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6" r:id="rId1"/>
  </p:sldMasterIdLst>
  <p:notesMasterIdLst>
    <p:notesMasterId r:id="rId104"/>
  </p:notesMasterIdLst>
  <p:sldIdLst>
    <p:sldId id="306" r:id="rId2"/>
    <p:sldId id="289" r:id="rId3"/>
    <p:sldId id="328" r:id="rId4"/>
    <p:sldId id="301" r:id="rId5"/>
    <p:sldId id="260" r:id="rId6"/>
    <p:sldId id="261" r:id="rId7"/>
    <p:sldId id="262" r:id="rId8"/>
    <p:sldId id="263" r:id="rId9"/>
    <p:sldId id="264" r:id="rId10"/>
    <p:sldId id="327" r:id="rId11"/>
    <p:sldId id="265" r:id="rId12"/>
    <p:sldId id="267" r:id="rId13"/>
    <p:sldId id="363" r:id="rId14"/>
    <p:sldId id="290" r:id="rId15"/>
    <p:sldId id="269" r:id="rId16"/>
    <p:sldId id="283" r:id="rId17"/>
    <p:sldId id="284" r:id="rId18"/>
    <p:sldId id="285" r:id="rId19"/>
    <p:sldId id="364" r:id="rId20"/>
    <p:sldId id="270" r:id="rId21"/>
    <p:sldId id="291" r:id="rId22"/>
    <p:sldId id="365" r:id="rId23"/>
    <p:sldId id="366" r:id="rId24"/>
    <p:sldId id="271" r:id="rId25"/>
    <p:sldId id="272" r:id="rId26"/>
    <p:sldId id="273" r:id="rId27"/>
    <p:sldId id="274" r:id="rId28"/>
    <p:sldId id="369" r:id="rId29"/>
    <p:sldId id="367" r:id="rId30"/>
    <p:sldId id="368" r:id="rId31"/>
    <p:sldId id="370" r:id="rId32"/>
    <p:sldId id="371" r:id="rId33"/>
    <p:sldId id="372" r:id="rId34"/>
    <p:sldId id="373" r:id="rId35"/>
    <p:sldId id="329" r:id="rId36"/>
    <p:sldId id="374" r:id="rId37"/>
    <p:sldId id="375" r:id="rId38"/>
    <p:sldId id="376" r:id="rId39"/>
    <p:sldId id="377" r:id="rId40"/>
    <p:sldId id="378" r:id="rId41"/>
    <p:sldId id="307" r:id="rId42"/>
    <p:sldId id="308" r:id="rId43"/>
    <p:sldId id="309" r:id="rId44"/>
    <p:sldId id="379"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4" r:id="rId58"/>
    <p:sldId id="325" r:id="rId59"/>
    <p:sldId id="326" r:id="rId60"/>
    <p:sldId id="380" r:id="rId61"/>
    <p:sldId id="381" r:id="rId62"/>
    <p:sldId id="300" r:id="rId63"/>
    <p:sldId id="383" r:id="rId64"/>
    <p:sldId id="384" r:id="rId65"/>
    <p:sldId id="385" r:id="rId66"/>
    <p:sldId id="386" r:id="rId67"/>
    <p:sldId id="387" r:id="rId68"/>
    <p:sldId id="388" r:id="rId69"/>
    <p:sldId id="389" r:id="rId70"/>
    <p:sldId id="390" r:id="rId71"/>
    <p:sldId id="391" r:id="rId72"/>
    <p:sldId id="392" r:id="rId73"/>
    <p:sldId id="393" r:id="rId74"/>
    <p:sldId id="394" r:id="rId75"/>
    <p:sldId id="395" r:id="rId76"/>
    <p:sldId id="382" r:id="rId77"/>
    <p:sldId id="282" r:id="rId78"/>
    <p:sldId id="257" r:id="rId79"/>
    <p:sldId id="258" r:id="rId80"/>
    <p:sldId id="259" r:id="rId81"/>
    <p:sldId id="344" r:id="rId82"/>
    <p:sldId id="345" r:id="rId83"/>
    <p:sldId id="356" r:id="rId84"/>
    <p:sldId id="346" r:id="rId85"/>
    <p:sldId id="347" r:id="rId86"/>
    <p:sldId id="357" r:id="rId87"/>
    <p:sldId id="348" r:id="rId88"/>
    <p:sldId id="349" r:id="rId89"/>
    <p:sldId id="266" r:id="rId90"/>
    <p:sldId id="268" r:id="rId91"/>
    <p:sldId id="350" r:id="rId92"/>
    <p:sldId id="351" r:id="rId93"/>
    <p:sldId id="359" r:id="rId94"/>
    <p:sldId id="361" r:id="rId95"/>
    <p:sldId id="362" r:id="rId96"/>
    <p:sldId id="352" r:id="rId97"/>
    <p:sldId id="353" r:id="rId98"/>
    <p:sldId id="358" r:id="rId99"/>
    <p:sldId id="354" r:id="rId100"/>
    <p:sldId id="355" r:id="rId101"/>
    <p:sldId id="276" r:id="rId102"/>
    <p:sldId id="279" r:id="rId103"/>
  </p:sldIdLst>
  <p:sldSz cx="12192000" cy="6858000"/>
  <p:notesSz cx="6858000" cy="9144000"/>
  <p:embeddedFontLst>
    <p:embeddedFont>
      <p:font typeface="Trebuchet MS" panose="020B0603020202020204" pitchFamily="34" charset="0"/>
      <p:regular r:id="rId105"/>
      <p:bold r:id="rId106"/>
      <p:italic r:id="rId107"/>
      <p:boldItalic r:id="rId108"/>
    </p:embeddedFont>
    <p:embeddedFont>
      <p:font typeface="Wingdings 3" panose="05040102010807070707" pitchFamily="18" charset="2"/>
      <p:regular r:id="rId109"/>
    </p:embeddedFont>
    <p:embeddedFont>
      <p:font typeface="Cambria" panose="02040503050406030204" pitchFamily="18" charset="0"/>
      <p:regular r:id="rId110"/>
      <p:bold r:id="rId111"/>
      <p:italic r:id="rId112"/>
      <p:boldItalic r:id="rId113"/>
    </p:embeddedFont>
    <p:embeddedFont>
      <p:font typeface="Century Gothic" panose="020B0502020202020204" pitchFamily="34" charset="0"/>
      <p:regular r:id="rId114"/>
      <p:bold r:id="rId115"/>
      <p:italic r:id="rId116"/>
      <p:boldItalic r:id="rId117"/>
    </p:embeddedFont>
    <p:embeddedFont>
      <p:font typeface="Calibri" panose="020F0502020204030204" pitchFamily="34" charset="0"/>
      <p:regular r:id="rId118"/>
      <p:bold r:id="rId119"/>
      <p:italic r:id="rId120"/>
      <p:boldItalic r:id="rId1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2" roundtripDataSignature="AMtx7mgyiBvZ7BjULy8ykGlvgHQEpsfo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B496"/>
    <a:srgbClr val="DBECF7"/>
    <a:srgbClr val="0B4199"/>
    <a:srgbClr val="0B6F93"/>
    <a:srgbClr val="90B4E8"/>
    <a:srgbClr val="50B7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1" autoAdjust="0"/>
    <p:restoredTop sz="94717" autoAdjust="0"/>
  </p:normalViewPr>
  <p:slideViewPr>
    <p:cSldViewPr>
      <p:cViewPr varScale="1">
        <p:scale>
          <a:sx n="83" d="100"/>
          <a:sy n="83" d="100"/>
        </p:scale>
        <p:origin x="960"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3.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8.fntdata"/><Relationship Id="rId16" Type="http://schemas.openxmlformats.org/officeDocument/2006/relationships/slide" Target="slides/slide15.xml"/><Relationship Id="rId107" Type="http://schemas.openxmlformats.org/officeDocument/2006/relationships/font" Target="fonts/font3.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9.fntdata"/><Relationship Id="rId118" Type="http://schemas.openxmlformats.org/officeDocument/2006/relationships/font" Target="fonts/font14.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font" Target="fonts/font4.fntdata"/><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0.fntdata"/><Relationship Id="rId119" Type="http://schemas.openxmlformats.org/officeDocument/2006/relationships/font" Target="fonts/font15.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5.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120" Type="http://schemas.openxmlformats.org/officeDocument/2006/relationships/font" Target="fonts/font16.fntdata"/><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6.fntdata"/><Relationship Id="rId115" Type="http://schemas.openxmlformats.org/officeDocument/2006/relationships/font" Target="fonts/font11.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1.fntdata"/><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7.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00" normalizeH="0" baseline="0">
                <a:solidFill>
                  <a:schemeClr val="lt1"/>
                </a:solidFill>
                <a:latin typeface="Calibri" panose="020F0502020204030204" pitchFamily="34" charset="0"/>
                <a:ea typeface="+mn-ea"/>
                <a:cs typeface="Calibri" panose="020F0502020204030204" pitchFamily="34" charset="0"/>
              </a:defRPr>
            </a:pPr>
            <a:r>
              <a:rPr lang="en-US" sz="1800" dirty="0" err="1">
                <a:solidFill>
                  <a:schemeClr val="accent1"/>
                </a:solidFill>
                <a:latin typeface="Calibri" panose="020F0502020204030204" pitchFamily="34" charset="0"/>
                <a:cs typeface="Calibri" panose="020F0502020204030204" pitchFamily="34" charset="0"/>
              </a:rPr>
              <a:t>Alocarea</a:t>
            </a:r>
            <a:r>
              <a:rPr lang="en-US" sz="1800" dirty="0">
                <a:solidFill>
                  <a:schemeClr val="accent1"/>
                </a:solidFill>
                <a:latin typeface="Calibri" panose="020F0502020204030204" pitchFamily="34" charset="0"/>
                <a:cs typeface="Calibri" panose="020F0502020204030204" pitchFamily="34" charset="0"/>
              </a:rPr>
              <a:t> </a:t>
            </a:r>
            <a:r>
              <a:rPr lang="en-US" sz="1800" dirty="0" err="1">
                <a:solidFill>
                  <a:schemeClr val="accent1"/>
                </a:solidFill>
                <a:latin typeface="Calibri" panose="020F0502020204030204" pitchFamily="34" charset="0"/>
                <a:cs typeface="Calibri" panose="020F0502020204030204" pitchFamily="34" charset="0"/>
              </a:rPr>
              <a:t>bugetar</a:t>
            </a:r>
            <a:r>
              <a:rPr lang="ro-RO" sz="1800" dirty="0">
                <a:solidFill>
                  <a:schemeClr val="accent1"/>
                </a:solidFill>
                <a:latin typeface="Calibri" panose="020F0502020204030204" pitchFamily="34" charset="0"/>
                <a:cs typeface="Calibri" panose="020F0502020204030204" pitchFamily="34" charset="0"/>
              </a:rPr>
              <a:t>ă:</a:t>
            </a:r>
            <a:endParaRPr lang="en-US" sz="1800" dirty="0">
              <a:solidFill>
                <a:schemeClr val="accent1"/>
              </a:solidFill>
              <a:latin typeface="Calibri" panose="020F0502020204030204" pitchFamily="34" charset="0"/>
              <a:cs typeface="Calibri" panose="020F0502020204030204" pitchFamily="34" charset="0"/>
            </a:endParaRPr>
          </a:p>
        </c:rich>
      </c:tx>
      <c:layout>
        <c:manualLayout>
          <c:xMode val="edge"/>
          <c:yMode val="edge"/>
          <c:x val="7.7266568900045754E-2"/>
          <c:y val="6.2654981546107144E-2"/>
        </c:manualLayout>
      </c:layout>
      <c:overlay val="0"/>
      <c:spPr>
        <a:noFill/>
        <a:ln>
          <a:noFill/>
        </a:ln>
        <a:effectLst/>
      </c:spPr>
    </c:title>
    <c:autoTitleDeleted val="0"/>
    <c:plotArea>
      <c:layout/>
      <c:pieChart>
        <c:varyColors val="1"/>
        <c:ser>
          <c:idx val="0"/>
          <c:order val="0"/>
          <c:spPr>
            <a:solidFill>
              <a:schemeClr val="tx2">
                <a:lumMod val="20000"/>
                <a:lumOff val="80000"/>
              </a:schemeClr>
            </a:solidFill>
            <a:ln w="19050">
              <a:solidFill>
                <a:schemeClr val="accent1">
                  <a:lumMod val="75000"/>
                </a:schemeClr>
              </a:solidFill>
            </a:ln>
            <a:effectLst/>
          </c:spPr>
          <c:dPt>
            <c:idx val="0"/>
            <c:bubble3D val="0"/>
            <c:explosion val="6"/>
            <c:extLst>
              <c:ext xmlns:c16="http://schemas.microsoft.com/office/drawing/2014/chart" uri="{C3380CC4-5D6E-409C-BE32-E72D297353CC}">
                <c16:uniqueId val="{00000001-DA84-47A9-992A-F4C6A4085A4F}"/>
              </c:ext>
            </c:extLst>
          </c:dPt>
          <c:dPt>
            <c:idx val="1"/>
            <c:bubble3D val="0"/>
            <c:explosion val="4"/>
            <c:extLst>
              <c:ext xmlns:c16="http://schemas.microsoft.com/office/drawing/2014/chart" uri="{C3380CC4-5D6E-409C-BE32-E72D297353CC}">
                <c16:uniqueId val="{00000003-DA84-47A9-992A-F4C6A4085A4F}"/>
              </c:ext>
            </c:extLst>
          </c:dPt>
          <c:dPt>
            <c:idx val="2"/>
            <c:bubble3D val="0"/>
            <c:explosion val="5"/>
            <c:extLst>
              <c:ext xmlns:c16="http://schemas.microsoft.com/office/drawing/2014/chart" uri="{C3380CC4-5D6E-409C-BE32-E72D297353CC}">
                <c16:uniqueId val="{00000005-DA84-47A9-992A-F4C6A4085A4F}"/>
              </c:ext>
            </c:extLst>
          </c:dPt>
          <c:dPt>
            <c:idx val="3"/>
            <c:bubble3D val="0"/>
            <c:explosion val="6"/>
            <c:extLst>
              <c:ext xmlns:c16="http://schemas.microsoft.com/office/drawing/2014/chart" uri="{C3380CC4-5D6E-409C-BE32-E72D297353CC}">
                <c16:uniqueId val="{00000007-DA84-47A9-992A-F4C6A4085A4F}"/>
              </c:ext>
            </c:extLst>
          </c:dPt>
          <c:dPt>
            <c:idx val="4"/>
            <c:bubble3D val="0"/>
            <c:explosion val="7"/>
            <c:extLst>
              <c:ext xmlns:c16="http://schemas.microsoft.com/office/drawing/2014/chart" uri="{C3380CC4-5D6E-409C-BE32-E72D297353CC}">
                <c16:uniqueId val="{00000009-DA84-47A9-992A-F4C6A4085A4F}"/>
              </c:ext>
            </c:extLst>
          </c:dPt>
          <c:dPt>
            <c:idx val="5"/>
            <c:bubble3D val="0"/>
            <c:explosion val="7"/>
            <c:extLst>
              <c:ext xmlns:c16="http://schemas.microsoft.com/office/drawing/2014/chart" uri="{C3380CC4-5D6E-409C-BE32-E72D297353CC}">
                <c16:uniqueId val="{0000000B-DA84-47A9-992A-F4C6A4085A4F}"/>
              </c:ext>
            </c:extLst>
          </c:dPt>
          <c:dPt>
            <c:idx val="6"/>
            <c:bubble3D val="0"/>
            <c:explosion val="6"/>
            <c:extLst>
              <c:ext xmlns:c16="http://schemas.microsoft.com/office/drawing/2014/chart" uri="{C3380CC4-5D6E-409C-BE32-E72D297353CC}">
                <c16:uniqueId val="{0000000D-DA84-47A9-992A-F4C6A4085A4F}"/>
              </c:ext>
            </c:extLst>
          </c:dPt>
          <c:dPt>
            <c:idx val="7"/>
            <c:bubble3D val="0"/>
            <c:explosion val="6"/>
            <c:extLst>
              <c:ext xmlns:c16="http://schemas.microsoft.com/office/drawing/2014/chart" uri="{C3380CC4-5D6E-409C-BE32-E72D297353CC}">
                <c16:uniqueId val="{0000000F-DA84-47A9-992A-F4C6A4085A4F}"/>
              </c:ext>
            </c:extLst>
          </c:dPt>
          <c:dPt>
            <c:idx val="8"/>
            <c:bubble3D val="0"/>
            <c:explosion val="6"/>
            <c:extLst>
              <c:ext xmlns:c16="http://schemas.microsoft.com/office/drawing/2014/chart" uri="{C3380CC4-5D6E-409C-BE32-E72D297353CC}">
                <c16:uniqueId val="{00000011-DA84-47A9-992A-F4C6A4085A4F}"/>
              </c:ext>
            </c:extLst>
          </c:dPt>
          <c:dPt>
            <c:idx val="9"/>
            <c:bubble3D val="0"/>
            <c:explosion val="6"/>
            <c:extLst>
              <c:ext xmlns:c16="http://schemas.microsoft.com/office/drawing/2014/chart" uri="{C3380CC4-5D6E-409C-BE32-E72D297353CC}">
                <c16:uniqueId val="{00000013-DA84-47A9-992A-F4C6A4085A4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inEnd"/>
            <c:showLegendKey val="0"/>
            <c:showVal val="1"/>
            <c:showCatName val="1"/>
            <c:showSerName val="0"/>
            <c:showPercent val="0"/>
            <c:showBubbleSize val="0"/>
            <c:separator>
</c:separator>
            <c:showLeaderLines val="1"/>
            <c:leaderLines>
              <c:spPr>
                <a:ln w="9525">
                  <a:solidFill>
                    <a:schemeClr val="accent1">
                      <a:lumMod val="60000"/>
                      <a:lumOff val="40000"/>
                    </a:schemeClr>
                  </a:solidFill>
                </a:ln>
                <a:effectLst/>
              </c:spPr>
            </c:leaderLines>
            <c:extLst>
              <c:ext xmlns:c15="http://schemas.microsoft.com/office/drawing/2012/chart" uri="{CE6537A1-D6FC-4f65-9D91-7224C49458BB}">
                <c15:layout/>
              </c:ext>
            </c:extLst>
          </c:dLbls>
          <c:cat>
            <c:strRef>
              <c:f>Sheet1!$B$5:$B$14</c:f>
              <c:strCache>
                <c:ptCount val="10"/>
                <c:pt idx="0">
                  <c:v>Aria 1</c:v>
                </c:pt>
                <c:pt idx="1">
                  <c:v>Aria 2</c:v>
                </c:pt>
                <c:pt idx="2">
                  <c:v>Aria 3</c:v>
                </c:pt>
                <c:pt idx="3">
                  <c:v>Aria 4</c:v>
                </c:pt>
                <c:pt idx="4">
                  <c:v>Aria 5</c:v>
                </c:pt>
                <c:pt idx="5">
                  <c:v>Aria 6</c:v>
                </c:pt>
                <c:pt idx="6">
                  <c:v>Aria 7</c:v>
                </c:pt>
                <c:pt idx="7">
                  <c:v>Aria 8</c:v>
                </c:pt>
                <c:pt idx="8">
                  <c:v>Aria 9</c:v>
                </c:pt>
                <c:pt idx="9">
                  <c:v>Aria 10</c:v>
                </c:pt>
              </c:strCache>
            </c:strRef>
          </c:cat>
          <c:val>
            <c:numRef>
              <c:f>Sheet1!$C$5:$C$14</c:f>
              <c:numCache>
                <c:formatCode>General</c:formatCode>
                <c:ptCount val="10"/>
                <c:pt idx="0">
                  <c:v>173</c:v>
                </c:pt>
                <c:pt idx="1">
                  <c:v>194</c:v>
                </c:pt>
                <c:pt idx="2">
                  <c:v>140</c:v>
                </c:pt>
                <c:pt idx="3">
                  <c:v>60</c:v>
                </c:pt>
                <c:pt idx="4">
                  <c:v>100</c:v>
                </c:pt>
                <c:pt idx="5">
                  <c:v>74</c:v>
                </c:pt>
                <c:pt idx="6">
                  <c:v>80</c:v>
                </c:pt>
                <c:pt idx="7">
                  <c:v>60</c:v>
                </c:pt>
                <c:pt idx="8">
                  <c:v>65</c:v>
                </c:pt>
                <c:pt idx="9">
                  <c:v>45</c:v>
                </c:pt>
              </c:numCache>
            </c:numRef>
          </c:val>
          <c:extLst>
            <c:ext xmlns:c16="http://schemas.microsoft.com/office/drawing/2014/chart" uri="{C3380CC4-5D6E-409C-BE32-E72D297353CC}">
              <c16:uniqueId val="{00000014-DA84-47A9-992A-F4C6A4085A4F}"/>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autoUpdate val="0"/>
  </c:externalData>
</c:chartSpace>
</file>

<file path=ppt/diagrams/_rels/data16.xml.rels><?xml version="1.0" encoding="UTF-8" standalone="yes"?>
<Relationships xmlns="http://schemas.openxmlformats.org/package/2006/relationships"><Relationship Id="rId3" Type="http://schemas.openxmlformats.org/officeDocument/2006/relationships/hyperlink" Target="https://h2020-green-deal-call-virtual.b2match.io/" TargetMode="External"/><Relationship Id="rId2" Type="http://schemas.openxmlformats.org/officeDocument/2006/relationships/hyperlink" Target="https://green-deal-matchmaking-session.b2match.io/" TargetMode="External"/><Relationship Id="rId1" Type="http://schemas.openxmlformats.org/officeDocument/2006/relationships/hyperlink" Target="https://h2020-green-deal-call-dublin.b2match.io/" TargetMode="External"/></Relationships>
</file>

<file path=ppt/diagrams/_rels/data17.xml.rels><?xml version="1.0" encoding="UTF-8" standalone="yes"?>
<Relationships xmlns="http://schemas.openxmlformats.org/package/2006/relationships"><Relationship Id="rId3" Type="http://schemas.openxmlformats.org/officeDocument/2006/relationships/hyperlink" Target="https://h2020-green-deal-call-virtual.b2match.io/" TargetMode="External"/><Relationship Id="rId2" Type="http://schemas.openxmlformats.org/officeDocument/2006/relationships/hyperlink" Target="https://green-deal-matchmaking-session.b2match.io/" TargetMode="External"/><Relationship Id="rId1" Type="http://schemas.openxmlformats.org/officeDocument/2006/relationships/hyperlink" Target="https://h2020-green-deal-call-dublin.b2match.io/" TargetMode="External"/></Relationships>
</file>

<file path=ppt/diagrams/_rels/data20.xml.rels><?xml version="1.0" encoding="UTF-8" standalone="yes"?>
<Relationships xmlns="http://schemas.openxmlformats.org/package/2006/relationships"><Relationship Id="rId1" Type="http://schemas.openxmlformats.org/officeDocument/2006/relationships/hyperlink" Target="https://ec.europa.eu/info/funding-tenders/opportunities/portal/screen/how-to-participate/partner-search" TargetMode="External"/></Relationships>
</file>

<file path=ppt/diagrams/_rels/data29.xml.rels><?xml version="1.0" encoding="UTF-8" standalone="yes"?>
<Relationships xmlns="http://schemas.openxmlformats.org/package/2006/relationships"><Relationship Id="rId3" Type="http://schemas.openxmlformats.org/officeDocument/2006/relationships/hyperlink" Target="http://partnersearch.ncps-care.eu/" TargetMode="External"/><Relationship Id="rId2" Type="http://schemas.openxmlformats.org/officeDocument/2006/relationships/hyperlink" Target="http://www.partnersearch.c-energy2020.eu/" TargetMode="External"/><Relationship Id="rId1" Type="http://schemas.openxmlformats.org/officeDocument/2006/relationships/hyperlink" Target="http://www.nmp-partnersearch.eu/"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ata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5.png"/><Relationship Id="rId6" Type="http://schemas.openxmlformats.org/officeDocument/2006/relationships/image" Target="../media/image24.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9.png"/></Relationships>
</file>

<file path=ppt/diagrams/_rels/drawing16.xml.rels><?xml version="1.0" encoding="UTF-8" standalone="yes"?>
<Relationships xmlns="http://schemas.openxmlformats.org/package/2006/relationships"><Relationship Id="rId3" Type="http://schemas.openxmlformats.org/officeDocument/2006/relationships/hyperlink" Target="https://h2020-green-deal-call-virtual.b2match.io/" TargetMode="External"/><Relationship Id="rId2" Type="http://schemas.openxmlformats.org/officeDocument/2006/relationships/hyperlink" Target="https://green-deal-matchmaking-session.b2match.io/" TargetMode="External"/><Relationship Id="rId1" Type="http://schemas.openxmlformats.org/officeDocument/2006/relationships/hyperlink" Target="https://h2020-green-deal-call-dublin.b2match.io/" TargetMode="External"/></Relationships>
</file>

<file path=ppt/diagrams/_rels/drawing17.xml.rels><?xml version="1.0" encoding="UTF-8" standalone="yes"?>
<Relationships xmlns="http://schemas.openxmlformats.org/package/2006/relationships"><Relationship Id="rId3" Type="http://schemas.openxmlformats.org/officeDocument/2006/relationships/hyperlink" Target="https://h2020-green-deal-call-virtual.b2match.io/" TargetMode="External"/><Relationship Id="rId2" Type="http://schemas.openxmlformats.org/officeDocument/2006/relationships/hyperlink" Target="https://green-deal-matchmaking-session.b2match.io/" TargetMode="External"/><Relationship Id="rId1" Type="http://schemas.openxmlformats.org/officeDocument/2006/relationships/hyperlink" Target="https://h2020-green-deal-call-dublin.b2match.io/" TargetMode="External"/></Relationships>
</file>

<file path=ppt/diagrams/_rels/drawing20.xml.rels><?xml version="1.0" encoding="UTF-8" standalone="yes"?>
<Relationships xmlns="http://schemas.openxmlformats.org/package/2006/relationships"><Relationship Id="rId1" Type="http://schemas.openxmlformats.org/officeDocument/2006/relationships/hyperlink" Target="https://ec.europa.eu/info/funding-tenders/opportunities/portal/screen/how-to-participate/partner-search" TargetMode="External"/></Relationships>
</file>

<file path=ppt/diagrams/_rels/drawing29.xml.rels><?xml version="1.0" encoding="UTF-8" standalone="yes"?>
<Relationships xmlns="http://schemas.openxmlformats.org/package/2006/relationships"><Relationship Id="rId3" Type="http://schemas.openxmlformats.org/officeDocument/2006/relationships/hyperlink" Target="http://partnersearch.ncps-care.eu/" TargetMode="External"/><Relationship Id="rId2" Type="http://schemas.openxmlformats.org/officeDocument/2006/relationships/hyperlink" Target="http://www.partnersearch.c-energy2020.eu/" TargetMode="External"/><Relationship Id="rId1" Type="http://schemas.openxmlformats.org/officeDocument/2006/relationships/hyperlink" Target="http://www.nmp-partnersearch.eu/"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5.png"/><Relationship Id="rId6" Type="http://schemas.openxmlformats.org/officeDocument/2006/relationships/image" Target="../media/image24.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E82FF-2C51-4FEF-BAF6-1CFFC91A9EDF}" type="doc">
      <dgm:prSet loTypeId="urn:diagrams.loki3.com/BracketList" loCatId="list" qsTypeId="urn:microsoft.com/office/officeart/2005/8/quickstyle/simple1" qsCatId="simple" csTypeId="urn:microsoft.com/office/officeart/2005/8/colors/colorful3" csCatId="colorful" phldr="1"/>
      <dgm:spPr/>
      <dgm:t>
        <a:bodyPr/>
        <a:lstStyle/>
        <a:p>
          <a:endParaRPr lang="en-US"/>
        </a:p>
      </dgm:t>
    </dgm:pt>
    <dgm:pt modelId="{5EAE78C2-12B9-4861-86AE-5B7209966CED}">
      <dgm:prSet/>
      <dgm:spPr/>
      <dgm:t>
        <a:bodyPr/>
        <a:lstStyle/>
        <a:p>
          <a:r>
            <a:rPr lang="en-US" dirty="0" err="1">
              <a:sym typeface="Calibri"/>
            </a:rPr>
            <a:t>Obiectiv</a:t>
          </a:r>
          <a:r>
            <a:rPr lang="en-US" dirty="0">
              <a:sym typeface="Calibri"/>
            </a:rPr>
            <a:t> general:</a:t>
          </a:r>
        </a:p>
      </dgm:t>
    </dgm:pt>
    <dgm:pt modelId="{F6589F85-4770-4E06-9B40-5BFE10901ADB}" type="parTrans" cxnId="{2AD9DC6E-1074-4E30-BA18-28B917DFE797}">
      <dgm:prSet/>
      <dgm:spPr/>
      <dgm:t>
        <a:bodyPr/>
        <a:lstStyle/>
        <a:p>
          <a:endParaRPr lang="en-US"/>
        </a:p>
      </dgm:t>
    </dgm:pt>
    <dgm:pt modelId="{0C617642-6121-4154-B51D-38AA2D66A5EE}" type="sibTrans" cxnId="{2AD9DC6E-1074-4E30-BA18-28B917DFE797}">
      <dgm:prSet/>
      <dgm:spPr/>
      <dgm:t>
        <a:bodyPr/>
        <a:lstStyle/>
        <a:p>
          <a:endParaRPr lang="en-US"/>
        </a:p>
      </dgm:t>
    </dgm:pt>
    <dgm:pt modelId="{8644AEEC-7B77-4B91-B239-71DFC1796744}">
      <dgm:prSet/>
      <dgm:spPr/>
      <dgm:t>
        <a:bodyPr/>
        <a:lstStyle/>
        <a:p>
          <a:r>
            <a:rPr lang="en-US" dirty="0" err="1">
              <a:sym typeface="Calibri"/>
            </a:rPr>
            <a:t>Apel</a:t>
          </a:r>
          <a:r>
            <a:rPr lang="en-US" dirty="0">
              <a:sym typeface="Calibri"/>
            </a:rPr>
            <a:t> </a:t>
          </a:r>
          <a:r>
            <a:rPr lang="en-US" dirty="0" err="1">
              <a:sym typeface="Calibri"/>
            </a:rPr>
            <a:t>proiecte</a:t>
          </a:r>
          <a:r>
            <a:rPr lang="en-US" dirty="0">
              <a:sym typeface="Calibri"/>
            </a:rPr>
            <a:t>:</a:t>
          </a:r>
        </a:p>
      </dgm:t>
    </dgm:pt>
    <dgm:pt modelId="{740C33ED-6B0D-4542-AF6B-0443BB73FE05}" type="parTrans" cxnId="{A3CDEE20-B6DE-4124-AE4C-FCE850E0AEC8}">
      <dgm:prSet/>
      <dgm:spPr/>
      <dgm:t>
        <a:bodyPr/>
        <a:lstStyle/>
        <a:p>
          <a:endParaRPr lang="en-US"/>
        </a:p>
      </dgm:t>
    </dgm:pt>
    <dgm:pt modelId="{AD9C6104-9E19-4E85-8AC9-DC0899ADCCEC}" type="sibTrans" cxnId="{A3CDEE20-B6DE-4124-AE4C-FCE850E0AEC8}">
      <dgm:prSet/>
      <dgm:spPr/>
      <dgm:t>
        <a:bodyPr/>
        <a:lstStyle/>
        <a:p>
          <a:endParaRPr lang="en-US"/>
        </a:p>
      </dgm:t>
    </dgm:pt>
    <dgm:pt modelId="{F749FF5A-AE91-42DC-9F68-B454E010209F}">
      <dgm:prSet/>
      <dgm:spPr/>
      <dgm:t>
        <a:bodyPr/>
        <a:lstStyle/>
        <a:p>
          <a:r>
            <a:rPr lang="en-US" dirty="0" err="1">
              <a:latin typeface="Calibri" panose="020F0502020204030204" pitchFamily="34" charset="0"/>
              <a:cs typeface="Calibri" panose="020F0502020204030204" pitchFamily="34" charset="0"/>
              <a:sym typeface="Calibri"/>
            </a:rPr>
            <a:t>Crearea</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unui</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Centru</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Suport</a:t>
          </a:r>
          <a:r>
            <a:rPr lang="en-US" dirty="0">
              <a:latin typeface="Calibri" panose="020F0502020204030204" pitchFamily="34" charset="0"/>
              <a:cs typeface="Calibri" panose="020F0502020204030204" pitchFamily="34" charset="0"/>
              <a:sym typeface="Calibri"/>
            </a:rPr>
            <a:t> la </a:t>
          </a:r>
          <a:r>
            <a:rPr lang="en-US" dirty="0" err="1">
              <a:latin typeface="Calibri" panose="020F0502020204030204" pitchFamily="34" charset="0"/>
              <a:cs typeface="Calibri" panose="020F0502020204030204" pitchFamily="34" charset="0"/>
              <a:sym typeface="Calibri"/>
            </a:rPr>
            <a:t>nivelul</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Universității</a:t>
          </a:r>
          <a:r>
            <a:rPr lang="en-US" dirty="0">
              <a:latin typeface="Calibri" panose="020F0502020204030204" pitchFamily="34" charset="0"/>
              <a:cs typeface="Calibri" panose="020F0502020204030204" pitchFamily="34" charset="0"/>
              <a:sym typeface="Calibri"/>
            </a:rPr>
            <a:t> de Vest din </a:t>
          </a:r>
          <a:r>
            <a:rPr lang="en-US" dirty="0" err="1">
              <a:latin typeface="Calibri" panose="020F0502020204030204" pitchFamily="34" charset="0"/>
              <a:cs typeface="Calibri" panose="020F0502020204030204" pitchFamily="34" charset="0"/>
              <a:sym typeface="Calibri"/>
            </a:rPr>
            <a:t>Timișoara</a:t>
          </a:r>
          <a:r>
            <a:rPr lang="en-US" dirty="0">
              <a:latin typeface="Calibri" panose="020F0502020204030204" pitchFamily="34" charset="0"/>
              <a:cs typeface="Calibri" panose="020F0502020204030204" pitchFamily="34" charset="0"/>
              <a:sym typeface="Calibri"/>
            </a:rPr>
            <a:t>, </a:t>
          </a:r>
        </a:p>
      </dgm:t>
    </dgm:pt>
    <dgm:pt modelId="{941D6147-93C7-4083-946D-6C4C45746D52}" type="parTrans" cxnId="{5521C3DF-EA27-4D14-BF52-A55597DAC43F}">
      <dgm:prSet/>
      <dgm:spPr/>
      <dgm:t>
        <a:bodyPr/>
        <a:lstStyle/>
        <a:p>
          <a:endParaRPr lang="en-US"/>
        </a:p>
      </dgm:t>
    </dgm:pt>
    <dgm:pt modelId="{7DACFB55-42FE-465D-A270-38237035B8B3}" type="sibTrans" cxnId="{5521C3DF-EA27-4D14-BF52-A55597DAC43F}">
      <dgm:prSet/>
      <dgm:spPr/>
      <dgm:t>
        <a:bodyPr/>
        <a:lstStyle/>
        <a:p>
          <a:endParaRPr lang="en-US"/>
        </a:p>
      </dgm:t>
    </dgm:pt>
    <dgm:pt modelId="{A1133FED-E6F7-4A65-8B0C-DE28C6D73B26}">
      <dgm:prSet/>
      <dgm:spPr/>
      <dgm:t>
        <a:bodyPr/>
        <a:lstStyle/>
        <a:p>
          <a:r>
            <a:rPr lang="en-US" dirty="0">
              <a:latin typeface="Calibri" panose="020F0502020204030204" pitchFamily="34" charset="0"/>
              <a:cs typeface="Calibri" panose="020F0502020204030204" pitchFamily="34" charset="0"/>
              <a:sym typeface="Calibri"/>
            </a:rPr>
            <a:t>POC/80/1/2/</a:t>
          </a:r>
          <a:r>
            <a:rPr lang="en-US" dirty="0" err="1">
              <a:latin typeface="Calibri" panose="020F0502020204030204" pitchFamily="34" charset="0"/>
              <a:cs typeface="Calibri" panose="020F0502020204030204" pitchFamily="34" charset="0"/>
              <a:sym typeface="Calibri"/>
            </a:rPr>
            <a:t>Crearea</a:t>
          </a:r>
          <a:r>
            <a:rPr lang="en-US" dirty="0">
              <a:latin typeface="Calibri" panose="020F0502020204030204" pitchFamily="34" charset="0"/>
              <a:cs typeface="Calibri" panose="020F0502020204030204" pitchFamily="34" charset="0"/>
              <a:sym typeface="Calibri"/>
            </a:rPr>
            <a:t> de </a:t>
          </a:r>
          <a:r>
            <a:rPr lang="en-US" dirty="0" err="1">
              <a:latin typeface="Calibri" panose="020F0502020204030204" pitchFamily="34" charset="0"/>
              <a:cs typeface="Calibri" panose="020F0502020204030204" pitchFamily="34" charset="0"/>
              <a:sym typeface="Calibri"/>
            </a:rPr>
            <a:t>sinergii</a:t>
          </a:r>
          <a:r>
            <a:rPr lang="en-US" dirty="0">
              <a:latin typeface="Calibri" panose="020F0502020204030204" pitchFamily="34" charset="0"/>
              <a:cs typeface="Calibri" panose="020F0502020204030204" pitchFamily="34" charset="0"/>
              <a:sym typeface="Calibri"/>
            </a:rPr>
            <a:t> cu </a:t>
          </a:r>
          <a:r>
            <a:rPr lang="en-US" dirty="0" err="1">
              <a:latin typeface="Calibri" panose="020F0502020204030204" pitchFamily="34" charset="0"/>
              <a:cs typeface="Calibri" panose="020F0502020204030204" pitchFamily="34" charset="0"/>
              <a:sym typeface="Calibri"/>
            </a:rPr>
            <a:t>acțiunile</a:t>
          </a:r>
          <a:r>
            <a:rPr lang="en-US" dirty="0">
              <a:latin typeface="Calibri" panose="020F0502020204030204" pitchFamily="34" charset="0"/>
              <a:cs typeface="Calibri" panose="020F0502020204030204" pitchFamily="34" charset="0"/>
              <a:sym typeface="Calibri"/>
            </a:rPr>
            <a:t> de CDI ale </a:t>
          </a:r>
          <a:r>
            <a:rPr lang="en-US" dirty="0" err="1">
              <a:latin typeface="Calibri" panose="020F0502020204030204" pitchFamily="34" charset="0"/>
              <a:cs typeface="Calibri" panose="020F0502020204030204" pitchFamily="34" charset="0"/>
              <a:sym typeface="Calibri"/>
            </a:rPr>
            <a:t>programului-cadru</a:t>
          </a:r>
          <a:r>
            <a:rPr lang="en-US" dirty="0">
              <a:latin typeface="Calibri" panose="020F0502020204030204" pitchFamily="34" charset="0"/>
              <a:cs typeface="Calibri" panose="020F0502020204030204" pitchFamily="34" charset="0"/>
              <a:sym typeface="Calibri"/>
            </a:rPr>
            <a:t> ORIZONT 202 al </a:t>
          </a:r>
          <a:r>
            <a:rPr lang="en-US" dirty="0" err="1">
              <a:latin typeface="Calibri" panose="020F0502020204030204" pitchFamily="34" charset="0"/>
              <a:cs typeface="Calibri" panose="020F0502020204030204" pitchFamily="34" charset="0"/>
              <a:sym typeface="Calibri"/>
            </a:rPr>
            <a:t>Uniunii</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Europene</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și</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alte</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programe</a:t>
          </a:r>
          <a:r>
            <a:rPr lang="en-US" dirty="0">
              <a:latin typeface="Calibri" panose="020F0502020204030204" pitchFamily="34" charset="0"/>
              <a:cs typeface="Calibri" panose="020F0502020204030204" pitchFamily="34" charset="0"/>
              <a:sym typeface="Calibri"/>
            </a:rPr>
            <a:t> CDI </a:t>
          </a:r>
          <a:r>
            <a:rPr lang="en-US" dirty="0" err="1">
              <a:latin typeface="Calibri" panose="020F0502020204030204" pitchFamily="34" charset="0"/>
              <a:cs typeface="Calibri" panose="020F0502020204030204" pitchFamily="34" charset="0"/>
              <a:sym typeface="Calibri"/>
            </a:rPr>
            <a:t>internaționale</a:t>
          </a:r>
          <a:r>
            <a:rPr lang="en-US" dirty="0">
              <a:latin typeface="Calibri" panose="020F0502020204030204" pitchFamily="34" charset="0"/>
              <a:cs typeface="Calibri" panose="020F0502020204030204" pitchFamily="34" charset="0"/>
              <a:sym typeface="Calibri"/>
            </a:rPr>
            <a:t>/2/</a:t>
          </a:r>
          <a:r>
            <a:rPr lang="en-US" dirty="0" err="1">
              <a:latin typeface="Calibri" panose="020F0502020204030204" pitchFamily="34" charset="0"/>
              <a:cs typeface="Calibri" panose="020F0502020204030204" pitchFamily="34" charset="0"/>
              <a:sym typeface="Calibri"/>
            </a:rPr>
            <a:t>Crearea</a:t>
          </a:r>
          <a:r>
            <a:rPr lang="en-US" dirty="0">
              <a:latin typeface="Calibri" panose="020F0502020204030204" pitchFamily="34" charset="0"/>
              <a:cs typeface="Calibri" panose="020F0502020204030204" pitchFamily="34" charset="0"/>
              <a:sym typeface="Calibri"/>
            </a:rPr>
            <a:t> de </a:t>
          </a:r>
          <a:r>
            <a:rPr lang="en-US" dirty="0" err="1">
              <a:latin typeface="Calibri" panose="020F0502020204030204" pitchFamily="34" charset="0"/>
              <a:cs typeface="Calibri" panose="020F0502020204030204" pitchFamily="34" charset="0"/>
              <a:sym typeface="Calibri"/>
            </a:rPr>
            <a:t>sinergii</a:t>
          </a:r>
          <a:r>
            <a:rPr lang="en-US" dirty="0">
              <a:latin typeface="Calibri" panose="020F0502020204030204" pitchFamily="34" charset="0"/>
              <a:cs typeface="Calibri" panose="020F0502020204030204" pitchFamily="34" charset="0"/>
              <a:sym typeface="Calibri"/>
            </a:rPr>
            <a:t> cu </a:t>
          </a:r>
          <a:r>
            <a:rPr lang="en-US" dirty="0" err="1">
              <a:latin typeface="Calibri" panose="020F0502020204030204" pitchFamily="34" charset="0"/>
              <a:cs typeface="Calibri" panose="020F0502020204030204" pitchFamily="34" charset="0"/>
              <a:sym typeface="Calibri"/>
            </a:rPr>
            <a:t>acțiunile</a:t>
          </a:r>
          <a:r>
            <a:rPr lang="en-US" dirty="0">
              <a:latin typeface="Calibri" panose="020F0502020204030204" pitchFamily="34" charset="0"/>
              <a:cs typeface="Calibri" panose="020F0502020204030204" pitchFamily="34" charset="0"/>
              <a:sym typeface="Calibri"/>
            </a:rPr>
            <a:t> de CDI ale </a:t>
          </a:r>
          <a:r>
            <a:rPr lang="en-US" dirty="0" err="1">
              <a:latin typeface="Calibri" panose="020F0502020204030204" pitchFamily="34" charset="0"/>
              <a:cs typeface="Calibri" panose="020F0502020204030204" pitchFamily="34" charset="0"/>
              <a:sym typeface="Calibri"/>
            </a:rPr>
            <a:t>programului-cadru</a:t>
          </a:r>
          <a:r>
            <a:rPr lang="en-US" dirty="0">
              <a:latin typeface="Calibri" panose="020F0502020204030204" pitchFamily="34" charset="0"/>
              <a:cs typeface="Calibri" panose="020F0502020204030204" pitchFamily="34" charset="0"/>
              <a:sym typeface="Calibri"/>
            </a:rPr>
            <a:t> ORIZONT 2020 al </a:t>
          </a:r>
          <a:r>
            <a:rPr lang="en-US" dirty="0" err="1">
              <a:latin typeface="Calibri" panose="020F0502020204030204" pitchFamily="34" charset="0"/>
              <a:cs typeface="Calibri" panose="020F0502020204030204" pitchFamily="34" charset="0"/>
              <a:sym typeface="Calibri"/>
            </a:rPr>
            <a:t>Uniunii</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Europene</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și</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alte</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programe</a:t>
          </a:r>
          <a:r>
            <a:rPr lang="en-US" dirty="0">
              <a:latin typeface="Calibri" panose="020F0502020204030204" pitchFamily="34" charset="0"/>
              <a:cs typeface="Calibri" panose="020F0502020204030204" pitchFamily="34" charset="0"/>
              <a:sym typeface="Calibri"/>
            </a:rPr>
            <a:t> CDI </a:t>
          </a:r>
          <a:r>
            <a:rPr lang="en-US" dirty="0" err="1">
              <a:latin typeface="Calibri" panose="020F0502020204030204" pitchFamily="34" charset="0"/>
              <a:cs typeface="Calibri" panose="020F0502020204030204" pitchFamily="34" charset="0"/>
              <a:sym typeface="Calibri"/>
            </a:rPr>
            <a:t>internaționale</a:t>
          </a:r>
          <a:endParaRPr lang="en-US" dirty="0">
            <a:latin typeface="Calibri" panose="020F0502020204030204" pitchFamily="34" charset="0"/>
            <a:cs typeface="Calibri" panose="020F0502020204030204" pitchFamily="34" charset="0"/>
            <a:sym typeface="Calibri"/>
          </a:endParaRPr>
        </a:p>
      </dgm:t>
    </dgm:pt>
    <dgm:pt modelId="{6FB4920F-645E-472F-A21E-2ADD642B7463}" type="parTrans" cxnId="{6ED74E02-FF58-4721-B578-3208A1EDAEDA}">
      <dgm:prSet/>
      <dgm:spPr/>
      <dgm:t>
        <a:bodyPr/>
        <a:lstStyle/>
        <a:p>
          <a:endParaRPr lang="en-US"/>
        </a:p>
      </dgm:t>
    </dgm:pt>
    <dgm:pt modelId="{84E64613-1E44-40A8-9341-720937DF43F6}" type="sibTrans" cxnId="{6ED74E02-FF58-4721-B578-3208A1EDAEDA}">
      <dgm:prSet/>
      <dgm:spPr/>
      <dgm:t>
        <a:bodyPr/>
        <a:lstStyle/>
        <a:p>
          <a:endParaRPr lang="en-US"/>
        </a:p>
      </dgm:t>
    </dgm:pt>
    <dgm:pt modelId="{523BDEC7-8D39-4007-BBE0-F06B3CC524D0}">
      <dgm:prSet/>
      <dgm:spPr/>
      <dgm:t>
        <a:bodyPr/>
        <a:lstStyle/>
        <a:p>
          <a:r>
            <a:rPr lang="ro-RO" dirty="0">
              <a:sym typeface="Calibri"/>
            </a:rPr>
            <a:t>Implementare</a:t>
          </a:r>
          <a:endParaRPr lang="en-US" dirty="0">
            <a:sym typeface="Calibri"/>
          </a:endParaRPr>
        </a:p>
      </dgm:t>
    </dgm:pt>
    <dgm:pt modelId="{61F8E9B7-D501-4E1D-8FAE-03016FED4715}" type="parTrans" cxnId="{9EFD3DB3-C436-4B28-9899-70047125BA87}">
      <dgm:prSet/>
      <dgm:spPr/>
      <dgm:t>
        <a:bodyPr/>
        <a:lstStyle/>
        <a:p>
          <a:endParaRPr lang="en-US"/>
        </a:p>
      </dgm:t>
    </dgm:pt>
    <dgm:pt modelId="{B0B05FBE-2355-444D-B147-743E0D42D627}" type="sibTrans" cxnId="{9EFD3DB3-C436-4B28-9899-70047125BA87}">
      <dgm:prSet/>
      <dgm:spPr/>
      <dgm:t>
        <a:bodyPr/>
        <a:lstStyle/>
        <a:p>
          <a:endParaRPr lang="en-US"/>
        </a:p>
      </dgm:t>
    </dgm:pt>
    <dgm:pt modelId="{66CF855A-DB0D-4480-B8B7-462966E56AB4}">
      <dgm:prSet/>
      <dgm:spPr/>
      <dgm:t>
        <a:bodyPr/>
        <a:lstStyle/>
        <a:p>
          <a:r>
            <a:rPr lang="en-US" b="1" dirty="0" err="1">
              <a:latin typeface="Calibri" panose="020F0502020204030204" pitchFamily="34" charset="0"/>
              <a:cs typeface="Calibri" panose="020F0502020204030204" pitchFamily="34" charset="0"/>
              <a:sym typeface="Calibri"/>
            </a:rPr>
            <a:t>Perioadă</a:t>
          </a:r>
          <a:r>
            <a:rPr lang="en-US" b="1" dirty="0">
              <a:latin typeface="Calibri" panose="020F0502020204030204" pitchFamily="34" charset="0"/>
              <a:cs typeface="Calibri" panose="020F0502020204030204" pitchFamily="34" charset="0"/>
              <a:sym typeface="Calibri"/>
            </a:rPr>
            <a:t> </a:t>
          </a:r>
          <a:r>
            <a:rPr lang="en-US" b="1" dirty="0" err="1">
              <a:latin typeface="Calibri" panose="020F0502020204030204" pitchFamily="34" charset="0"/>
              <a:cs typeface="Calibri" panose="020F0502020204030204" pitchFamily="34" charset="0"/>
              <a:sym typeface="Calibri"/>
            </a:rPr>
            <a:t>implementare</a:t>
          </a:r>
          <a:r>
            <a:rPr lang="en-US" b="1" dirty="0">
              <a:latin typeface="Calibri" panose="020F0502020204030204" pitchFamily="34" charset="0"/>
              <a:cs typeface="Calibri" panose="020F0502020204030204" pitchFamily="34" charset="0"/>
              <a:sym typeface="Calibri"/>
            </a:rPr>
            <a:t>:</a:t>
          </a:r>
          <a:r>
            <a:rPr lang="ro-RO" b="1" dirty="0">
              <a:latin typeface="Calibri" panose="020F0502020204030204" pitchFamily="34" charset="0"/>
              <a:cs typeface="Calibri" panose="020F0502020204030204" pitchFamily="34" charset="0"/>
              <a:sym typeface="Calibri"/>
            </a:rPr>
            <a:t> </a:t>
          </a:r>
          <a:r>
            <a:rPr lang="en-US" dirty="0">
              <a:latin typeface="Calibri" panose="020F0502020204030204" pitchFamily="34" charset="0"/>
              <a:cs typeface="Calibri" panose="020F0502020204030204" pitchFamily="34" charset="0"/>
              <a:sym typeface="Calibri"/>
            </a:rPr>
            <a:t>30.04.2020 - 29.06.2023</a:t>
          </a:r>
        </a:p>
      </dgm:t>
    </dgm:pt>
    <dgm:pt modelId="{ABA93C67-A39E-4DCB-AC51-70C30C36FF98}" type="parTrans" cxnId="{9E167D7E-3BBC-4FE8-B66D-19791685A659}">
      <dgm:prSet/>
      <dgm:spPr/>
      <dgm:t>
        <a:bodyPr/>
        <a:lstStyle/>
        <a:p>
          <a:endParaRPr lang="en-US"/>
        </a:p>
      </dgm:t>
    </dgm:pt>
    <dgm:pt modelId="{F75B3035-6FE1-4A5D-9D4D-E9A5F92C9BBD}" type="sibTrans" cxnId="{9E167D7E-3BBC-4FE8-B66D-19791685A659}">
      <dgm:prSet/>
      <dgm:spPr/>
      <dgm:t>
        <a:bodyPr/>
        <a:lstStyle/>
        <a:p>
          <a:endParaRPr lang="en-US"/>
        </a:p>
      </dgm:t>
    </dgm:pt>
    <dgm:pt modelId="{1AD2FFDA-0AC0-4918-AA53-AAF1B61F7E32}">
      <dgm:prSet/>
      <dgm:spPr/>
      <dgm:t>
        <a:bodyPr/>
        <a:lstStyle/>
        <a:p>
          <a:r>
            <a:rPr lang="en-US" b="1" dirty="0" err="1">
              <a:latin typeface="Calibri" panose="020F0502020204030204" pitchFamily="34" charset="0"/>
              <a:cs typeface="Calibri" panose="020F0502020204030204" pitchFamily="34" charset="0"/>
              <a:sym typeface="Calibri"/>
            </a:rPr>
            <a:t>Durată</a:t>
          </a:r>
          <a:r>
            <a:rPr lang="en-US" b="1" dirty="0">
              <a:latin typeface="Calibri" panose="020F0502020204030204" pitchFamily="34" charset="0"/>
              <a:cs typeface="Calibri" panose="020F0502020204030204" pitchFamily="34" charset="0"/>
              <a:sym typeface="Calibri"/>
            </a:rPr>
            <a:t>: </a:t>
          </a:r>
          <a:r>
            <a:rPr lang="en-US" dirty="0">
              <a:latin typeface="Calibri" panose="020F0502020204030204" pitchFamily="34" charset="0"/>
              <a:cs typeface="Calibri" panose="020F0502020204030204" pitchFamily="34" charset="0"/>
              <a:sym typeface="Calibri"/>
            </a:rPr>
            <a:t>39 </a:t>
          </a:r>
          <a:r>
            <a:rPr lang="en-US" dirty="0" err="1">
              <a:latin typeface="Calibri" panose="020F0502020204030204" pitchFamily="34" charset="0"/>
              <a:cs typeface="Calibri" panose="020F0502020204030204" pitchFamily="34" charset="0"/>
              <a:sym typeface="Calibri"/>
            </a:rPr>
            <a:t>luni</a:t>
          </a:r>
          <a:endParaRPr lang="en-US" dirty="0">
            <a:latin typeface="Calibri" panose="020F0502020204030204" pitchFamily="34" charset="0"/>
            <a:cs typeface="Calibri" panose="020F0502020204030204" pitchFamily="34" charset="0"/>
            <a:sym typeface="Calibri"/>
          </a:endParaRPr>
        </a:p>
      </dgm:t>
    </dgm:pt>
    <dgm:pt modelId="{F9682E97-77CA-480F-9DCB-AB8DD6BAED5E}" type="parTrans" cxnId="{4A485CAC-C2DD-4463-9E26-CBB0ECA47308}">
      <dgm:prSet/>
      <dgm:spPr/>
      <dgm:t>
        <a:bodyPr/>
        <a:lstStyle/>
        <a:p>
          <a:endParaRPr lang="en-US"/>
        </a:p>
      </dgm:t>
    </dgm:pt>
    <dgm:pt modelId="{0D66C094-57B9-46FB-8D2F-73A629AE1A1D}" type="sibTrans" cxnId="{4A485CAC-C2DD-4463-9E26-CBB0ECA47308}">
      <dgm:prSet/>
      <dgm:spPr/>
      <dgm:t>
        <a:bodyPr/>
        <a:lstStyle/>
        <a:p>
          <a:endParaRPr lang="en-US"/>
        </a:p>
      </dgm:t>
    </dgm:pt>
    <dgm:pt modelId="{4EABC6C7-AD33-4239-AB38-E64082119DC3}">
      <dgm:prSet/>
      <dgm:spPr/>
      <dgm:t>
        <a:bodyPr/>
        <a:lstStyle/>
        <a:p>
          <a:r>
            <a:rPr lang="en-US" b="1" dirty="0" err="1">
              <a:latin typeface="Calibri" panose="020F0502020204030204" pitchFamily="34" charset="0"/>
              <a:cs typeface="Calibri" panose="020F0502020204030204" pitchFamily="34" charset="0"/>
              <a:sym typeface="Calibri"/>
            </a:rPr>
            <a:t>Valoare</a:t>
          </a:r>
          <a:r>
            <a:rPr lang="en-US" b="1" dirty="0">
              <a:latin typeface="Calibri" panose="020F0502020204030204" pitchFamily="34" charset="0"/>
              <a:cs typeface="Calibri" panose="020F0502020204030204" pitchFamily="34" charset="0"/>
              <a:sym typeface="Calibri"/>
            </a:rPr>
            <a:t> </a:t>
          </a:r>
          <a:r>
            <a:rPr lang="en-US" b="1" dirty="0" err="1">
              <a:latin typeface="Calibri" panose="020F0502020204030204" pitchFamily="34" charset="0"/>
              <a:cs typeface="Calibri" panose="020F0502020204030204" pitchFamily="34" charset="0"/>
              <a:sym typeface="Calibri"/>
            </a:rPr>
            <a:t>proiect</a:t>
          </a:r>
          <a:r>
            <a:rPr lang="en-US" b="1" dirty="0">
              <a:latin typeface="Calibri" panose="020F0502020204030204" pitchFamily="34" charset="0"/>
              <a:cs typeface="Calibri" panose="020F0502020204030204" pitchFamily="34" charset="0"/>
              <a:sym typeface="Calibri"/>
            </a:rPr>
            <a:t>: </a:t>
          </a:r>
          <a:r>
            <a:rPr lang="en-US" dirty="0">
              <a:latin typeface="Calibri" panose="020F0502020204030204" pitchFamily="34" charset="0"/>
              <a:cs typeface="Calibri" panose="020F0502020204030204" pitchFamily="34" charset="0"/>
              <a:sym typeface="Calibri"/>
            </a:rPr>
            <a:t>2,939,518.00 lei</a:t>
          </a:r>
        </a:p>
      </dgm:t>
    </dgm:pt>
    <dgm:pt modelId="{EE105565-477F-4925-A4AA-093A9AF34A78}" type="parTrans" cxnId="{D5547251-B136-4026-A235-205879EA6C0C}">
      <dgm:prSet/>
      <dgm:spPr/>
      <dgm:t>
        <a:bodyPr/>
        <a:lstStyle/>
        <a:p>
          <a:endParaRPr lang="en-US"/>
        </a:p>
      </dgm:t>
    </dgm:pt>
    <dgm:pt modelId="{F307D851-346C-4475-8FAC-28E91DF70413}" type="sibTrans" cxnId="{D5547251-B136-4026-A235-205879EA6C0C}">
      <dgm:prSet/>
      <dgm:spPr/>
      <dgm:t>
        <a:bodyPr/>
        <a:lstStyle/>
        <a:p>
          <a:endParaRPr lang="en-US"/>
        </a:p>
      </dgm:t>
    </dgm:pt>
    <dgm:pt modelId="{41F24DD0-FC93-4D96-9170-3E0B2AA710E1}">
      <dgm:prSet/>
      <dgm:spPr/>
      <dgm:t>
        <a:bodyPr/>
        <a:lstStyle/>
        <a:p>
          <a:r>
            <a:rPr lang="ro-RO" dirty="0">
              <a:latin typeface="Calibri" panose="020F0502020204030204" pitchFamily="34" charset="0"/>
              <a:cs typeface="Calibri" panose="020F0502020204030204" pitchFamily="34" charset="0"/>
              <a:sym typeface="Calibri"/>
            </a:rPr>
            <a:t>În vederea creșterii </a:t>
          </a:r>
          <a:r>
            <a:rPr lang="en-US" dirty="0" err="1">
              <a:latin typeface="Calibri" panose="020F0502020204030204" pitchFamily="34" charset="0"/>
              <a:cs typeface="Calibri" panose="020F0502020204030204" pitchFamily="34" charset="0"/>
              <a:sym typeface="Calibri"/>
            </a:rPr>
            <a:t>capacității</a:t>
          </a:r>
          <a:r>
            <a:rPr lang="en-US" dirty="0">
              <a:latin typeface="Calibri" panose="020F0502020204030204" pitchFamily="34" charset="0"/>
              <a:cs typeface="Calibri" panose="020F0502020204030204" pitchFamily="34" charset="0"/>
              <a:sym typeface="Calibri"/>
            </a:rPr>
            <a:t> de </a:t>
          </a:r>
          <a:r>
            <a:rPr lang="en-US" dirty="0" err="1">
              <a:latin typeface="Calibri" panose="020F0502020204030204" pitchFamily="34" charset="0"/>
              <a:cs typeface="Calibri" panose="020F0502020204030204" pitchFamily="34" charset="0"/>
              <a:sym typeface="Calibri"/>
            </a:rPr>
            <a:t>participare</a:t>
          </a:r>
          <a:r>
            <a:rPr lang="en-US" dirty="0">
              <a:latin typeface="Calibri" panose="020F0502020204030204" pitchFamily="34" charset="0"/>
              <a:cs typeface="Calibri" panose="020F0502020204030204" pitchFamily="34" charset="0"/>
              <a:sym typeface="Calibri"/>
            </a:rPr>
            <a:t> la </a:t>
          </a:r>
          <a:r>
            <a:rPr lang="en-US" dirty="0" err="1">
              <a:latin typeface="Calibri" panose="020F0502020204030204" pitchFamily="34" charset="0"/>
              <a:cs typeface="Calibri" panose="020F0502020204030204" pitchFamily="34" charset="0"/>
              <a:sym typeface="Calibri"/>
            </a:rPr>
            <a:t>competiții</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europene</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pentru</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proiecte</a:t>
          </a:r>
          <a:r>
            <a:rPr lang="en-US" dirty="0">
              <a:latin typeface="Calibri" panose="020F0502020204030204" pitchFamily="34" charset="0"/>
              <a:cs typeface="Calibri" panose="020F0502020204030204" pitchFamily="34" charset="0"/>
              <a:sym typeface="Calibri"/>
            </a:rPr>
            <a:t> </a:t>
          </a:r>
          <a:r>
            <a:rPr lang="ro-RO" dirty="0">
              <a:latin typeface="Calibri" panose="020F0502020204030204" pitchFamily="34" charset="0"/>
              <a:cs typeface="Calibri" panose="020F0502020204030204" pitchFamily="34" charset="0"/>
              <a:sym typeface="Calibri"/>
            </a:rPr>
            <a:t>cercetare-dezvoltare </a:t>
          </a:r>
          <a:r>
            <a:rPr lang="en-US" dirty="0" err="1">
              <a:latin typeface="Calibri" panose="020F0502020204030204" pitchFamily="34" charset="0"/>
              <a:cs typeface="Calibri" panose="020F0502020204030204" pitchFamily="34" charset="0"/>
              <a:sym typeface="Calibri"/>
            </a:rPr>
            <a:t>internaționale</a:t>
          </a:r>
          <a:r>
            <a:rPr lang="en-US" dirty="0">
              <a:latin typeface="Calibri" panose="020F0502020204030204" pitchFamily="34" charset="0"/>
              <a:cs typeface="Calibri" panose="020F0502020204030204" pitchFamily="34" charset="0"/>
              <a:sym typeface="Calibri"/>
            </a:rPr>
            <a:t>, a </a:t>
          </a:r>
          <a:r>
            <a:rPr lang="en-US" dirty="0" err="1">
              <a:latin typeface="Calibri" panose="020F0502020204030204" pitchFamily="34" charset="0"/>
              <a:cs typeface="Calibri" panose="020F0502020204030204" pitchFamily="34" charset="0"/>
              <a:sym typeface="Calibri"/>
            </a:rPr>
            <a:t>universității</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și</a:t>
          </a:r>
          <a:r>
            <a:rPr lang="en-US" dirty="0">
              <a:latin typeface="Calibri" panose="020F0502020204030204" pitchFamily="34" charset="0"/>
              <a:cs typeface="Calibri" panose="020F0502020204030204" pitchFamily="34" charset="0"/>
              <a:sym typeface="Calibri"/>
            </a:rPr>
            <a:t> a  </a:t>
          </a:r>
          <a:r>
            <a:rPr lang="en-US" dirty="0" err="1">
              <a:latin typeface="Calibri" panose="020F0502020204030204" pitchFamily="34" charset="0"/>
              <a:cs typeface="Calibri" panose="020F0502020204030204" pitchFamily="34" charset="0"/>
              <a:sym typeface="Calibri"/>
            </a:rPr>
            <a:t>altor</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entități</a:t>
          </a:r>
          <a:r>
            <a:rPr lang="en-US" dirty="0">
              <a:latin typeface="Calibri" panose="020F0502020204030204" pitchFamily="34" charset="0"/>
              <a:cs typeface="Calibri" panose="020F0502020204030204" pitchFamily="34" charset="0"/>
              <a:sym typeface="Calibri"/>
            </a:rPr>
            <a:t> care </a:t>
          </a:r>
          <a:r>
            <a:rPr lang="en-US" dirty="0" err="1">
              <a:latin typeface="Calibri" panose="020F0502020204030204" pitchFamily="34" charset="0"/>
              <a:cs typeface="Calibri" panose="020F0502020204030204" pitchFamily="34" charset="0"/>
              <a:sym typeface="Calibri"/>
            </a:rPr>
            <a:t>solicită</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sprijin</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în</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acest</a:t>
          </a:r>
          <a:r>
            <a:rPr lang="en-US" dirty="0">
              <a:latin typeface="Calibri" panose="020F0502020204030204" pitchFamily="34" charset="0"/>
              <a:cs typeface="Calibri" panose="020F0502020204030204" pitchFamily="34" charset="0"/>
              <a:sym typeface="Calibri"/>
            </a:rPr>
            <a:t> </a:t>
          </a:r>
          <a:r>
            <a:rPr lang="en-US" dirty="0" err="1">
              <a:latin typeface="Calibri" panose="020F0502020204030204" pitchFamily="34" charset="0"/>
              <a:cs typeface="Calibri" panose="020F0502020204030204" pitchFamily="34" charset="0"/>
              <a:sym typeface="Calibri"/>
            </a:rPr>
            <a:t>sens.</a:t>
          </a:r>
          <a:endParaRPr lang="en-US" dirty="0">
            <a:latin typeface="Calibri" panose="020F0502020204030204" pitchFamily="34" charset="0"/>
            <a:cs typeface="Calibri" panose="020F0502020204030204" pitchFamily="34" charset="0"/>
            <a:sym typeface="Calibri"/>
          </a:endParaRPr>
        </a:p>
      </dgm:t>
    </dgm:pt>
    <dgm:pt modelId="{08DAAF49-7D38-4C30-9313-4AF9D763FA96}" type="parTrans" cxnId="{8B565C05-9014-43DA-A41F-CB20174465E8}">
      <dgm:prSet/>
      <dgm:spPr/>
      <dgm:t>
        <a:bodyPr/>
        <a:lstStyle/>
        <a:p>
          <a:endParaRPr lang="en-US"/>
        </a:p>
      </dgm:t>
    </dgm:pt>
    <dgm:pt modelId="{0E38825D-F7BA-40D7-A705-008A930D2D64}" type="sibTrans" cxnId="{8B565C05-9014-43DA-A41F-CB20174465E8}">
      <dgm:prSet/>
      <dgm:spPr/>
      <dgm:t>
        <a:bodyPr/>
        <a:lstStyle/>
        <a:p>
          <a:endParaRPr lang="en-US"/>
        </a:p>
      </dgm:t>
    </dgm:pt>
    <dgm:pt modelId="{B4A6DE6C-9D44-4A5F-9094-F836532E9EE5}" type="pres">
      <dgm:prSet presAssocID="{A8DE82FF-2C51-4FEF-BAF6-1CFFC91A9EDF}" presName="Name0" presStyleCnt="0">
        <dgm:presLayoutVars>
          <dgm:dir/>
          <dgm:animLvl val="lvl"/>
          <dgm:resizeHandles val="exact"/>
        </dgm:presLayoutVars>
      </dgm:prSet>
      <dgm:spPr/>
      <dgm:t>
        <a:bodyPr/>
        <a:lstStyle/>
        <a:p>
          <a:endParaRPr lang="ro-RO"/>
        </a:p>
      </dgm:t>
    </dgm:pt>
    <dgm:pt modelId="{3709F13F-F8EA-4748-BD61-B130551A94AA}" type="pres">
      <dgm:prSet presAssocID="{5EAE78C2-12B9-4861-86AE-5B7209966CED}" presName="linNode" presStyleCnt="0"/>
      <dgm:spPr/>
    </dgm:pt>
    <dgm:pt modelId="{A935E4D4-A3F1-4FD1-A19A-0E26D94B9D3B}" type="pres">
      <dgm:prSet presAssocID="{5EAE78C2-12B9-4861-86AE-5B7209966CED}" presName="parTx" presStyleLbl="revTx" presStyleIdx="0" presStyleCnt="3">
        <dgm:presLayoutVars>
          <dgm:chMax val="1"/>
          <dgm:bulletEnabled val="1"/>
        </dgm:presLayoutVars>
      </dgm:prSet>
      <dgm:spPr/>
      <dgm:t>
        <a:bodyPr/>
        <a:lstStyle/>
        <a:p>
          <a:endParaRPr lang="ro-RO"/>
        </a:p>
      </dgm:t>
    </dgm:pt>
    <dgm:pt modelId="{5CBAE8E7-8506-4169-9431-0C701F2455F2}" type="pres">
      <dgm:prSet presAssocID="{5EAE78C2-12B9-4861-86AE-5B7209966CED}" presName="bracket" presStyleLbl="parChTrans1D1" presStyleIdx="0" presStyleCnt="3"/>
      <dgm:spPr/>
    </dgm:pt>
    <dgm:pt modelId="{2EF30027-6983-4373-AB47-2FA2D8DEB234}" type="pres">
      <dgm:prSet presAssocID="{5EAE78C2-12B9-4861-86AE-5B7209966CED}" presName="spH" presStyleCnt="0"/>
      <dgm:spPr/>
    </dgm:pt>
    <dgm:pt modelId="{65BD7247-8359-40AA-B11B-8607840AF4BC}" type="pres">
      <dgm:prSet presAssocID="{5EAE78C2-12B9-4861-86AE-5B7209966CED}" presName="desTx" presStyleLbl="node1" presStyleIdx="0" presStyleCnt="3">
        <dgm:presLayoutVars>
          <dgm:bulletEnabled val="1"/>
        </dgm:presLayoutVars>
      </dgm:prSet>
      <dgm:spPr/>
      <dgm:t>
        <a:bodyPr/>
        <a:lstStyle/>
        <a:p>
          <a:endParaRPr lang="ro-RO"/>
        </a:p>
      </dgm:t>
    </dgm:pt>
    <dgm:pt modelId="{A47EBB76-41B8-4AE9-86FF-55DB9AB1D2FC}" type="pres">
      <dgm:prSet presAssocID="{0C617642-6121-4154-B51D-38AA2D66A5EE}" presName="spV" presStyleCnt="0"/>
      <dgm:spPr/>
    </dgm:pt>
    <dgm:pt modelId="{ACA8571D-86F4-49F4-8A3C-A54B8ED962E7}" type="pres">
      <dgm:prSet presAssocID="{8644AEEC-7B77-4B91-B239-71DFC1796744}" presName="linNode" presStyleCnt="0"/>
      <dgm:spPr/>
    </dgm:pt>
    <dgm:pt modelId="{29CD3446-08D2-404C-BE50-C006BF554126}" type="pres">
      <dgm:prSet presAssocID="{8644AEEC-7B77-4B91-B239-71DFC1796744}" presName="parTx" presStyleLbl="revTx" presStyleIdx="1" presStyleCnt="3">
        <dgm:presLayoutVars>
          <dgm:chMax val="1"/>
          <dgm:bulletEnabled val="1"/>
        </dgm:presLayoutVars>
      </dgm:prSet>
      <dgm:spPr/>
      <dgm:t>
        <a:bodyPr/>
        <a:lstStyle/>
        <a:p>
          <a:endParaRPr lang="ro-RO"/>
        </a:p>
      </dgm:t>
    </dgm:pt>
    <dgm:pt modelId="{ED5357D7-77FB-4435-9576-D6CBFC63D57A}" type="pres">
      <dgm:prSet presAssocID="{8644AEEC-7B77-4B91-B239-71DFC1796744}" presName="bracket" presStyleLbl="parChTrans1D1" presStyleIdx="1" presStyleCnt="3"/>
      <dgm:spPr/>
    </dgm:pt>
    <dgm:pt modelId="{01E0CB17-B046-4708-9E7F-95386AD3070F}" type="pres">
      <dgm:prSet presAssocID="{8644AEEC-7B77-4B91-B239-71DFC1796744}" presName="spH" presStyleCnt="0"/>
      <dgm:spPr/>
    </dgm:pt>
    <dgm:pt modelId="{E3660A95-BCEC-42D2-8DD8-2900D4D4D890}" type="pres">
      <dgm:prSet presAssocID="{8644AEEC-7B77-4B91-B239-71DFC1796744}" presName="desTx" presStyleLbl="node1" presStyleIdx="1" presStyleCnt="3">
        <dgm:presLayoutVars>
          <dgm:bulletEnabled val="1"/>
        </dgm:presLayoutVars>
      </dgm:prSet>
      <dgm:spPr/>
      <dgm:t>
        <a:bodyPr/>
        <a:lstStyle/>
        <a:p>
          <a:endParaRPr lang="ro-RO"/>
        </a:p>
      </dgm:t>
    </dgm:pt>
    <dgm:pt modelId="{974188FC-EF99-463B-A18F-6447DC5F9867}" type="pres">
      <dgm:prSet presAssocID="{AD9C6104-9E19-4E85-8AC9-DC0899ADCCEC}" presName="spV" presStyleCnt="0"/>
      <dgm:spPr/>
    </dgm:pt>
    <dgm:pt modelId="{EF17748E-21B0-4151-9F88-FDD6BE2A8C6A}" type="pres">
      <dgm:prSet presAssocID="{523BDEC7-8D39-4007-BBE0-F06B3CC524D0}" presName="linNode" presStyleCnt="0"/>
      <dgm:spPr/>
    </dgm:pt>
    <dgm:pt modelId="{252B05D2-9509-493A-8A91-5E183BDE0729}" type="pres">
      <dgm:prSet presAssocID="{523BDEC7-8D39-4007-BBE0-F06B3CC524D0}" presName="parTx" presStyleLbl="revTx" presStyleIdx="2" presStyleCnt="3">
        <dgm:presLayoutVars>
          <dgm:chMax val="1"/>
          <dgm:bulletEnabled val="1"/>
        </dgm:presLayoutVars>
      </dgm:prSet>
      <dgm:spPr/>
      <dgm:t>
        <a:bodyPr/>
        <a:lstStyle/>
        <a:p>
          <a:endParaRPr lang="ro-RO"/>
        </a:p>
      </dgm:t>
    </dgm:pt>
    <dgm:pt modelId="{8F13DC0E-E80D-46E6-AED3-5D173E788475}" type="pres">
      <dgm:prSet presAssocID="{523BDEC7-8D39-4007-BBE0-F06B3CC524D0}" presName="bracket" presStyleLbl="parChTrans1D1" presStyleIdx="2" presStyleCnt="3"/>
      <dgm:spPr/>
    </dgm:pt>
    <dgm:pt modelId="{D9B2B136-E976-4BC8-8717-2C6AD97A0448}" type="pres">
      <dgm:prSet presAssocID="{523BDEC7-8D39-4007-BBE0-F06B3CC524D0}" presName="spH" presStyleCnt="0"/>
      <dgm:spPr/>
    </dgm:pt>
    <dgm:pt modelId="{837C4909-D4DF-48E2-BCD6-A0C924D79328}" type="pres">
      <dgm:prSet presAssocID="{523BDEC7-8D39-4007-BBE0-F06B3CC524D0}" presName="desTx" presStyleLbl="node1" presStyleIdx="2" presStyleCnt="3">
        <dgm:presLayoutVars>
          <dgm:bulletEnabled val="1"/>
        </dgm:presLayoutVars>
      </dgm:prSet>
      <dgm:spPr/>
      <dgm:t>
        <a:bodyPr/>
        <a:lstStyle/>
        <a:p>
          <a:endParaRPr lang="ro-RO"/>
        </a:p>
      </dgm:t>
    </dgm:pt>
  </dgm:ptLst>
  <dgm:cxnLst>
    <dgm:cxn modelId="{F032CD76-4152-4B8B-8751-EA4650842AD4}" type="presOf" srcId="{41F24DD0-FC93-4D96-9170-3E0B2AA710E1}" destId="{65BD7247-8359-40AA-B11B-8607840AF4BC}" srcOrd="0" destOrd="1" presId="urn:diagrams.loki3.com/BracketList"/>
    <dgm:cxn modelId="{44337673-5F76-43C1-BCBE-0CB8E8C5B776}" type="presOf" srcId="{1AD2FFDA-0AC0-4918-AA53-AAF1B61F7E32}" destId="{837C4909-D4DF-48E2-BCD6-A0C924D79328}" srcOrd="0" destOrd="1" presId="urn:diagrams.loki3.com/BracketList"/>
    <dgm:cxn modelId="{E8447DFF-7212-456E-B867-4B4425483C1F}" type="presOf" srcId="{F749FF5A-AE91-42DC-9F68-B454E010209F}" destId="{65BD7247-8359-40AA-B11B-8607840AF4BC}" srcOrd="0" destOrd="0" presId="urn:diagrams.loki3.com/BracketList"/>
    <dgm:cxn modelId="{9E424E33-BD36-475D-AC03-E97DEE184551}" type="presOf" srcId="{5EAE78C2-12B9-4861-86AE-5B7209966CED}" destId="{A935E4D4-A3F1-4FD1-A19A-0E26D94B9D3B}" srcOrd="0" destOrd="0" presId="urn:diagrams.loki3.com/BracketList"/>
    <dgm:cxn modelId="{16D4D36D-41C9-482B-BC8F-DB58231E0541}" type="presOf" srcId="{A8DE82FF-2C51-4FEF-BAF6-1CFFC91A9EDF}" destId="{B4A6DE6C-9D44-4A5F-9094-F836532E9EE5}" srcOrd="0" destOrd="0" presId="urn:diagrams.loki3.com/BracketList"/>
    <dgm:cxn modelId="{5521C3DF-EA27-4D14-BF52-A55597DAC43F}" srcId="{5EAE78C2-12B9-4861-86AE-5B7209966CED}" destId="{F749FF5A-AE91-42DC-9F68-B454E010209F}" srcOrd="0" destOrd="0" parTransId="{941D6147-93C7-4083-946D-6C4C45746D52}" sibTransId="{7DACFB55-42FE-465D-A270-38237035B8B3}"/>
    <dgm:cxn modelId="{A3CDEE20-B6DE-4124-AE4C-FCE850E0AEC8}" srcId="{A8DE82FF-2C51-4FEF-BAF6-1CFFC91A9EDF}" destId="{8644AEEC-7B77-4B91-B239-71DFC1796744}" srcOrd="1" destOrd="0" parTransId="{740C33ED-6B0D-4542-AF6B-0443BB73FE05}" sibTransId="{AD9C6104-9E19-4E85-8AC9-DC0899ADCCEC}"/>
    <dgm:cxn modelId="{7CF6D110-C965-4024-A89B-423914729102}" type="presOf" srcId="{4EABC6C7-AD33-4239-AB38-E64082119DC3}" destId="{837C4909-D4DF-48E2-BCD6-A0C924D79328}" srcOrd="0" destOrd="2" presId="urn:diagrams.loki3.com/BracketList"/>
    <dgm:cxn modelId="{9EFD3DB3-C436-4B28-9899-70047125BA87}" srcId="{A8DE82FF-2C51-4FEF-BAF6-1CFFC91A9EDF}" destId="{523BDEC7-8D39-4007-BBE0-F06B3CC524D0}" srcOrd="2" destOrd="0" parTransId="{61F8E9B7-D501-4E1D-8FAE-03016FED4715}" sibTransId="{B0B05FBE-2355-444D-B147-743E0D42D627}"/>
    <dgm:cxn modelId="{4A485CAC-C2DD-4463-9E26-CBB0ECA47308}" srcId="{523BDEC7-8D39-4007-BBE0-F06B3CC524D0}" destId="{1AD2FFDA-0AC0-4918-AA53-AAF1B61F7E32}" srcOrd="1" destOrd="0" parTransId="{F9682E97-77CA-480F-9DCB-AB8DD6BAED5E}" sibTransId="{0D66C094-57B9-46FB-8D2F-73A629AE1A1D}"/>
    <dgm:cxn modelId="{780C7667-AC40-4E66-B503-CBC132A01381}" type="presOf" srcId="{8644AEEC-7B77-4B91-B239-71DFC1796744}" destId="{29CD3446-08D2-404C-BE50-C006BF554126}" srcOrd="0" destOrd="0" presId="urn:diagrams.loki3.com/BracketList"/>
    <dgm:cxn modelId="{2AD9DC6E-1074-4E30-BA18-28B917DFE797}" srcId="{A8DE82FF-2C51-4FEF-BAF6-1CFFC91A9EDF}" destId="{5EAE78C2-12B9-4861-86AE-5B7209966CED}" srcOrd="0" destOrd="0" parTransId="{F6589F85-4770-4E06-9B40-5BFE10901ADB}" sibTransId="{0C617642-6121-4154-B51D-38AA2D66A5EE}"/>
    <dgm:cxn modelId="{A6358174-4B6C-481D-9ED1-B3B2C68AE26C}" type="presOf" srcId="{66CF855A-DB0D-4480-B8B7-462966E56AB4}" destId="{837C4909-D4DF-48E2-BCD6-A0C924D79328}" srcOrd="0" destOrd="0" presId="urn:diagrams.loki3.com/BracketList"/>
    <dgm:cxn modelId="{D5547251-B136-4026-A235-205879EA6C0C}" srcId="{523BDEC7-8D39-4007-BBE0-F06B3CC524D0}" destId="{4EABC6C7-AD33-4239-AB38-E64082119DC3}" srcOrd="2" destOrd="0" parTransId="{EE105565-477F-4925-A4AA-093A9AF34A78}" sibTransId="{F307D851-346C-4475-8FAC-28E91DF70413}"/>
    <dgm:cxn modelId="{9E167D7E-3BBC-4FE8-B66D-19791685A659}" srcId="{523BDEC7-8D39-4007-BBE0-F06B3CC524D0}" destId="{66CF855A-DB0D-4480-B8B7-462966E56AB4}" srcOrd="0" destOrd="0" parTransId="{ABA93C67-A39E-4DCB-AC51-70C30C36FF98}" sibTransId="{F75B3035-6FE1-4A5D-9D4D-E9A5F92C9BBD}"/>
    <dgm:cxn modelId="{351DDEB7-4B8A-4CA3-B717-AC980ED4AB43}" type="presOf" srcId="{A1133FED-E6F7-4A65-8B0C-DE28C6D73B26}" destId="{E3660A95-BCEC-42D2-8DD8-2900D4D4D890}" srcOrd="0" destOrd="0" presId="urn:diagrams.loki3.com/BracketList"/>
    <dgm:cxn modelId="{E9B40FE2-FAA4-4BD7-A1A0-D1208BDD5E5A}" type="presOf" srcId="{523BDEC7-8D39-4007-BBE0-F06B3CC524D0}" destId="{252B05D2-9509-493A-8A91-5E183BDE0729}" srcOrd="0" destOrd="0" presId="urn:diagrams.loki3.com/BracketList"/>
    <dgm:cxn modelId="{6ED74E02-FF58-4721-B578-3208A1EDAEDA}" srcId="{8644AEEC-7B77-4B91-B239-71DFC1796744}" destId="{A1133FED-E6F7-4A65-8B0C-DE28C6D73B26}" srcOrd="0" destOrd="0" parTransId="{6FB4920F-645E-472F-A21E-2ADD642B7463}" sibTransId="{84E64613-1E44-40A8-9341-720937DF43F6}"/>
    <dgm:cxn modelId="{8B565C05-9014-43DA-A41F-CB20174465E8}" srcId="{F749FF5A-AE91-42DC-9F68-B454E010209F}" destId="{41F24DD0-FC93-4D96-9170-3E0B2AA710E1}" srcOrd="0" destOrd="0" parTransId="{08DAAF49-7D38-4C30-9313-4AF9D763FA96}" sibTransId="{0E38825D-F7BA-40D7-A705-008A930D2D64}"/>
    <dgm:cxn modelId="{48A17E77-0B91-4A7C-AAE6-A21802DD9759}" type="presParOf" srcId="{B4A6DE6C-9D44-4A5F-9094-F836532E9EE5}" destId="{3709F13F-F8EA-4748-BD61-B130551A94AA}" srcOrd="0" destOrd="0" presId="urn:diagrams.loki3.com/BracketList"/>
    <dgm:cxn modelId="{9AD3F546-7583-4497-81EB-389303E741D8}" type="presParOf" srcId="{3709F13F-F8EA-4748-BD61-B130551A94AA}" destId="{A935E4D4-A3F1-4FD1-A19A-0E26D94B9D3B}" srcOrd="0" destOrd="0" presId="urn:diagrams.loki3.com/BracketList"/>
    <dgm:cxn modelId="{2E5D113D-C033-496A-8D10-D38601B52215}" type="presParOf" srcId="{3709F13F-F8EA-4748-BD61-B130551A94AA}" destId="{5CBAE8E7-8506-4169-9431-0C701F2455F2}" srcOrd="1" destOrd="0" presId="urn:diagrams.loki3.com/BracketList"/>
    <dgm:cxn modelId="{61E7D62D-9997-4625-B32A-BA9ADF84DE27}" type="presParOf" srcId="{3709F13F-F8EA-4748-BD61-B130551A94AA}" destId="{2EF30027-6983-4373-AB47-2FA2D8DEB234}" srcOrd="2" destOrd="0" presId="urn:diagrams.loki3.com/BracketList"/>
    <dgm:cxn modelId="{5DB8E695-F181-479B-9501-1F6764C8DE7C}" type="presParOf" srcId="{3709F13F-F8EA-4748-BD61-B130551A94AA}" destId="{65BD7247-8359-40AA-B11B-8607840AF4BC}" srcOrd="3" destOrd="0" presId="urn:diagrams.loki3.com/BracketList"/>
    <dgm:cxn modelId="{7ED83987-8790-469C-A854-45E65351F137}" type="presParOf" srcId="{B4A6DE6C-9D44-4A5F-9094-F836532E9EE5}" destId="{A47EBB76-41B8-4AE9-86FF-55DB9AB1D2FC}" srcOrd="1" destOrd="0" presId="urn:diagrams.loki3.com/BracketList"/>
    <dgm:cxn modelId="{9785035B-D483-4267-97C9-8289C929E372}" type="presParOf" srcId="{B4A6DE6C-9D44-4A5F-9094-F836532E9EE5}" destId="{ACA8571D-86F4-49F4-8A3C-A54B8ED962E7}" srcOrd="2" destOrd="0" presId="urn:diagrams.loki3.com/BracketList"/>
    <dgm:cxn modelId="{B4E9A4A7-FCDD-460E-A5CE-BB023C71772D}" type="presParOf" srcId="{ACA8571D-86F4-49F4-8A3C-A54B8ED962E7}" destId="{29CD3446-08D2-404C-BE50-C006BF554126}" srcOrd="0" destOrd="0" presId="urn:diagrams.loki3.com/BracketList"/>
    <dgm:cxn modelId="{6F5DA9C6-6F44-4FD1-8C96-D09265040757}" type="presParOf" srcId="{ACA8571D-86F4-49F4-8A3C-A54B8ED962E7}" destId="{ED5357D7-77FB-4435-9576-D6CBFC63D57A}" srcOrd="1" destOrd="0" presId="urn:diagrams.loki3.com/BracketList"/>
    <dgm:cxn modelId="{4216B66C-ECDC-4EDE-8980-4877006F5882}" type="presParOf" srcId="{ACA8571D-86F4-49F4-8A3C-A54B8ED962E7}" destId="{01E0CB17-B046-4708-9E7F-95386AD3070F}" srcOrd="2" destOrd="0" presId="urn:diagrams.loki3.com/BracketList"/>
    <dgm:cxn modelId="{EC2D8BFB-8929-4A48-B119-C31950FDFFF0}" type="presParOf" srcId="{ACA8571D-86F4-49F4-8A3C-A54B8ED962E7}" destId="{E3660A95-BCEC-42D2-8DD8-2900D4D4D890}" srcOrd="3" destOrd="0" presId="urn:diagrams.loki3.com/BracketList"/>
    <dgm:cxn modelId="{9C6A7EB4-100D-455B-A15F-FBF8DB1865B8}" type="presParOf" srcId="{B4A6DE6C-9D44-4A5F-9094-F836532E9EE5}" destId="{974188FC-EF99-463B-A18F-6447DC5F9867}" srcOrd="3" destOrd="0" presId="urn:diagrams.loki3.com/BracketList"/>
    <dgm:cxn modelId="{7270E982-CAAD-403E-BA95-34ADFBC4519F}" type="presParOf" srcId="{B4A6DE6C-9D44-4A5F-9094-F836532E9EE5}" destId="{EF17748E-21B0-4151-9F88-FDD6BE2A8C6A}" srcOrd="4" destOrd="0" presId="urn:diagrams.loki3.com/BracketList"/>
    <dgm:cxn modelId="{FA1400C6-8C68-493E-885B-EFB13C176306}" type="presParOf" srcId="{EF17748E-21B0-4151-9F88-FDD6BE2A8C6A}" destId="{252B05D2-9509-493A-8A91-5E183BDE0729}" srcOrd="0" destOrd="0" presId="urn:diagrams.loki3.com/BracketList"/>
    <dgm:cxn modelId="{DF7B862F-E1D0-4B58-909A-EB8938A870D1}" type="presParOf" srcId="{EF17748E-21B0-4151-9F88-FDD6BE2A8C6A}" destId="{8F13DC0E-E80D-46E6-AED3-5D173E788475}" srcOrd="1" destOrd="0" presId="urn:diagrams.loki3.com/BracketList"/>
    <dgm:cxn modelId="{F0137C99-97B7-425D-B29C-18991C8809C6}" type="presParOf" srcId="{EF17748E-21B0-4151-9F88-FDD6BE2A8C6A}" destId="{D9B2B136-E976-4BC8-8717-2C6AD97A0448}" srcOrd="2" destOrd="0" presId="urn:diagrams.loki3.com/BracketList"/>
    <dgm:cxn modelId="{9C959E29-AAC1-4AE6-878F-1A93475F38E6}" type="presParOf" srcId="{EF17748E-21B0-4151-9F88-FDD6BE2A8C6A}" destId="{837C4909-D4DF-48E2-BCD6-A0C924D7932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D0E747-1C97-4B35-938F-CC926AFD1126}"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ro-RO"/>
        </a:p>
      </dgm:t>
    </dgm:pt>
    <dgm:pt modelId="{2244DDFC-E5EA-480E-981B-394A06DF3DFA}">
      <dgm:prSet/>
      <dgm:spPr/>
      <dgm:t>
        <a:bodyPr/>
        <a:lstStyle/>
        <a:p>
          <a:pPr rtl="0"/>
          <a:r>
            <a:rPr lang="ro-RO" dirty="0">
              <a:solidFill>
                <a:schemeClr val="tx1"/>
              </a:solidFill>
              <a:latin typeface="Calibri" panose="020F0502020204030204" pitchFamily="34" charset="0"/>
              <a:cs typeface="Calibri" panose="020F0502020204030204" pitchFamily="34" charset="0"/>
            </a:rPr>
            <a:t>Green Deal </a:t>
          </a:r>
          <a:r>
            <a:rPr lang="vi-VN" dirty="0">
              <a:solidFill>
                <a:schemeClr val="tx1"/>
              </a:solidFill>
              <a:latin typeface="Calibri" panose="020F0502020204030204" pitchFamily="34" charset="0"/>
              <a:cs typeface="Calibri" panose="020F0502020204030204" pitchFamily="34" charset="0"/>
            </a:rPr>
            <a:t>oferă un</a:t>
          </a:r>
          <a:r>
            <a:rPr lang="en-US" dirty="0">
              <a:solidFill>
                <a:schemeClr val="tx1"/>
              </a:solidFill>
              <a:latin typeface="Calibri" panose="020F0502020204030204" pitchFamily="34" charset="0"/>
              <a:cs typeface="Calibri" panose="020F0502020204030204" pitchFamily="34" charset="0"/>
            </a:rPr>
            <a:t> plan de ac</a:t>
          </a:r>
          <a:r>
            <a:rPr lang="ro-RO" dirty="0">
              <a:solidFill>
                <a:schemeClr val="tx1"/>
              </a:solidFill>
              <a:latin typeface="Calibri" panose="020F0502020204030204" pitchFamily="34" charset="0"/>
              <a:cs typeface="Calibri" panose="020F0502020204030204" pitchFamily="34" charset="0"/>
            </a:rPr>
            <a:t>țiune</a:t>
          </a:r>
          <a:r>
            <a:rPr lang="vi-VN" dirty="0">
              <a:solidFill>
                <a:schemeClr val="tx1"/>
              </a:solidFill>
              <a:latin typeface="Calibri" panose="020F0502020204030204" pitchFamily="34" charset="0"/>
              <a:cs typeface="Calibri" panose="020F0502020204030204" pitchFamily="34" charset="0"/>
            </a:rPr>
            <a:t> menit:</a:t>
          </a:r>
          <a:endParaRPr lang="ro-RO" dirty="0">
            <a:solidFill>
              <a:schemeClr val="tx1"/>
            </a:solidFill>
            <a:latin typeface="Calibri" panose="020F0502020204030204" pitchFamily="34" charset="0"/>
            <a:cs typeface="Calibri" panose="020F0502020204030204" pitchFamily="34" charset="0"/>
          </a:endParaRPr>
        </a:p>
      </dgm:t>
    </dgm:pt>
    <dgm:pt modelId="{A3890065-DDC3-4AA1-BD6F-BF026C178CFA}" type="parTrans" cxnId="{54FF2056-2C2B-41D9-9EDF-10FCD09AC57D}">
      <dgm:prSet/>
      <dgm:spPr/>
      <dgm:t>
        <a:bodyPr/>
        <a:lstStyle/>
        <a:p>
          <a:endParaRPr lang="ro-RO"/>
        </a:p>
      </dgm:t>
    </dgm:pt>
    <dgm:pt modelId="{AF07C5AE-F8BF-4E37-A725-A0463DF35685}" type="sibTrans" cxnId="{54FF2056-2C2B-41D9-9EDF-10FCD09AC57D}">
      <dgm:prSet/>
      <dgm:spPr/>
      <dgm:t>
        <a:bodyPr/>
        <a:lstStyle/>
        <a:p>
          <a:endParaRPr lang="ro-RO"/>
        </a:p>
      </dgm:t>
    </dgm:pt>
    <dgm:pt modelId="{761CA46B-5725-4C98-8B40-04EE43EF3F62}">
      <dgm:prSet/>
      <dgm:spPr/>
      <dgm:t>
        <a:bodyPr/>
        <a:lstStyle/>
        <a:p>
          <a:pPr rtl="0"/>
          <a:r>
            <a:rPr lang="vi-VN" dirty="0">
              <a:latin typeface="Calibri" panose="020F0502020204030204" pitchFamily="34" charset="0"/>
              <a:cs typeface="Calibri" panose="020F0502020204030204" pitchFamily="34" charset="0"/>
            </a:rPr>
            <a:t>să stimuleze utilizarea eficientă a resurselor prin trecerea la o economie circulară, mai curată</a:t>
          </a:r>
          <a:endParaRPr lang="ro-RO" dirty="0">
            <a:latin typeface="Calibri" panose="020F0502020204030204" pitchFamily="34" charset="0"/>
            <a:cs typeface="Calibri" panose="020F0502020204030204" pitchFamily="34" charset="0"/>
          </a:endParaRPr>
        </a:p>
      </dgm:t>
    </dgm:pt>
    <dgm:pt modelId="{709880D7-F40C-4266-8CB8-7A3408343696}" type="parTrans" cxnId="{29BEE14D-3326-47D0-A31F-6DADFCE67BFF}">
      <dgm:prSet/>
      <dgm:spPr/>
      <dgm:t>
        <a:bodyPr/>
        <a:lstStyle/>
        <a:p>
          <a:endParaRPr lang="ro-RO"/>
        </a:p>
      </dgm:t>
    </dgm:pt>
    <dgm:pt modelId="{8906FCA7-0F8E-492D-B716-7C168ACE3351}" type="sibTrans" cxnId="{29BEE14D-3326-47D0-A31F-6DADFCE67BFF}">
      <dgm:prSet/>
      <dgm:spPr/>
      <dgm:t>
        <a:bodyPr/>
        <a:lstStyle/>
        <a:p>
          <a:endParaRPr lang="ro-RO"/>
        </a:p>
      </dgm:t>
    </dgm:pt>
    <dgm:pt modelId="{4F0A35BD-2B2F-474B-B4AF-ECE1EB40E6B3}">
      <dgm:prSet/>
      <dgm:spPr/>
      <dgm:t>
        <a:bodyPr/>
        <a:lstStyle/>
        <a:p>
          <a:pPr rtl="0"/>
          <a:r>
            <a:rPr lang="vi-VN" dirty="0">
              <a:latin typeface="Calibri" panose="020F0502020204030204" pitchFamily="34" charset="0"/>
              <a:cs typeface="Calibri" panose="020F0502020204030204" pitchFamily="34" charset="0"/>
            </a:rPr>
            <a:t>să refacă biodiversitatea și să reducă poluarea.</a:t>
          </a:r>
          <a:endParaRPr lang="ro-RO" dirty="0">
            <a:latin typeface="Calibri" panose="020F0502020204030204" pitchFamily="34" charset="0"/>
            <a:cs typeface="Calibri" panose="020F0502020204030204" pitchFamily="34" charset="0"/>
          </a:endParaRPr>
        </a:p>
      </dgm:t>
    </dgm:pt>
    <dgm:pt modelId="{88045BC5-CFB3-4F36-82EE-E6C5B485B5B1}" type="parTrans" cxnId="{A610CE3F-7C23-4512-8A83-87973BFC3A02}">
      <dgm:prSet/>
      <dgm:spPr/>
      <dgm:t>
        <a:bodyPr/>
        <a:lstStyle/>
        <a:p>
          <a:endParaRPr lang="ro-RO"/>
        </a:p>
      </dgm:t>
    </dgm:pt>
    <dgm:pt modelId="{11DAC798-B274-4058-BF2F-CA741DEDD845}" type="sibTrans" cxnId="{A610CE3F-7C23-4512-8A83-87973BFC3A02}">
      <dgm:prSet/>
      <dgm:spPr/>
      <dgm:t>
        <a:bodyPr/>
        <a:lstStyle/>
        <a:p>
          <a:endParaRPr lang="ro-RO"/>
        </a:p>
      </dgm:t>
    </dgm:pt>
    <dgm:pt modelId="{1486CBD0-64A7-4F1D-B63F-E34295CB56C2}">
      <dgm:prSet/>
      <dgm:spPr/>
      <dgm:t>
        <a:bodyPr/>
        <a:lstStyle/>
        <a:p>
          <a:pPr rtl="0"/>
          <a:r>
            <a:rPr lang="vi-VN" dirty="0">
              <a:solidFill>
                <a:schemeClr val="tx1"/>
              </a:solidFill>
              <a:latin typeface="Calibri" panose="020F0502020204030204" pitchFamily="34" charset="0"/>
              <a:cs typeface="Calibri" panose="020F0502020204030204" pitchFamily="34" charset="0"/>
            </a:rPr>
            <a:t>Planul creionează investițiile necesare și instrumentele de finanțare disponibile. În același timp, arată cum se poate asigura o </a:t>
          </a:r>
          <a:r>
            <a:rPr lang="vi-VN" b="1" dirty="0">
              <a:solidFill>
                <a:schemeClr val="tx1"/>
              </a:solidFill>
              <a:latin typeface="Calibri" panose="020F0502020204030204" pitchFamily="34" charset="0"/>
              <a:cs typeface="Calibri" panose="020F0502020204030204" pitchFamily="34" charset="0"/>
            </a:rPr>
            <a:t>tranziție justă și incluzivă</a:t>
          </a:r>
          <a:r>
            <a:rPr lang="vi-VN" dirty="0">
              <a:solidFill>
                <a:schemeClr val="tx1"/>
              </a:solidFill>
              <a:latin typeface="Calibri" panose="020F0502020204030204" pitchFamily="34" charset="0"/>
              <a:cs typeface="Calibri" panose="020F0502020204030204" pitchFamily="34" charset="0"/>
            </a:rPr>
            <a:t>.</a:t>
          </a:r>
          <a:endParaRPr lang="ro-RO" dirty="0">
            <a:solidFill>
              <a:schemeClr val="tx1"/>
            </a:solidFill>
            <a:latin typeface="Calibri" panose="020F0502020204030204" pitchFamily="34" charset="0"/>
            <a:cs typeface="Calibri" panose="020F0502020204030204" pitchFamily="34" charset="0"/>
          </a:endParaRPr>
        </a:p>
      </dgm:t>
    </dgm:pt>
    <dgm:pt modelId="{1124799F-AFCE-4C89-85DA-6A3058B76195}" type="parTrans" cxnId="{76D1DA60-D5D9-4C43-80B3-053142869546}">
      <dgm:prSet/>
      <dgm:spPr/>
      <dgm:t>
        <a:bodyPr/>
        <a:lstStyle/>
        <a:p>
          <a:endParaRPr lang="ro-RO"/>
        </a:p>
      </dgm:t>
    </dgm:pt>
    <dgm:pt modelId="{9D8D25E7-6669-4838-8F63-47E6321907EF}" type="sibTrans" cxnId="{76D1DA60-D5D9-4C43-80B3-053142869546}">
      <dgm:prSet/>
      <dgm:spPr/>
      <dgm:t>
        <a:bodyPr/>
        <a:lstStyle/>
        <a:p>
          <a:endParaRPr lang="ro-RO"/>
        </a:p>
      </dgm:t>
    </dgm:pt>
    <dgm:pt modelId="{42F55CBF-42E1-4E0B-986B-BD825E569349}" type="pres">
      <dgm:prSet presAssocID="{9FD0E747-1C97-4B35-938F-CC926AFD1126}" presName="linear" presStyleCnt="0">
        <dgm:presLayoutVars>
          <dgm:animLvl val="lvl"/>
          <dgm:resizeHandles val="exact"/>
        </dgm:presLayoutVars>
      </dgm:prSet>
      <dgm:spPr/>
      <dgm:t>
        <a:bodyPr/>
        <a:lstStyle/>
        <a:p>
          <a:endParaRPr lang="ro-RO"/>
        </a:p>
      </dgm:t>
    </dgm:pt>
    <dgm:pt modelId="{FF5B8D56-9FAE-4DE5-9FE1-CE79BC55E758}" type="pres">
      <dgm:prSet presAssocID="{2244DDFC-E5EA-480E-981B-394A06DF3DFA}" presName="parentText" presStyleLbl="node1" presStyleIdx="0" presStyleCnt="2">
        <dgm:presLayoutVars>
          <dgm:chMax val="0"/>
          <dgm:bulletEnabled val="1"/>
        </dgm:presLayoutVars>
      </dgm:prSet>
      <dgm:spPr/>
      <dgm:t>
        <a:bodyPr/>
        <a:lstStyle/>
        <a:p>
          <a:endParaRPr lang="ro-RO"/>
        </a:p>
      </dgm:t>
    </dgm:pt>
    <dgm:pt modelId="{3528A427-EBA9-4B88-9B04-397ECAC9DD9E}" type="pres">
      <dgm:prSet presAssocID="{2244DDFC-E5EA-480E-981B-394A06DF3DFA}" presName="childText" presStyleLbl="revTx" presStyleIdx="0" presStyleCnt="1">
        <dgm:presLayoutVars>
          <dgm:bulletEnabled val="1"/>
        </dgm:presLayoutVars>
      </dgm:prSet>
      <dgm:spPr/>
      <dgm:t>
        <a:bodyPr/>
        <a:lstStyle/>
        <a:p>
          <a:endParaRPr lang="ro-RO"/>
        </a:p>
      </dgm:t>
    </dgm:pt>
    <dgm:pt modelId="{D447DE1D-47C9-4B1A-98A4-F06F821A8D12}" type="pres">
      <dgm:prSet presAssocID="{1486CBD0-64A7-4F1D-B63F-E34295CB56C2}" presName="parentText" presStyleLbl="node1" presStyleIdx="1" presStyleCnt="2">
        <dgm:presLayoutVars>
          <dgm:chMax val="0"/>
          <dgm:bulletEnabled val="1"/>
        </dgm:presLayoutVars>
      </dgm:prSet>
      <dgm:spPr/>
      <dgm:t>
        <a:bodyPr/>
        <a:lstStyle/>
        <a:p>
          <a:endParaRPr lang="ro-RO"/>
        </a:p>
      </dgm:t>
    </dgm:pt>
  </dgm:ptLst>
  <dgm:cxnLst>
    <dgm:cxn modelId="{54FF2056-2C2B-41D9-9EDF-10FCD09AC57D}" srcId="{9FD0E747-1C97-4B35-938F-CC926AFD1126}" destId="{2244DDFC-E5EA-480E-981B-394A06DF3DFA}" srcOrd="0" destOrd="0" parTransId="{A3890065-DDC3-4AA1-BD6F-BF026C178CFA}" sibTransId="{AF07C5AE-F8BF-4E37-A725-A0463DF35685}"/>
    <dgm:cxn modelId="{76D1DA60-D5D9-4C43-80B3-053142869546}" srcId="{9FD0E747-1C97-4B35-938F-CC926AFD1126}" destId="{1486CBD0-64A7-4F1D-B63F-E34295CB56C2}" srcOrd="1" destOrd="0" parTransId="{1124799F-AFCE-4C89-85DA-6A3058B76195}" sibTransId="{9D8D25E7-6669-4838-8F63-47E6321907EF}"/>
    <dgm:cxn modelId="{9D710136-BC74-40F3-8AD6-557A63CDE5F9}" type="presOf" srcId="{1486CBD0-64A7-4F1D-B63F-E34295CB56C2}" destId="{D447DE1D-47C9-4B1A-98A4-F06F821A8D12}" srcOrd="0" destOrd="0" presId="urn:microsoft.com/office/officeart/2005/8/layout/vList2"/>
    <dgm:cxn modelId="{A1BE27F1-F591-4233-A2CB-5A599E75FD0E}" type="presOf" srcId="{4F0A35BD-2B2F-474B-B4AF-ECE1EB40E6B3}" destId="{3528A427-EBA9-4B88-9B04-397ECAC9DD9E}" srcOrd="0" destOrd="1" presId="urn:microsoft.com/office/officeart/2005/8/layout/vList2"/>
    <dgm:cxn modelId="{AFA02BF3-FD21-4B27-A053-69C80766DA9B}" type="presOf" srcId="{9FD0E747-1C97-4B35-938F-CC926AFD1126}" destId="{42F55CBF-42E1-4E0B-986B-BD825E569349}" srcOrd="0" destOrd="0" presId="urn:microsoft.com/office/officeart/2005/8/layout/vList2"/>
    <dgm:cxn modelId="{C6BE1B1E-F736-4C89-AD66-22C04221F619}" type="presOf" srcId="{761CA46B-5725-4C98-8B40-04EE43EF3F62}" destId="{3528A427-EBA9-4B88-9B04-397ECAC9DD9E}" srcOrd="0" destOrd="0" presId="urn:microsoft.com/office/officeart/2005/8/layout/vList2"/>
    <dgm:cxn modelId="{B51ACB2D-0249-42BC-AD74-7D5147711FBC}" type="presOf" srcId="{2244DDFC-E5EA-480E-981B-394A06DF3DFA}" destId="{FF5B8D56-9FAE-4DE5-9FE1-CE79BC55E758}" srcOrd="0" destOrd="0" presId="urn:microsoft.com/office/officeart/2005/8/layout/vList2"/>
    <dgm:cxn modelId="{A610CE3F-7C23-4512-8A83-87973BFC3A02}" srcId="{2244DDFC-E5EA-480E-981B-394A06DF3DFA}" destId="{4F0A35BD-2B2F-474B-B4AF-ECE1EB40E6B3}" srcOrd="1" destOrd="0" parTransId="{88045BC5-CFB3-4F36-82EE-E6C5B485B5B1}" sibTransId="{11DAC798-B274-4058-BF2F-CA741DEDD845}"/>
    <dgm:cxn modelId="{29BEE14D-3326-47D0-A31F-6DADFCE67BFF}" srcId="{2244DDFC-E5EA-480E-981B-394A06DF3DFA}" destId="{761CA46B-5725-4C98-8B40-04EE43EF3F62}" srcOrd="0" destOrd="0" parTransId="{709880D7-F40C-4266-8CB8-7A3408343696}" sibTransId="{8906FCA7-0F8E-492D-B716-7C168ACE3351}"/>
    <dgm:cxn modelId="{DB112D7D-4B7C-46B2-B05D-61D29C77E6A8}" type="presParOf" srcId="{42F55CBF-42E1-4E0B-986B-BD825E569349}" destId="{FF5B8D56-9FAE-4DE5-9FE1-CE79BC55E758}" srcOrd="0" destOrd="0" presId="urn:microsoft.com/office/officeart/2005/8/layout/vList2"/>
    <dgm:cxn modelId="{D1048584-8B10-4A6C-B019-DB4495030771}" type="presParOf" srcId="{42F55CBF-42E1-4E0B-986B-BD825E569349}" destId="{3528A427-EBA9-4B88-9B04-397ECAC9DD9E}" srcOrd="1" destOrd="0" presId="urn:microsoft.com/office/officeart/2005/8/layout/vList2"/>
    <dgm:cxn modelId="{576E3BB2-77C3-4C8A-885B-3CD538B2BD7F}" type="presParOf" srcId="{42F55CBF-42E1-4E0B-986B-BD825E569349}" destId="{D447DE1D-47C9-4B1A-98A4-F06F821A8D1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4BAB19-C09C-4A45-A87E-D4B903AC79AD}" type="doc">
      <dgm:prSet loTypeId="urn:microsoft.com/office/officeart/2005/8/layout/chevron2" loCatId="process" qsTypeId="urn:microsoft.com/office/officeart/2005/8/quickstyle/simple3" qsCatId="simple" csTypeId="urn:microsoft.com/office/officeart/2005/8/colors/accent3_3" csCatId="accent3" phldr="1"/>
      <dgm:spPr/>
      <dgm:t>
        <a:bodyPr/>
        <a:lstStyle/>
        <a:p>
          <a:endParaRPr lang="ro-RO"/>
        </a:p>
      </dgm:t>
    </dgm:pt>
    <dgm:pt modelId="{468A0D53-E860-483F-8002-A389ABD0E7D8}">
      <dgm:prSet/>
      <dgm:spPr/>
      <dgm:t>
        <a:bodyPr/>
        <a:lstStyle/>
        <a:p>
          <a:pPr rtl="0"/>
          <a:r>
            <a:rPr lang="vi-VN" dirty="0">
              <a:latin typeface="Calibri" panose="020F0502020204030204" pitchFamily="34" charset="0"/>
              <a:cs typeface="Calibri" panose="020F0502020204030204" pitchFamily="34" charset="0"/>
            </a:rPr>
            <a:t>Sunt necesare acțiuni în toate sectoarele economiei, inclusiv:</a:t>
          </a:r>
          <a:endParaRPr lang="ro-RO" dirty="0">
            <a:latin typeface="Calibri" panose="020F0502020204030204" pitchFamily="34" charset="0"/>
            <a:cs typeface="Calibri" panose="020F0502020204030204" pitchFamily="34" charset="0"/>
          </a:endParaRPr>
        </a:p>
      </dgm:t>
    </dgm:pt>
    <dgm:pt modelId="{23D95CEF-C001-44B2-A933-146D8BC88F59}" type="parTrans" cxnId="{63C503BA-5392-4C48-9CC2-C617E3A077A0}">
      <dgm:prSet/>
      <dgm:spPr/>
      <dgm:t>
        <a:bodyPr/>
        <a:lstStyle/>
        <a:p>
          <a:endParaRPr lang="ro-RO"/>
        </a:p>
      </dgm:t>
    </dgm:pt>
    <dgm:pt modelId="{8537D451-607B-49A6-A38D-BAE6C320B264}" type="sibTrans" cxnId="{63C503BA-5392-4C48-9CC2-C617E3A077A0}">
      <dgm:prSet/>
      <dgm:spPr/>
      <dgm:t>
        <a:bodyPr/>
        <a:lstStyle/>
        <a:p>
          <a:endParaRPr lang="ro-RO"/>
        </a:p>
      </dgm:t>
    </dgm:pt>
    <dgm:pt modelId="{65A256CD-8161-4BA3-A380-067B70149ECC}">
      <dgm:prSet/>
      <dgm:spPr/>
      <dgm:t>
        <a:bodyPr/>
        <a:lstStyle/>
        <a:p>
          <a:pPr rtl="0"/>
          <a:r>
            <a:rPr lang="vi-VN" dirty="0">
              <a:latin typeface="Calibri" panose="020F0502020204030204" pitchFamily="34" charset="0"/>
              <a:cs typeface="Calibri" panose="020F0502020204030204" pitchFamily="34" charset="0"/>
            </a:rPr>
            <a:t>investiții în tehnologii ecologice</a:t>
          </a:r>
          <a:endParaRPr lang="ro-RO" dirty="0">
            <a:latin typeface="Calibri" panose="020F0502020204030204" pitchFamily="34" charset="0"/>
            <a:cs typeface="Calibri" panose="020F0502020204030204" pitchFamily="34" charset="0"/>
          </a:endParaRPr>
        </a:p>
      </dgm:t>
    </dgm:pt>
    <dgm:pt modelId="{7E2B537B-0E6B-4A80-83CA-513180BEF159}" type="parTrans" cxnId="{123EED00-9291-406E-9EB0-2B18367241AC}">
      <dgm:prSet/>
      <dgm:spPr/>
      <dgm:t>
        <a:bodyPr/>
        <a:lstStyle/>
        <a:p>
          <a:endParaRPr lang="ro-RO"/>
        </a:p>
      </dgm:t>
    </dgm:pt>
    <dgm:pt modelId="{E8F8EA17-0211-47D9-9402-37DD08DF2381}" type="sibTrans" cxnId="{123EED00-9291-406E-9EB0-2B18367241AC}">
      <dgm:prSet/>
      <dgm:spPr/>
      <dgm:t>
        <a:bodyPr/>
        <a:lstStyle/>
        <a:p>
          <a:endParaRPr lang="ro-RO"/>
        </a:p>
      </dgm:t>
    </dgm:pt>
    <dgm:pt modelId="{FDC1AD3F-3A4D-491D-B95A-7BE01A2C7AE7}">
      <dgm:prSet/>
      <dgm:spPr/>
      <dgm:t>
        <a:bodyPr/>
        <a:lstStyle/>
        <a:p>
          <a:pPr rtl="0"/>
          <a:r>
            <a:rPr lang="vi-VN" dirty="0">
              <a:latin typeface="Calibri" panose="020F0502020204030204" pitchFamily="34" charset="0"/>
              <a:cs typeface="Calibri" panose="020F0502020204030204" pitchFamily="34" charset="0"/>
            </a:rPr>
            <a:t>sprijin pentru inovare în sectorul industrial</a:t>
          </a:r>
          <a:endParaRPr lang="ro-RO" dirty="0">
            <a:latin typeface="Calibri" panose="020F0502020204030204" pitchFamily="34" charset="0"/>
            <a:cs typeface="Calibri" panose="020F0502020204030204" pitchFamily="34" charset="0"/>
          </a:endParaRPr>
        </a:p>
      </dgm:t>
    </dgm:pt>
    <dgm:pt modelId="{2701804E-2983-4647-8A25-8C2B81A0C2FA}" type="parTrans" cxnId="{EFD07F83-3D6E-4559-B1DA-FD7F62B55D49}">
      <dgm:prSet/>
      <dgm:spPr/>
      <dgm:t>
        <a:bodyPr/>
        <a:lstStyle/>
        <a:p>
          <a:endParaRPr lang="ro-RO"/>
        </a:p>
      </dgm:t>
    </dgm:pt>
    <dgm:pt modelId="{9720BBB0-A7ED-4C83-969E-1DD5B720A6B5}" type="sibTrans" cxnId="{EFD07F83-3D6E-4559-B1DA-FD7F62B55D49}">
      <dgm:prSet/>
      <dgm:spPr/>
      <dgm:t>
        <a:bodyPr/>
        <a:lstStyle/>
        <a:p>
          <a:endParaRPr lang="ro-RO"/>
        </a:p>
      </dgm:t>
    </dgm:pt>
    <dgm:pt modelId="{4E82C27B-89A8-444C-AF77-BB93B00E0B5A}">
      <dgm:prSet/>
      <dgm:spPr/>
      <dgm:t>
        <a:bodyPr/>
        <a:lstStyle/>
        <a:p>
          <a:pPr rtl="0"/>
          <a:r>
            <a:rPr lang="vi-VN" dirty="0">
              <a:latin typeface="Calibri" panose="020F0502020204030204" pitchFamily="34" charset="0"/>
              <a:cs typeface="Calibri" panose="020F0502020204030204" pitchFamily="34" charset="0"/>
            </a:rPr>
            <a:t>introducerea unor forme de transport privat și public mai puțin poluante, mai ieftine și mai sănătoase</a:t>
          </a:r>
          <a:endParaRPr lang="ro-RO" dirty="0">
            <a:latin typeface="Calibri" panose="020F0502020204030204" pitchFamily="34" charset="0"/>
            <a:cs typeface="Calibri" panose="020F0502020204030204" pitchFamily="34" charset="0"/>
          </a:endParaRPr>
        </a:p>
      </dgm:t>
    </dgm:pt>
    <dgm:pt modelId="{D948A00C-E929-4475-9448-FB30494B34E0}" type="parTrans" cxnId="{BBA22617-B029-48AE-8AFA-194C02A3F8E3}">
      <dgm:prSet/>
      <dgm:spPr/>
      <dgm:t>
        <a:bodyPr/>
        <a:lstStyle/>
        <a:p>
          <a:endParaRPr lang="ro-RO"/>
        </a:p>
      </dgm:t>
    </dgm:pt>
    <dgm:pt modelId="{DD17BA9C-7C14-4624-9546-A57C5AAC4A68}" type="sibTrans" cxnId="{BBA22617-B029-48AE-8AFA-194C02A3F8E3}">
      <dgm:prSet/>
      <dgm:spPr/>
      <dgm:t>
        <a:bodyPr/>
        <a:lstStyle/>
        <a:p>
          <a:endParaRPr lang="ro-RO"/>
        </a:p>
      </dgm:t>
    </dgm:pt>
    <dgm:pt modelId="{3BCB1E91-19DF-4081-9F3E-427D6CB86E58}">
      <dgm:prSet/>
      <dgm:spPr/>
      <dgm:t>
        <a:bodyPr/>
        <a:lstStyle/>
        <a:p>
          <a:pPr rtl="0"/>
          <a:r>
            <a:rPr lang="vi-VN" dirty="0">
              <a:latin typeface="Calibri" panose="020F0502020204030204" pitchFamily="34" charset="0"/>
              <a:cs typeface="Calibri" panose="020F0502020204030204" pitchFamily="34" charset="0"/>
            </a:rPr>
            <a:t>decarbonizarea sectorului energetic</a:t>
          </a:r>
          <a:endParaRPr lang="ro-RO" dirty="0">
            <a:latin typeface="Calibri" panose="020F0502020204030204" pitchFamily="34" charset="0"/>
            <a:cs typeface="Calibri" panose="020F0502020204030204" pitchFamily="34" charset="0"/>
          </a:endParaRPr>
        </a:p>
      </dgm:t>
    </dgm:pt>
    <dgm:pt modelId="{97ED2CEC-F797-4B54-BD59-5690DFB3A370}" type="parTrans" cxnId="{D6FAF47E-4284-4A17-9A56-DDD2707558EC}">
      <dgm:prSet/>
      <dgm:spPr/>
      <dgm:t>
        <a:bodyPr/>
        <a:lstStyle/>
        <a:p>
          <a:endParaRPr lang="ro-RO"/>
        </a:p>
      </dgm:t>
    </dgm:pt>
    <dgm:pt modelId="{8D4F6B4E-4644-4016-ADD4-4744A6051147}" type="sibTrans" cxnId="{D6FAF47E-4284-4A17-9A56-DDD2707558EC}">
      <dgm:prSet/>
      <dgm:spPr/>
      <dgm:t>
        <a:bodyPr/>
        <a:lstStyle/>
        <a:p>
          <a:endParaRPr lang="ro-RO"/>
        </a:p>
      </dgm:t>
    </dgm:pt>
    <dgm:pt modelId="{62CC7FD6-3EC3-44DF-965A-3E41F9BCBBE2}">
      <dgm:prSet/>
      <dgm:spPr/>
      <dgm:t>
        <a:bodyPr/>
        <a:lstStyle/>
        <a:p>
          <a:pPr rtl="0"/>
          <a:r>
            <a:rPr lang="vi-VN" dirty="0">
              <a:latin typeface="Calibri" panose="020F0502020204030204" pitchFamily="34" charset="0"/>
              <a:cs typeface="Calibri" panose="020F0502020204030204" pitchFamily="34" charset="0"/>
            </a:rPr>
            <a:t>îmbunătățirea eficienței energetice a clădirilor</a:t>
          </a:r>
          <a:endParaRPr lang="ro-RO" dirty="0">
            <a:latin typeface="Calibri" panose="020F0502020204030204" pitchFamily="34" charset="0"/>
            <a:cs typeface="Calibri" panose="020F0502020204030204" pitchFamily="34" charset="0"/>
          </a:endParaRPr>
        </a:p>
      </dgm:t>
    </dgm:pt>
    <dgm:pt modelId="{B9F1CA24-F822-4B1F-BA0A-723F4E549A38}" type="parTrans" cxnId="{84882452-C517-45AD-A321-0AF77C58D87C}">
      <dgm:prSet/>
      <dgm:spPr/>
      <dgm:t>
        <a:bodyPr/>
        <a:lstStyle/>
        <a:p>
          <a:endParaRPr lang="ro-RO"/>
        </a:p>
      </dgm:t>
    </dgm:pt>
    <dgm:pt modelId="{7FE8F734-1C43-42EF-A721-320D5A64E11E}" type="sibTrans" cxnId="{84882452-C517-45AD-A321-0AF77C58D87C}">
      <dgm:prSet/>
      <dgm:spPr/>
      <dgm:t>
        <a:bodyPr/>
        <a:lstStyle/>
        <a:p>
          <a:endParaRPr lang="ro-RO"/>
        </a:p>
      </dgm:t>
    </dgm:pt>
    <dgm:pt modelId="{8DAA2280-0E7B-4B65-8345-C3F3F90E0CAF}">
      <dgm:prSet/>
      <dgm:spPr/>
      <dgm:t>
        <a:bodyPr/>
        <a:lstStyle/>
        <a:p>
          <a:pPr rtl="0"/>
          <a:r>
            <a:rPr lang="vi-VN" dirty="0">
              <a:latin typeface="Calibri" panose="020F0502020204030204" pitchFamily="34" charset="0"/>
              <a:cs typeface="Calibri" panose="020F0502020204030204" pitchFamily="34" charset="0"/>
            </a:rPr>
            <a:t>colaborarea cu partenerii internaționali pentru îmbunătățirea standardelor de mediu la nivel mondial</a:t>
          </a:r>
          <a:endParaRPr lang="ro-RO" dirty="0">
            <a:latin typeface="Calibri" panose="020F0502020204030204" pitchFamily="34" charset="0"/>
            <a:cs typeface="Calibri" panose="020F0502020204030204" pitchFamily="34" charset="0"/>
          </a:endParaRPr>
        </a:p>
      </dgm:t>
    </dgm:pt>
    <dgm:pt modelId="{B9F84C54-EA1D-4EDF-A7D8-906D1607013A}" type="parTrans" cxnId="{BB5C04BE-2B25-4142-B78D-E8EE7FDAE165}">
      <dgm:prSet/>
      <dgm:spPr/>
      <dgm:t>
        <a:bodyPr/>
        <a:lstStyle/>
        <a:p>
          <a:endParaRPr lang="ro-RO"/>
        </a:p>
      </dgm:t>
    </dgm:pt>
    <dgm:pt modelId="{BF9BC19F-E9D7-487C-A5E0-2A31D229E2A1}" type="sibTrans" cxnId="{BB5C04BE-2B25-4142-B78D-E8EE7FDAE165}">
      <dgm:prSet/>
      <dgm:spPr/>
      <dgm:t>
        <a:bodyPr/>
        <a:lstStyle/>
        <a:p>
          <a:endParaRPr lang="ro-RO"/>
        </a:p>
      </dgm:t>
    </dgm:pt>
    <dgm:pt modelId="{2F64C3F3-41A1-4829-A315-C390F9F92337}" type="pres">
      <dgm:prSet presAssocID="{C64BAB19-C09C-4A45-A87E-D4B903AC79AD}" presName="linearFlow" presStyleCnt="0">
        <dgm:presLayoutVars>
          <dgm:dir/>
          <dgm:animLvl val="lvl"/>
          <dgm:resizeHandles val="exact"/>
        </dgm:presLayoutVars>
      </dgm:prSet>
      <dgm:spPr/>
      <dgm:t>
        <a:bodyPr/>
        <a:lstStyle/>
        <a:p>
          <a:endParaRPr lang="ro-RO"/>
        </a:p>
      </dgm:t>
    </dgm:pt>
    <dgm:pt modelId="{88F55B45-BC76-4AD7-80D9-CAA8F2AE7883}" type="pres">
      <dgm:prSet presAssocID="{468A0D53-E860-483F-8002-A389ABD0E7D8}" presName="composite" presStyleCnt="0"/>
      <dgm:spPr/>
    </dgm:pt>
    <dgm:pt modelId="{7CD2C816-4C4C-4230-8D26-D1546D7EF1B3}" type="pres">
      <dgm:prSet presAssocID="{468A0D53-E860-483F-8002-A389ABD0E7D8}" presName="parentText" presStyleLbl="alignNode1" presStyleIdx="0" presStyleCnt="1" custScaleX="181999" custScaleY="214020">
        <dgm:presLayoutVars>
          <dgm:chMax val="1"/>
          <dgm:bulletEnabled val="1"/>
        </dgm:presLayoutVars>
      </dgm:prSet>
      <dgm:spPr/>
      <dgm:t>
        <a:bodyPr/>
        <a:lstStyle/>
        <a:p>
          <a:endParaRPr lang="ro-RO"/>
        </a:p>
      </dgm:t>
    </dgm:pt>
    <dgm:pt modelId="{2F75D125-9AA8-485B-A627-0277A2C5600A}" type="pres">
      <dgm:prSet presAssocID="{468A0D53-E860-483F-8002-A389ABD0E7D8}" presName="descendantText" presStyleLbl="alignAcc1" presStyleIdx="0" presStyleCnt="1" custScaleX="86260" custScaleY="209849">
        <dgm:presLayoutVars>
          <dgm:bulletEnabled val="1"/>
        </dgm:presLayoutVars>
      </dgm:prSet>
      <dgm:spPr/>
      <dgm:t>
        <a:bodyPr/>
        <a:lstStyle/>
        <a:p>
          <a:endParaRPr lang="ro-RO"/>
        </a:p>
      </dgm:t>
    </dgm:pt>
  </dgm:ptLst>
  <dgm:cxnLst>
    <dgm:cxn modelId="{BB5C04BE-2B25-4142-B78D-E8EE7FDAE165}" srcId="{468A0D53-E860-483F-8002-A389ABD0E7D8}" destId="{8DAA2280-0E7B-4B65-8345-C3F3F90E0CAF}" srcOrd="5" destOrd="0" parTransId="{B9F84C54-EA1D-4EDF-A7D8-906D1607013A}" sibTransId="{BF9BC19F-E9D7-487C-A5E0-2A31D229E2A1}"/>
    <dgm:cxn modelId="{D6FAF47E-4284-4A17-9A56-DDD2707558EC}" srcId="{468A0D53-E860-483F-8002-A389ABD0E7D8}" destId="{3BCB1E91-19DF-4081-9F3E-427D6CB86E58}" srcOrd="3" destOrd="0" parTransId="{97ED2CEC-F797-4B54-BD59-5690DFB3A370}" sibTransId="{8D4F6B4E-4644-4016-ADD4-4744A6051147}"/>
    <dgm:cxn modelId="{EFD07F83-3D6E-4559-B1DA-FD7F62B55D49}" srcId="{468A0D53-E860-483F-8002-A389ABD0E7D8}" destId="{FDC1AD3F-3A4D-491D-B95A-7BE01A2C7AE7}" srcOrd="1" destOrd="0" parTransId="{2701804E-2983-4647-8A25-8C2B81A0C2FA}" sibTransId="{9720BBB0-A7ED-4C83-969E-1DD5B720A6B5}"/>
    <dgm:cxn modelId="{BBA22617-B029-48AE-8AFA-194C02A3F8E3}" srcId="{468A0D53-E860-483F-8002-A389ABD0E7D8}" destId="{4E82C27B-89A8-444C-AF77-BB93B00E0B5A}" srcOrd="2" destOrd="0" parTransId="{D948A00C-E929-4475-9448-FB30494B34E0}" sibTransId="{DD17BA9C-7C14-4624-9546-A57C5AAC4A68}"/>
    <dgm:cxn modelId="{4F46D3D9-4B04-4B96-8A05-BA6436134C88}" type="presOf" srcId="{4E82C27B-89A8-444C-AF77-BB93B00E0B5A}" destId="{2F75D125-9AA8-485B-A627-0277A2C5600A}" srcOrd="0" destOrd="2" presId="urn:microsoft.com/office/officeart/2005/8/layout/chevron2"/>
    <dgm:cxn modelId="{63C503BA-5392-4C48-9CC2-C617E3A077A0}" srcId="{C64BAB19-C09C-4A45-A87E-D4B903AC79AD}" destId="{468A0D53-E860-483F-8002-A389ABD0E7D8}" srcOrd="0" destOrd="0" parTransId="{23D95CEF-C001-44B2-A933-146D8BC88F59}" sibTransId="{8537D451-607B-49A6-A38D-BAE6C320B264}"/>
    <dgm:cxn modelId="{0200F37D-29ED-4EE7-A6B0-6C1E16A3FCF8}" type="presOf" srcId="{3BCB1E91-19DF-4081-9F3E-427D6CB86E58}" destId="{2F75D125-9AA8-485B-A627-0277A2C5600A}" srcOrd="0" destOrd="3" presId="urn:microsoft.com/office/officeart/2005/8/layout/chevron2"/>
    <dgm:cxn modelId="{84882452-C517-45AD-A321-0AF77C58D87C}" srcId="{468A0D53-E860-483F-8002-A389ABD0E7D8}" destId="{62CC7FD6-3EC3-44DF-965A-3E41F9BCBBE2}" srcOrd="4" destOrd="0" parTransId="{B9F1CA24-F822-4B1F-BA0A-723F4E549A38}" sibTransId="{7FE8F734-1C43-42EF-A721-320D5A64E11E}"/>
    <dgm:cxn modelId="{123EED00-9291-406E-9EB0-2B18367241AC}" srcId="{468A0D53-E860-483F-8002-A389ABD0E7D8}" destId="{65A256CD-8161-4BA3-A380-067B70149ECC}" srcOrd="0" destOrd="0" parTransId="{7E2B537B-0E6B-4A80-83CA-513180BEF159}" sibTransId="{E8F8EA17-0211-47D9-9402-37DD08DF2381}"/>
    <dgm:cxn modelId="{F82FC15D-20B1-40A9-8305-9707EEAD04C3}" type="presOf" srcId="{468A0D53-E860-483F-8002-A389ABD0E7D8}" destId="{7CD2C816-4C4C-4230-8D26-D1546D7EF1B3}" srcOrd="0" destOrd="0" presId="urn:microsoft.com/office/officeart/2005/8/layout/chevron2"/>
    <dgm:cxn modelId="{1ABD4CB7-FC19-4FD8-AE71-63C2D4BA1AF0}" type="presOf" srcId="{FDC1AD3F-3A4D-491D-B95A-7BE01A2C7AE7}" destId="{2F75D125-9AA8-485B-A627-0277A2C5600A}" srcOrd="0" destOrd="1" presId="urn:microsoft.com/office/officeart/2005/8/layout/chevron2"/>
    <dgm:cxn modelId="{E2E8E498-AFE7-459C-B849-8F40BE65DDB8}" type="presOf" srcId="{C64BAB19-C09C-4A45-A87E-D4B903AC79AD}" destId="{2F64C3F3-41A1-4829-A315-C390F9F92337}" srcOrd="0" destOrd="0" presId="urn:microsoft.com/office/officeart/2005/8/layout/chevron2"/>
    <dgm:cxn modelId="{C18E2757-0045-4AB1-90A6-F7AA8422CD5F}" type="presOf" srcId="{65A256CD-8161-4BA3-A380-067B70149ECC}" destId="{2F75D125-9AA8-485B-A627-0277A2C5600A}" srcOrd="0" destOrd="0" presId="urn:microsoft.com/office/officeart/2005/8/layout/chevron2"/>
    <dgm:cxn modelId="{500BF14B-B346-4FC3-9594-FC678AF4B856}" type="presOf" srcId="{62CC7FD6-3EC3-44DF-965A-3E41F9BCBBE2}" destId="{2F75D125-9AA8-485B-A627-0277A2C5600A}" srcOrd="0" destOrd="4" presId="urn:microsoft.com/office/officeart/2005/8/layout/chevron2"/>
    <dgm:cxn modelId="{382C5F9E-7315-4A35-A031-D1542208ECE5}" type="presOf" srcId="{8DAA2280-0E7B-4B65-8345-C3F3F90E0CAF}" destId="{2F75D125-9AA8-485B-A627-0277A2C5600A}" srcOrd="0" destOrd="5" presId="urn:microsoft.com/office/officeart/2005/8/layout/chevron2"/>
    <dgm:cxn modelId="{97B6D6E4-A1B4-41CB-AB86-8F8B1A9F050D}" type="presParOf" srcId="{2F64C3F3-41A1-4829-A315-C390F9F92337}" destId="{88F55B45-BC76-4AD7-80D9-CAA8F2AE7883}" srcOrd="0" destOrd="0" presId="urn:microsoft.com/office/officeart/2005/8/layout/chevron2"/>
    <dgm:cxn modelId="{F11647EE-2B54-486F-84C1-8129CFF4D5C2}" type="presParOf" srcId="{88F55B45-BC76-4AD7-80D9-CAA8F2AE7883}" destId="{7CD2C816-4C4C-4230-8D26-D1546D7EF1B3}" srcOrd="0" destOrd="0" presId="urn:microsoft.com/office/officeart/2005/8/layout/chevron2"/>
    <dgm:cxn modelId="{A771528D-3E88-422B-B150-466B23A1B9D9}" type="presParOf" srcId="{88F55B45-BC76-4AD7-80D9-CAA8F2AE7883}" destId="{2F75D125-9AA8-485B-A627-0277A2C5600A}"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4286160-E703-4E15-96BE-01B271388177}" type="doc">
      <dgm:prSet loTypeId="urn:microsoft.com/office/officeart/2011/layout/CircleProcess" loCatId="process" qsTypeId="urn:microsoft.com/office/officeart/2005/8/quickstyle/simple1" qsCatId="simple" csTypeId="urn:microsoft.com/office/officeart/2005/8/colors/accent1_2" csCatId="accent1" phldr="1"/>
      <dgm:spPr/>
    </dgm:pt>
    <dgm:pt modelId="{9B78C246-A7F6-4041-A12F-96206E2CBDB6}">
      <dgm:prSet phldrT="[Text]" custT="1"/>
      <dgm:spPr/>
      <dgm:t>
        <a:bodyPr/>
        <a:lstStyle/>
        <a:p>
          <a:r>
            <a:rPr lang="ro-RO" sz="1400" b="0" dirty="0">
              <a:latin typeface="Calibri" panose="020F0502020204030204" pitchFamily="34" charset="0"/>
              <a:cs typeface="Calibri" panose="020F0502020204030204" pitchFamily="34" charset="0"/>
            </a:rPr>
            <a:t>1. Concept de bază</a:t>
          </a:r>
          <a:endParaRPr lang="en-US" sz="1400" b="0" dirty="0">
            <a:latin typeface="Calibri" panose="020F0502020204030204" pitchFamily="34" charset="0"/>
            <a:cs typeface="Calibri" panose="020F0502020204030204" pitchFamily="34" charset="0"/>
          </a:endParaRPr>
        </a:p>
      </dgm:t>
    </dgm:pt>
    <dgm:pt modelId="{630CEF5E-58D1-4A59-A5BF-E8E9BE130B34}" type="parTrans" cxnId="{1B1BC171-A7E7-4143-AC9B-CE728D891692}">
      <dgm:prSet/>
      <dgm:spPr/>
      <dgm:t>
        <a:bodyPr/>
        <a:lstStyle/>
        <a:p>
          <a:endParaRPr lang="en-US" sz="1400" b="0">
            <a:latin typeface="Calibri" panose="020F0502020204030204" pitchFamily="34" charset="0"/>
            <a:cs typeface="Calibri" panose="020F0502020204030204" pitchFamily="34" charset="0"/>
          </a:endParaRPr>
        </a:p>
      </dgm:t>
    </dgm:pt>
    <dgm:pt modelId="{3BDDCD93-04F8-4481-92F3-0D0B1326B804}" type="sibTrans" cxnId="{1B1BC171-A7E7-4143-AC9B-CE728D891692}">
      <dgm:prSet/>
      <dgm:spPr/>
      <dgm:t>
        <a:bodyPr/>
        <a:lstStyle/>
        <a:p>
          <a:endParaRPr lang="en-US" sz="1400" b="0">
            <a:latin typeface="Calibri" panose="020F0502020204030204" pitchFamily="34" charset="0"/>
            <a:cs typeface="Calibri" panose="020F0502020204030204" pitchFamily="34" charset="0"/>
          </a:endParaRPr>
        </a:p>
      </dgm:t>
    </dgm:pt>
    <dgm:pt modelId="{EF85B1C0-2103-4BDA-A271-9E98B75FD67E}">
      <dgm:prSet phldrT="[Text]" custT="1"/>
      <dgm:spPr/>
      <dgm:t>
        <a:bodyPr/>
        <a:lstStyle/>
        <a:p>
          <a:r>
            <a:rPr lang="ro-RO" sz="1400" b="0" dirty="0">
              <a:latin typeface="Calibri" panose="020F0502020204030204" pitchFamily="34" charset="0"/>
              <a:cs typeface="Calibri" panose="020F0502020204030204" pitchFamily="34" charset="0"/>
            </a:rPr>
            <a:t>2. Concept tehnologic</a:t>
          </a:r>
          <a:endParaRPr lang="en-US" sz="1400" b="0" dirty="0">
            <a:latin typeface="Calibri" panose="020F0502020204030204" pitchFamily="34" charset="0"/>
            <a:cs typeface="Calibri" panose="020F0502020204030204" pitchFamily="34" charset="0"/>
          </a:endParaRPr>
        </a:p>
      </dgm:t>
    </dgm:pt>
    <dgm:pt modelId="{F59E26C2-9C81-44A5-97B0-2E243FFAF215}" type="parTrans" cxnId="{AC24AF52-1B24-4215-B393-CFB21BBC1D63}">
      <dgm:prSet/>
      <dgm:spPr/>
      <dgm:t>
        <a:bodyPr/>
        <a:lstStyle/>
        <a:p>
          <a:endParaRPr lang="en-US" sz="1400" b="0">
            <a:latin typeface="Calibri" panose="020F0502020204030204" pitchFamily="34" charset="0"/>
            <a:cs typeface="Calibri" panose="020F0502020204030204" pitchFamily="34" charset="0"/>
          </a:endParaRPr>
        </a:p>
      </dgm:t>
    </dgm:pt>
    <dgm:pt modelId="{E63A6252-C0B6-4580-9649-A5EDD7681B9A}" type="sibTrans" cxnId="{AC24AF52-1B24-4215-B393-CFB21BBC1D63}">
      <dgm:prSet/>
      <dgm:spPr/>
      <dgm:t>
        <a:bodyPr/>
        <a:lstStyle/>
        <a:p>
          <a:endParaRPr lang="en-US" sz="1400" b="0">
            <a:latin typeface="Calibri" panose="020F0502020204030204" pitchFamily="34" charset="0"/>
            <a:cs typeface="Calibri" panose="020F0502020204030204" pitchFamily="34" charset="0"/>
          </a:endParaRPr>
        </a:p>
      </dgm:t>
    </dgm:pt>
    <dgm:pt modelId="{EBBBC8AE-E717-4986-8BC3-1D3FE85F9B2A}">
      <dgm:prSet phldrT="[Text]" custT="1"/>
      <dgm:spPr/>
      <dgm:t>
        <a:bodyPr/>
        <a:lstStyle/>
        <a:p>
          <a:r>
            <a:rPr lang="ro-RO" sz="1400" b="0" dirty="0">
              <a:latin typeface="Calibri" panose="020F0502020204030204" pitchFamily="34" charset="0"/>
              <a:cs typeface="Calibri" panose="020F0502020204030204" pitchFamily="34" charset="0"/>
            </a:rPr>
            <a:t>3. </a:t>
          </a:r>
          <a:r>
            <a:rPr lang="ro-RO" sz="1400" b="0" dirty="0" err="1">
              <a:latin typeface="Calibri" panose="020F0502020204030204" pitchFamily="34" charset="0"/>
              <a:cs typeface="Calibri" panose="020F0502020204030204" pitchFamily="34" charset="0"/>
            </a:rPr>
            <a:t>PoC</a:t>
          </a:r>
          <a:r>
            <a:rPr lang="ro-RO" sz="1400" b="0" dirty="0">
              <a:latin typeface="Calibri" panose="020F0502020204030204" pitchFamily="34" charset="0"/>
              <a:cs typeface="Calibri" panose="020F0502020204030204" pitchFamily="34" charset="0"/>
            </a:rPr>
            <a:t> experimental</a:t>
          </a:r>
          <a:endParaRPr lang="en-US" sz="1400" b="0" dirty="0">
            <a:latin typeface="Calibri" panose="020F0502020204030204" pitchFamily="34" charset="0"/>
            <a:cs typeface="Calibri" panose="020F0502020204030204" pitchFamily="34" charset="0"/>
          </a:endParaRPr>
        </a:p>
      </dgm:t>
    </dgm:pt>
    <dgm:pt modelId="{B69D0217-EB96-4DFC-9832-D6A25B3E3DB3}" type="parTrans" cxnId="{1B5F90A9-935E-48D8-B525-6C901E03F056}">
      <dgm:prSet/>
      <dgm:spPr/>
      <dgm:t>
        <a:bodyPr/>
        <a:lstStyle/>
        <a:p>
          <a:endParaRPr lang="en-US" sz="1400" b="0">
            <a:latin typeface="Calibri" panose="020F0502020204030204" pitchFamily="34" charset="0"/>
            <a:cs typeface="Calibri" panose="020F0502020204030204" pitchFamily="34" charset="0"/>
          </a:endParaRPr>
        </a:p>
      </dgm:t>
    </dgm:pt>
    <dgm:pt modelId="{78714137-E202-4B9E-9E15-42A00F8335A6}" type="sibTrans" cxnId="{1B5F90A9-935E-48D8-B525-6C901E03F056}">
      <dgm:prSet/>
      <dgm:spPr/>
      <dgm:t>
        <a:bodyPr/>
        <a:lstStyle/>
        <a:p>
          <a:endParaRPr lang="en-US" sz="1400" b="0">
            <a:latin typeface="Calibri" panose="020F0502020204030204" pitchFamily="34" charset="0"/>
            <a:cs typeface="Calibri" panose="020F0502020204030204" pitchFamily="34" charset="0"/>
          </a:endParaRPr>
        </a:p>
      </dgm:t>
    </dgm:pt>
    <dgm:pt modelId="{A7ABD76A-6EB4-4C23-81C0-C9313C789FBC}">
      <dgm:prSet phldrT="[Text]" custT="1"/>
      <dgm:spPr/>
      <dgm:t>
        <a:bodyPr/>
        <a:lstStyle/>
        <a:p>
          <a:r>
            <a:rPr lang="ro-RO" sz="1400" b="0" dirty="0">
              <a:latin typeface="Calibri" panose="020F0502020204030204" pitchFamily="34" charset="0"/>
              <a:cs typeface="Calibri" panose="020F0502020204030204" pitchFamily="34" charset="0"/>
            </a:rPr>
            <a:t>4. Validarea tehnologiei în laborator</a:t>
          </a:r>
          <a:endParaRPr lang="en-US" sz="1400" b="0" dirty="0">
            <a:latin typeface="Calibri" panose="020F0502020204030204" pitchFamily="34" charset="0"/>
            <a:cs typeface="Calibri" panose="020F0502020204030204" pitchFamily="34" charset="0"/>
          </a:endParaRPr>
        </a:p>
      </dgm:t>
    </dgm:pt>
    <dgm:pt modelId="{C61EDFC8-DBBC-4048-A699-DA31D82018BA}" type="parTrans" cxnId="{E550A63C-0A11-40A6-A3E9-42FF3C245322}">
      <dgm:prSet/>
      <dgm:spPr/>
      <dgm:t>
        <a:bodyPr/>
        <a:lstStyle/>
        <a:p>
          <a:endParaRPr lang="en-US" sz="1400" b="0">
            <a:latin typeface="Calibri" panose="020F0502020204030204" pitchFamily="34" charset="0"/>
            <a:cs typeface="Calibri" panose="020F0502020204030204" pitchFamily="34" charset="0"/>
          </a:endParaRPr>
        </a:p>
      </dgm:t>
    </dgm:pt>
    <dgm:pt modelId="{E8A9538E-0243-43C7-ACEE-2AA7DE79C5EC}" type="sibTrans" cxnId="{E550A63C-0A11-40A6-A3E9-42FF3C245322}">
      <dgm:prSet/>
      <dgm:spPr/>
      <dgm:t>
        <a:bodyPr/>
        <a:lstStyle/>
        <a:p>
          <a:endParaRPr lang="en-US" sz="1400" b="0">
            <a:latin typeface="Calibri" panose="020F0502020204030204" pitchFamily="34" charset="0"/>
            <a:cs typeface="Calibri" panose="020F0502020204030204" pitchFamily="34" charset="0"/>
          </a:endParaRPr>
        </a:p>
      </dgm:t>
    </dgm:pt>
    <dgm:pt modelId="{1328279B-4472-44D7-88CE-F0F87D76A547}">
      <dgm:prSet phldrT="[Text]" custT="1"/>
      <dgm:spPr/>
      <dgm:t>
        <a:bodyPr/>
        <a:lstStyle/>
        <a:p>
          <a:r>
            <a:rPr lang="ro-RO" sz="1400" b="0" dirty="0">
              <a:latin typeface="Calibri" panose="020F0502020204030204" pitchFamily="34" charset="0"/>
              <a:cs typeface="Calibri" panose="020F0502020204030204" pitchFamily="34" charset="0"/>
            </a:rPr>
            <a:t>5. Validarea </a:t>
          </a:r>
          <a:r>
            <a:rPr lang="ro-RO" sz="1400" b="0" dirty="0" err="1">
              <a:latin typeface="Calibri" panose="020F0502020204030204" pitchFamily="34" charset="0"/>
              <a:cs typeface="Calibri" panose="020F0502020204030204" pitchFamily="34" charset="0"/>
            </a:rPr>
            <a:t>tehnol</a:t>
          </a:r>
          <a:r>
            <a:rPr lang="en-US" sz="1400" b="0" dirty="0">
              <a:latin typeface="Calibri" panose="020F0502020204030204" pitchFamily="34" charset="0"/>
              <a:cs typeface="Calibri" panose="020F0502020204030204" pitchFamily="34" charset="0"/>
            </a:rPr>
            <a:t>o</a:t>
          </a:r>
          <a:r>
            <a:rPr lang="ro-RO" sz="1400" b="0" dirty="0" err="1">
              <a:latin typeface="Calibri" panose="020F0502020204030204" pitchFamily="34" charset="0"/>
              <a:cs typeface="Calibri" panose="020F0502020204030204" pitchFamily="34" charset="0"/>
            </a:rPr>
            <a:t>giei</a:t>
          </a:r>
          <a:r>
            <a:rPr lang="ro-RO" sz="1400" b="0" dirty="0">
              <a:latin typeface="Calibri" panose="020F0502020204030204" pitchFamily="34" charset="0"/>
              <a:cs typeface="Calibri" panose="020F0502020204030204" pitchFamily="34" charset="0"/>
            </a:rPr>
            <a:t> în medii relevante</a:t>
          </a:r>
          <a:endParaRPr lang="en-US" sz="1400" b="0" dirty="0">
            <a:latin typeface="Calibri" panose="020F0502020204030204" pitchFamily="34" charset="0"/>
            <a:cs typeface="Calibri" panose="020F0502020204030204" pitchFamily="34" charset="0"/>
          </a:endParaRPr>
        </a:p>
      </dgm:t>
    </dgm:pt>
    <dgm:pt modelId="{9A073FE5-AC39-4109-84AB-BE5D42FA58F8}" type="parTrans" cxnId="{7C9CDFF8-5CB7-419E-98FD-65AE412AAE83}">
      <dgm:prSet/>
      <dgm:spPr/>
      <dgm:t>
        <a:bodyPr/>
        <a:lstStyle/>
        <a:p>
          <a:endParaRPr lang="en-US" sz="1400" b="0">
            <a:latin typeface="Calibri" panose="020F0502020204030204" pitchFamily="34" charset="0"/>
            <a:cs typeface="Calibri" panose="020F0502020204030204" pitchFamily="34" charset="0"/>
          </a:endParaRPr>
        </a:p>
      </dgm:t>
    </dgm:pt>
    <dgm:pt modelId="{5D30E2C4-CE79-4965-B069-5A31C1D3DC87}" type="sibTrans" cxnId="{7C9CDFF8-5CB7-419E-98FD-65AE412AAE83}">
      <dgm:prSet/>
      <dgm:spPr/>
      <dgm:t>
        <a:bodyPr/>
        <a:lstStyle/>
        <a:p>
          <a:endParaRPr lang="en-US" sz="1400" b="0">
            <a:latin typeface="Calibri" panose="020F0502020204030204" pitchFamily="34" charset="0"/>
            <a:cs typeface="Calibri" panose="020F0502020204030204" pitchFamily="34" charset="0"/>
          </a:endParaRPr>
        </a:p>
      </dgm:t>
    </dgm:pt>
    <dgm:pt modelId="{B7E8350B-9B95-46B3-9E9C-8F0A3B840E11}">
      <dgm:prSet phldrT="[Text]" custT="1"/>
      <dgm:spPr/>
      <dgm:t>
        <a:bodyPr/>
        <a:lstStyle/>
        <a:p>
          <a:r>
            <a:rPr lang="ro-RO" sz="1400" b="0" dirty="0">
              <a:latin typeface="Calibri" panose="020F0502020204030204" pitchFamily="34" charset="0"/>
              <a:cs typeface="Calibri" panose="020F0502020204030204" pitchFamily="34" charset="0"/>
            </a:rPr>
            <a:t>6. </a:t>
          </a:r>
          <a:r>
            <a:rPr lang="ro-RO" sz="1400" b="0" dirty="0" err="1">
              <a:latin typeface="Calibri" panose="020F0502020204030204" pitchFamily="34" charset="0"/>
              <a:cs typeface="Calibri" panose="020F0502020204030204" pitchFamily="34" charset="0"/>
            </a:rPr>
            <a:t>Demo</a:t>
          </a:r>
          <a:r>
            <a:rPr lang="ro-RO" sz="1400" b="0" dirty="0">
              <a:latin typeface="Calibri" panose="020F0502020204030204" pitchFamily="34" charset="0"/>
              <a:cs typeface="Calibri" panose="020F0502020204030204" pitchFamily="34" charset="0"/>
            </a:rPr>
            <a:t> în medii relevante</a:t>
          </a:r>
          <a:endParaRPr lang="en-US" sz="1400" b="0" dirty="0">
            <a:latin typeface="Calibri" panose="020F0502020204030204" pitchFamily="34" charset="0"/>
            <a:cs typeface="Calibri" panose="020F0502020204030204" pitchFamily="34" charset="0"/>
          </a:endParaRPr>
        </a:p>
      </dgm:t>
    </dgm:pt>
    <dgm:pt modelId="{44EC0B34-22FF-4973-9827-A4D89C19AB7A}" type="parTrans" cxnId="{E7A435C8-662D-451D-8513-F65028596790}">
      <dgm:prSet/>
      <dgm:spPr/>
      <dgm:t>
        <a:bodyPr/>
        <a:lstStyle/>
        <a:p>
          <a:endParaRPr lang="en-US" sz="1400" b="0">
            <a:latin typeface="Calibri" panose="020F0502020204030204" pitchFamily="34" charset="0"/>
            <a:cs typeface="Calibri" panose="020F0502020204030204" pitchFamily="34" charset="0"/>
          </a:endParaRPr>
        </a:p>
      </dgm:t>
    </dgm:pt>
    <dgm:pt modelId="{744335E0-3A46-4EDD-8B6C-87FD051D103D}" type="sibTrans" cxnId="{E7A435C8-662D-451D-8513-F65028596790}">
      <dgm:prSet/>
      <dgm:spPr/>
      <dgm:t>
        <a:bodyPr/>
        <a:lstStyle/>
        <a:p>
          <a:endParaRPr lang="en-US" sz="1400" b="0">
            <a:latin typeface="Calibri" panose="020F0502020204030204" pitchFamily="34" charset="0"/>
            <a:cs typeface="Calibri" panose="020F0502020204030204" pitchFamily="34" charset="0"/>
          </a:endParaRPr>
        </a:p>
      </dgm:t>
    </dgm:pt>
    <dgm:pt modelId="{6445AC1E-CF53-4DEA-B429-18DBE30C5762}">
      <dgm:prSet phldrT="[Text]" custT="1"/>
      <dgm:spPr/>
      <dgm:t>
        <a:bodyPr/>
        <a:lstStyle/>
        <a:p>
          <a:r>
            <a:rPr lang="ro-RO" sz="1400" b="0" dirty="0">
              <a:latin typeface="Calibri" panose="020F0502020204030204" pitchFamily="34" charset="0"/>
              <a:cs typeface="Calibri" panose="020F0502020204030204" pitchFamily="34" charset="0"/>
            </a:rPr>
            <a:t>8. Sistem complet (pre-producție)</a:t>
          </a:r>
          <a:endParaRPr lang="en-US" sz="1400" b="0" dirty="0">
            <a:latin typeface="Calibri" panose="020F0502020204030204" pitchFamily="34" charset="0"/>
            <a:cs typeface="Calibri" panose="020F0502020204030204" pitchFamily="34" charset="0"/>
          </a:endParaRPr>
        </a:p>
      </dgm:t>
    </dgm:pt>
    <dgm:pt modelId="{1B938F20-C024-4AF6-8B66-994AEA7A6B5D}" type="parTrans" cxnId="{074B23B5-1D9E-4617-B276-C58D5D02AB8B}">
      <dgm:prSet/>
      <dgm:spPr/>
      <dgm:t>
        <a:bodyPr/>
        <a:lstStyle/>
        <a:p>
          <a:endParaRPr lang="en-US" sz="1400" b="0">
            <a:latin typeface="Calibri" panose="020F0502020204030204" pitchFamily="34" charset="0"/>
            <a:cs typeface="Calibri" panose="020F0502020204030204" pitchFamily="34" charset="0"/>
          </a:endParaRPr>
        </a:p>
      </dgm:t>
    </dgm:pt>
    <dgm:pt modelId="{87F3445F-2F30-4A3C-B18E-11970479D144}" type="sibTrans" cxnId="{074B23B5-1D9E-4617-B276-C58D5D02AB8B}">
      <dgm:prSet/>
      <dgm:spPr/>
      <dgm:t>
        <a:bodyPr/>
        <a:lstStyle/>
        <a:p>
          <a:endParaRPr lang="en-US" sz="1400" b="0">
            <a:latin typeface="Calibri" panose="020F0502020204030204" pitchFamily="34" charset="0"/>
            <a:cs typeface="Calibri" panose="020F0502020204030204" pitchFamily="34" charset="0"/>
          </a:endParaRPr>
        </a:p>
      </dgm:t>
    </dgm:pt>
    <dgm:pt modelId="{E988257C-6952-4B0B-9A2E-5CF1C49C6937}">
      <dgm:prSet phldrT="[Text]" custT="1"/>
      <dgm:spPr/>
      <dgm:t>
        <a:bodyPr/>
        <a:lstStyle/>
        <a:p>
          <a:r>
            <a:rPr lang="ro-RO" sz="1400" b="0" dirty="0">
              <a:latin typeface="Calibri" panose="020F0502020204030204" pitchFamily="34" charset="0"/>
              <a:cs typeface="Calibri" panose="020F0502020204030204" pitchFamily="34" charset="0"/>
            </a:rPr>
            <a:t>9. Sistem comercial</a:t>
          </a:r>
          <a:endParaRPr lang="en-US" sz="1400" b="0" dirty="0">
            <a:latin typeface="Calibri" panose="020F0502020204030204" pitchFamily="34" charset="0"/>
            <a:cs typeface="Calibri" panose="020F0502020204030204" pitchFamily="34" charset="0"/>
          </a:endParaRPr>
        </a:p>
      </dgm:t>
    </dgm:pt>
    <dgm:pt modelId="{70D833DE-01EC-40AA-9778-C857C84623B2}" type="parTrans" cxnId="{79D69AF6-4D2D-47D2-A73D-CB77B955277F}">
      <dgm:prSet/>
      <dgm:spPr/>
      <dgm:t>
        <a:bodyPr/>
        <a:lstStyle/>
        <a:p>
          <a:endParaRPr lang="en-US" sz="1400" b="0">
            <a:latin typeface="Calibri" panose="020F0502020204030204" pitchFamily="34" charset="0"/>
            <a:cs typeface="Calibri" panose="020F0502020204030204" pitchFamily="34" charset="0"/>
          </a:endParaRPr>
        </a:p>
      </dgm:t>
    </dgm:pt>
    <dgm:pt modelId="{E92B4812-055F-44E4-8834-934746A95398}" type="sibTrans" cxnId="{79D69AF6-4D2D-47D2-A73D-CB77B955277F}">
      <dgm:prSet/>
      <dgm:spPr/>
      <dgm:t>
        <a:bodyPr/>
        <a:lstStyle/>
        <a:p>
          <a:endParaRPr lang="en-US" sz="1400" b="0">
            <a:latin typeface="Calibri" panose="020F0502020204030204" pitchFamily="34" charset="0"/>
            <a:cs typeface="Calibri" panose="020F0502020204030204" pitchFamily="34" charset="0"/>
          </a:endParaRPr>
        </a:p>
      </dgm:t>
    </dgm:pt>
    <dgm:pt modelId="{ABEC6C62-C8F8-43D5-8C5D-F1138A548F36}">
      <dgm:prSet phldrT="[Text]" custT="1"/>
      <dgm:spPr/>
      <dgm:t>
        <a:bodyPr/>
        <a:lstStyle/>
        <a:p>
          <a:r>
            <a:rPr lang="ro-RO" sz="1400" b="0" dirty="0">
              <a:latin typeface="Calibri" panose="020F0502020204030204" pitchFamily="34" charset="0"/>
              <a:cs typeface="Calibri" panose="020F0502020204030204" pitchFamily="34" charset="0"/>
            </a:rPr>
            <a:t>7. </a:t>
          </a:r>
          <a:r>
            <a:rPr lang="ro-RO" sz="1400" b="0" dirty="0" err="1">
              <a:latin typeface="Calibri" panose="020F0502020204030204" pitchFamily="34" charset="0"/>
              <a:cs typeface="Calibri" panose="020F0502020204030204" pitchFamily="34" charset="0"/>
            </a:rPr>
            <a:t>Demo</a:t>
          </a:r>
          <a:r>
            <a:rPr lang="ro-RO" sz="1400" b="0" dirty="0">
              <a:latin typeface="Calibri" panose="020F0502020204030204" pitchFamily="34" charset="0"/>
              <a:cs typeface="Calibri" panose="020F0502020204030204" pitchFamily="34" charset="0"/>
            </a:rPr>
            <a:t> în medii operaționale</a:t>
          </a:r>
          <a:endParaRPr lang="en-US" sz="1400" b="0" dirty="0">
            <a:latin typeface="Calibri" panose="020F0502020204030204" pitchFamily="34" charset="0"/>
            <a:cs typeface="Calibri" panose="020F0502020204030204" pitchFamily="34" charset="0"/>
          </a:endParaRPr>
        </a:p>
      </dgm:t>
    </dgm:pt>
    <dgm:pt modelId="{D6397B05-2B08-4A55-A919-5D9ED75B2D55}" type="parTrans" cxnId="{A296A796-4A7B-4A54-B5E6-09C2405D5E50}">
      <dgm:prSet/>
      <dgm:spPr/>
      <dgm:t>
        <a:bodyPr/>
        <a:lstStyle/>
        <a:p>
          <a:endParaRPr lang="en-US" sz="1400" b="0">
            <a:latin typeface="Calibri" panose="020F0502020204030204" pitchFamily="34" charset="0"/>
            <a:cs typeface="Calibri" panose="020F0502020204030204" pitchFamily="34" charset="0"/>
          </a:endParaRPr>
        </a:p>
      </dgm:t>
    </dgm:pt>
    <dgm:pt modelId="{6C3B294D-8065-4EA9-B8E1-8BCDB1EBB782}" type="sibTrans" cxnId="{A296A796-4A7B-4A54-B5E6-09C2405D5E50}">
      <dgm:prSet/>
      <dgm:spPr/>
      <dgm:t>
        <a:bodyPr/>
        <a:lstStyle/>
        <a:p>
          <a:endParaRPr lang="en-US" sz="1400" b="0">
            <a:latin typeface="Calibri" panose="020F0502020204030204" pitchFamily="34" charset="0"/>
            <a:cs typeface="Calibri" panose="020F0502020204030204" pitchFamily="34" charset="0"/>
          </a:endParaRPr>
        </a:p>
      </dgm:t>
    </dgm:pt>
    <dgm:pt modelId="{5C06E7EC-938E-4EC1-8D8D-E1A479A78569}" type="pres">
      <dgm:prSet presAssocID="{A4286160-E703-4E15-96BE-01B271388177}" presName="Name0" presStyleCnt="0">
        <dgm:presLayoutVars>
          <dgm:chMax val="11"/>
          <dgm:chPref val="11"/>
          <dgm:dir/>
          <dgm:resizeHandles/>
        </dgm:presLayoutVars>
      </dgm:prSet>
      <dgm:spPr/>
    </dgm:pt>
    <dgm:pt modelId="{E62F792E-EDF2-4EF4-A221-4F3A5CFD9235}" type="pres">
      <dgm:prSet presAssocID="{E988257C-6952-4B0B-9A2E-5CF1C49C6937}" presName="Accent9" presStyleCnt="0"/>
      <dgm:spPr/>
    </dgm:pt>
    <dgm:pt modelId="{7731D96E-E56D-422B-A13B-AB62A3DBE33D}" type="pres">
      <dgm:prSet presAssocID="{E988257C-6952-4B0B-9A2E-5CF1C49C6937}" presName="Accent" presStyleLbl="node1" presStyleIdx="0" presStyleCnt="9"/>
      <dgm:spPr/>
    </dgm:pt>
    <dgm:pt modelId="{B7CD7D1D-7207-4C2E-800D-5B02483CB7E1}" type="pres">
      <dgm:prSet presAssocID="{E988257C-6952-4B0B-9A2E-5CF1C49C6937}" presName="ParentBackground9" presStyleCnt="0"/>
      <dgm:spPr/>
    </dgm:pt>
    <dgm:pt modelId="{2F0D6F4B-AB83-4426-A6B7-58C285C6B4CE}" type="pres">
      <dgm:prSet presAssocID="{E988257C-6952-4B0B-9A2E-5CF1C49C6937}" presName="ParentBackground" presStyleLbl="fgAcc1" presStyleIdx="0" presStyleCnt="9"/>
      <dgm:spPr/>
      <dgm:t>
        <a:bodyPr/>
        <a:lstStyle/>
        <a:p>
          <a:endParaRPr lang="ro-RO"/>
        </a:p>
      </dgm:t>
    </dgm:pt>
    <dgm:pt modelId="{78D0C4F1-8BF6-47F2-9FB3-4E5A6387C0DC}" type="pres">
      <dgm:prSet presAssocID="{E988257C-6952-4B0B-9A2E-5CF1C49C6937}" presName="Parent9" presStyleLbl="revTx" presStyleIdx="0" presStyleCnt="0">
        <dgm:presLayoutVars>
          <dgm:chMax val="1"/>
          <dgm:chPref val="1"/>
          <dgm:bulletEnabled val="1"/>
        </dgm:presLayoutVars>
      </dgm:prSet>
      <dgm:spPr/>
      <dgm:t>
        <a:bodyPr/>
        <a:lstStyle/>
        <a:p>
          <a:endParaRPr lang="ro-RO"/>
        </a:p>
      </dgm:t>
    </dgm:pt>
    <dgm:pt modelId="{1B5DC4BB-C7D1-406A-BAD2-86991A96A1FD}" type="pres">
      <dgm:prSet presAssocID="{6445AC1E-CF53-4DEA-B429-18DBE30C5762}" presName="Accent8" presStyleCnt="0"/>
      <dgm:spPr/>
    </dgm:pt>
    <dgm:pt modelId="{55054B0A-666A-4036-8AA5-935E1CA90470}" type="pres">
      <dgm:prSet presAssocID="{6445AC1E-CF53-4DEA-B429-18DBE30C5762}" presName="Accent" presStyleLbl="node1" presStyleIdx="1" presStyleCnt="9"/>
      <dgm:spPr/>
    </dgm:pt>
    <dgm:pt modelId="{9CC74E3C-CAB6-4E7B-BB34-8DFB4B87DFB9}" type="pres">
      <dgm:prSet presAssocID="{6445AC1E-CF53-4DEA-B429-18DBE30C5762}" presName="ParentBackground8" presStyleCnt="0"/>
      <dgm:spPr/>
    </dgm:pt>
    <dgm:pt modelId="{1B5AFC67-6958-48DC-83CF-3F7FB0FB338D}" type="pres">
      <dgm:prSet presAssocID="{6445AC1E-CF53-4DEA-B429-18DBE30C5762}" presName="ParentBackground" presStyleLbl="fgAcc1" presStyleIdx="1" presStyleCnt="9"/>
      <dgm:spPr/>
      <dgm:t>
        <a:bodyPr/>
        <a:lstStyle/>
        <a:p>
          <a:endParaRPr lang="ro-RO"/>
        </a:p>
      </dgm:t>
    </dgm:pt>
    <dgm:pt modelId="{B24FF0B8-17BE-48BF-9DFD-A86BD0E90286}" type="pres">
      <dgm:prSet presAssocID="{6445AC1E-CF53-4DEA-B429-18DBE30C5762}" presName="Parent8" presStyleLbl="revTx" presStyleIdx="0" presStyleCnt="0">
        <dgm:presLayoutVars>
          <dgm:chMax val="1"/>
          <dgm:chPref val="1"/>
          <dgm:bulletEnabled val="1"/>
        </dgm:presLayoutVars>
      </dgm:prSet>
      <dgm:spPr/>
      <dgm:t>
        <a:bodyPr/>
        <a:lstStyle/>
        <a:p>
          <a:endParaRPr lang="ro-RO"/>
        </a:p>
      </dgm:t>
    </dgm:pt>
    <dgm:pt modelId="{92552A0D-BD5E-4120-89E8-0D2F3379775C}" type="pres">
      <dgm:prSet presAssocID="{ABEC6C62-C8F8-43D5-8C5D-F1138A548F36}" presName="Accent7" presStyleCnt="0"/>
      <dgm:spPr/>
    </dgm:pt>
    <dgm:pt modelId="{246F0066-DD78-454D-9967-B257F7CF5C25}" type="pres">
      <dgm:prSet presAssocID="{ABEC6C62-C8F8-43D5-8C5D-F1138A548F36}" presName="Accent" presStyleLbl="node1" presStyleIdx="2" presStyleCnt="9"/>
      <dgm:spPr/>
    </dgm:pt>
    <dgm:pt modelId="{DFAB1DFF-918B-4985-B653-9501672D0540}" type="pres">
      <dgm:prSet presAssocID="{ABEC6C62-C8F8-43D5-8C5D-F1138A548F36}" presName="ParentBackground7" presStyleCnt="0"/>
      <dgm:spPr/>
    </dgm:pt>
    <dgm:pt modelId="{9F83BDC3-8A13-473B-A723-18745CE1A4D0}" type="pres">
      <dgm:prSet presAssocID="{ABEC6C62-C8F8-43D5-8C5D-F1138A548F36}" presName="ParentBackground" presStyleLbl="fgAcc1" presStyleIdx="2" presStyleCnt="9"/>
      <dgm:spPr/>
      <dgm:t>
        <a:bodyPr/>
        <a:lstStyle/>
        <a:p>
          <a:endParaRPr lang="ro-RO"/>
        </a:p>
      </dgm:t>
    </dgm:pt>
    <dgm:pt modelId="{6D107945-C56F-405E-A3BD-983E4F32F2B6}" type="pres">
      <dgm:prSet presAssocID="{ABEC6C62-C8F8-43D5-8C5D-F1138A548F36}" presName="Parent7" presStyleLbl="revTx" presStyleIdx="0" presStyleCnt="0">
        <dgm:presLayoutVars>
          <dgm:chMax val="1"/>
          <dgm:chPref val="1"/>
          <dgm:bulletEnabled val="1"/>
        </dgm:presLayoutVars>
      </dgm:prSet>
      <dgm:spPr/>
      <dgm:t>
        <a:bodyPr/>
        <a:lstStyle/>
        <a:p>
          <a:endParaRPr lang="ro-RO"/>
        </a:p>
      </dgm:t>
    </dgm:pt>
    <dgm:pt modelId="{F557FC1A-C34A-4208-B224-B4BA5B28557C}" type="pres">
      <dgm:prSet presAssocID="{B7E8350B-9B95-46B3-9E9C-8F0A3B840E11}" presName="Accent6" presStyleCnt="0"/>
      <dgm:spPr/>
    </dgm:pt>
    <dgm:pt modelId="{8758CAB2-C55C-4203-8DE3-C511777BE239}" type="pres">
      <dgm:prSet presAssocID="{B7E8350B-9B95-46B3-9E9C-8F0A3B840E11}" presName="Accent" presStyleLbl="node1" presStyleIdx="3" presStyleCnt="9"/>
      <dgm:spPr/>
    </dgm:pt>
    <dgm:pt modelId="{551F4493-1E98-441F-A4FD-950B26FE1197}" type="pres">
      <dgm:prSet presAssocID="{B7E8350B-9B95-46B3-9E9C-8F0A3B840E11}" presName="ParentBackground6" presStyleCnt="0"/>
      <dgm:spPr/>
    </dgm:pt>
    <dgm:pt modelId="{BF4888DC-DC12-4A37-BDF5-F8D55A9379F8}" type="pres">
      <dgm:prSet presAssocID="{B7E8350B-9B95-46B3-9E9C-8F0A3B840E11}" presName="ParentBackground" presStyleLbl="fgAcc1" presStyleIdx="3" presStyleCnt="9"/>
      <dgm:spPr/>
      <dgm:t>
        <a:bodyPr/>
        <a:lstStyle/>
        <a:p>
          <a:endParaRPr lang="ro-RO"/>
        </a:p>
      </dgm:t>
    </dgm:pt>
    <dgm:pt modelId="{2C806A57-2372-4276-BAEF-EC9999519FF2}" type="pres">
      <dgm:prSet presAssocID="{B7E8350B-9B95-46B3-9E9C-8F0A3B840E11}" presName="Parent6" presStyleLbl="revTx" presStyleIdx="0" presStyleCnt="0">
        <dgm:presLayoutVars>
          <dgm:chMax val="1"/>
          <dgm:chPref val="1"/>
          <dgm:bulletEnabled val="1"/>
        </dgm:presLayoutVars>
      </dgm:prSet>
      <dgm:spPr/>
      <dgm:t>
        <a:bodyPr/>
        <a:lstStyle/>
        <a:p>
          <a:endParaRPr lang="ro-RO"/>
        </a:p>
      </dgm:t>
    </dgm:pt>
    <dgm:pt modelId="{D9F671CF-83DE-4157-A224-6AB8730927F7}" type="pres">
      <dgm:prSet presAssocID="{1328279B-4472-44D7-88CE-F0F87D76A547}" presName="Accent5" presStyleCnt="0"/>
      <dgm:spPr/>
    </dgm:pt>
    <dgm:pt modelId="{22429918-BA68-4E6F-BB8E-4735F1DC5083}" type="pres">
      <dgm:prSet presAssocID="{1328279B-4472-44D7-88CE-F0F87D76A547}" presName="Accent" presStyleLbl="node1" presStyleIdx="4" presStyleCnt="9"/>
      <dgm:spPr/>
    </dgm:pt>
    <dgm:pt modelId="{6BA16A8F-94C6-44EF-A85E-E4C9264CA126}" type="pres">
      <dgm:prSet presAssocID="{1328279B-4472-44D7-88CE-F0F87D76A547}" presName="ParentBackground5" presStyleCnt="0"/>
      <dgm:spPr/>
    </dgm:pt>
    <dgm:pt modelId="{0DFC9467-32CB-4696-9410-38DEFA576D06}" type="pres">
      <dgm:prSet presAssocID="{1328279B-4472-44D7-88CE-F0F87D76A547}" presName="ParentBackground" presStyleLbl="fgAcc1" presStyleIdx="4" presStyleCnt="9"/>
      <dgm:spPr/>
      <dgm:t>
        <a:bodyPr/>
        <a:lstStyle/>
        <a:p>
          <a:endParaRPr lang="ro-RO"/>
        </a:p>
      </dgm:t>
    </dgm:pt>
    <dgm:pt modelId="{0C436FFC-2C3C-403D-85A3-71776B718540}" type="pres">
      <dgm:prSet presAssocID="{1328279B-4472-44D7-88CE-F0F87D76A547}" presName="Parent5" presStyleLbl="revTx" presStyleIdx="0" presStyleCnt="0">
        <dgm:presLayoutVars>
          <dgm:chMax val="1"/>
          <dgm:chPref val="1"/>
          <dgm:bulletEnabled val="1"/>
        </dgm:presLayoutVars>
      </dgm:prSet>
      <dgm:spPr/>
      <dgm:t>
        <a:bodyPr/>
        <a:lstStyle/>
        <a:p>
          <a:endParaRPr lang="ro-RO"/>
        </a:p>
      </dgm:t>
    </dgm:pt>
    <dgm:pt modelId="{DA59929C-2010-4D0B-AE66-AF06978B848B}" type="pres">
      <dgm:prSet presAssocID="{A7ABD76A-6EB4-4C23-81C0-C9313C789FBC}" presName="Accent4" presStyleCnt="0"/>
      <dgm:spPr/>
    </dgm:pt>
    <dgm:pt modelId="{BC1EF285-7FA5-4E48-B998-368E886EBE81}" type="pres">
      <dgm:prSet presAssocID="{A7ABD76A-6EB4-4C23-81C0-C9313C789FBC}" presName="Accent" presStyleLbl="node1" presStyleIdx="5" presStyleCnt="9"/>
      <dgm:spPr/>
    </dgm:pt>
    <dgm:pt modelId="{89F7C82B-7121-4FB1-BA53-82DAF7567A28}" type="pres">
      <dgm:prSet presAssocID="{A7ABD76A-6EB4-4C23-81C0-C9313C789FBC}" presName="ParentBackground4" presStyleCnt="0"/>
      <dgm:spPr/>
    </dgm:pt>
    <dgm:pt modelId="{E01BF8F5-7245-46D8-A070-55F563196A2F}" type="pres">
      <dgm:prSet presAssocID="{A7ABD76A-6EB4-4C23-81C0-C9313C789FBC}" presName="ParentBackground" presStyleLbl="fgAcc1" presStyleIdx="5" presStyleCnt="9"/>
      <dgm:spPr/>
      <dgm:t>
        <a:bodyPr/>
        <a:lstStyle/>
        <a:p>
          <a:endParaRPr lang="ro-RO"/>
        </a:p>
      </dgm:t>
    </dgm:pt>
    <dgm:pt modelId="{61FA608B-47B6-4D15-BD7A-B4B4F1AAECD3}" type="pres">
      <dgm:prSet presAssocID="{A7ABD76A-6EB4-4C23-81C0-C9313C789FBC}" presName="Parent4" presStyleLbl="revTx" presStyleIdx="0" presStyleCnt="0">
        <dgm:presLayoutVars>
          <dgm:chMax val="1"/>
          <dgm:chPref val="1"/>
          <dgm:bulletEnabled val="1"/>
        </dgm:presLayoutVars>
      </dgm:prSet>
      <dgm:spPr/>
      <dgm:t>
        <a:bodyPr/>
        <a:lstStyle/>
        <a:p>
          <a:endParaRPr lang="ro-RO"/>
        </a:p>
      </dgm:t>
    </dgm:pt>
    <dgm:pt modelId="{EDBD7E1E-1F78-4857-BE70-DD55FA0520C3}" type="pres">
      <dgm:prSet presAssocID="{EBBBC8AE-E717-4986-8BC3-1D3FE85F9B2A}" presName="Accent3" presStyleCnt="0"/>
      <dgm:spPr/>
    </dgm:pt>
    <dgm:pt modelId="{151DB584-C895-4269-A052-D40976E60F23}" type="pres">
      <dgm:prSet presAssocID="{EBBBC8AE-E717-4986-8BC3-1D3FE85F9B2A}" presName="Accent" presStyleLbl="node1" presStyleIdx="6" presStyleCnt="9"/>
      <dgm:spPr/>
    </dgm:pt>
    <dgm:pt modelId="{BE5E6592-29DB-48F2-AF93-82E9EBE4E670}" type="pres">
      <dgm:prSet presAssocID="{EBBBC8AE-E717-4986-8BC3-1D3FE85F9B2A}" presName="ParentBackground3" presStyleCnt="0"/>
      <dgm:spPr/>
    </dgm:pt>
    <dgm:pt modelId="{DF560E31-222A-4E3B-BF85-DA41D67718D0}" type="pres">
      <dgm:prSet presAssocID="{EBBBC8AE-E717-4986-8BC3-1D3FE85F9B2A}" presName="ParentBackground" presStyleLbl="fgAcc1" presStyleIdx="6" presStyleCnt="9"/>
      <dgm:spPr/>
      <dgm:t>
        <a:bodyPr/>
        <a:lstStyle/>
        <a:p>
          <a:endParaRPr lang="ro-RO"/>
        </a:p>
      </dgm:t>
    </dgm:pt>
    <dgm:pt modelId="{E8C5A601-E662-440C-8D66-CD8D40D11661}" type="pres">
      <dgm:prSet presAssocID="{EBBBC8AE-E717-4986-8BC3-1D3FE85F9B2A}" presName="Parent3" presStyleLbl="revTx" presStyleIdx="0" presStyleCnt="0">
        <dgm:presLayoutVars>
          <dgm:chMax val="1"/>
          <dgm:chPref val="1"/>
          <dgm:bulletEnabled val="1"/>
        </dgm:presLayoutVars>
      </dgm:prSet>
      <dgm:spPr/>
      <dgm:t>
        <a:bodyPr/>
        <a:lstStyle/>
        <a:p>
          <a:endParaRPr lang="ro-RO"/>
        </a:p>
      </dgm:t>
    </dgm:pt>
    <dgm:pt modelId="{B8119778-41E1-4D2E-9FA6-612AA557CEC3}" type="pres">
      <dgm:prSet presAssocID="{EF85B1C0-2103-4BDA-A271-9E98B75FD67E}" presName="Accent2" presStyleCnt="0"/>
      <dgm:spPr/>
    </dgm:pt>
    <dgm:pt modelId="{A73C88E3-2F64-4009-A526-ADA2E0F998C8}" type="pres">
      <dgm:prSet presAssocID="{EF85B1C0-2103-4BDA-A271-9E98B75FD67E}" presName="Accent" presStyleLbl="node1" presStyleIdx="7" presStyleCnt="9"/>
      <dgm:spPr/>
    </dgm:pt>
    <dgm:pt modelId="{A30459B4-BC70-44B2-8F37-7788258525AC}" type="pres">
      <dgm:prSet presAssocID="{EF85B1C0-2103-4BDA-A271-9E98B75FD67E}" presName="ParentBackground2" presStyleCnt="0"/>
      <dgm:spPr/>
    </dgm:pt>
    <dgm:pt modelId="{4667093F-A486-402A-B3C5-253C28FE23B1}" type="pres">
      <dgm:prSet presAssocID="{EF85B1C0-2103-4BDA-A271-9E98B75FD67E}" presName="ParentBackground" presStyleLbl="fgAcc1" presStyleIdx="7" presStyleCnt="9"/>
      <dgm:spPr/>
      <dgm:t>
        <a:bodyPr/>
        <a:lstStyle/>
        <a:p>
          <a:endParaRPr lang="ro-RO"/>
        </a:p>
      </dgm:t>
    </dgm:pt>
    <dgm:pt modelId="{6879999D-24AB-49DA-878F-847ADC8FD00E}" type="pres">
      <dgm:prSet presAssocID="{EF85B1C0-2103-4BDA-A271-9E98B75FD67E}" presName="Parent2" presStyleLbl="revTx" presStyleIdx="0" presStyleCnt="0">
        <dgm:presLayoutVars>
          <dgm:chMax val="1"/>
          <dgm:chPref val="1"/>
          <dgm:bulletEnabled val="1"/>
        </dgm:presLayoutVars>
      </dgm:prSet>
      <dgm:spPr/>
      <dgm:t>
        <a:bodyPr/>
        <a:lstStyle/>
        <a:p>
          <a:endParaRPr lang="ro-RO"/>
        </a:p>
      </dgm:t>
    </dgm:pt>
    <dgm:pt modelId="{916C2ADA-161E-477D-9B50-71DAAC41A794}" type="pres">
      <dgm:prSet presAssocID="{9B78C246-A7F6-4041-A12F-96206E2CBDB6}" presName="Accent1" presStyleCnt="0"/>
      <dgm:spPr/>
    </dgm:pt>
    <dgm:pt modelId="{DC83C769-E18B-4481-B78A-4B042C657A9E}" type="pres">
      <dgm:prSet presAssocID="{9B78C246-A7F6-4041-A12F-96206E2CBDB6}" presName="Accent" presStyleLbl="node1" presStyleIdx="8" presStyleCnt="9"/>
      <dgm:spPr/>
    </dgm:pt>
    <dgm:pt modelId="{D326AC14-32A6-40AA-888E-A9118A25924F}" type="pres">
      <dgm:prSet presAssocID="{9B78C246-A7F6-4041-A12F-96206E2CBDB6}" presName="ParentBackground1" presStyleCnt="0"/>
      <dgm:spPr/>
    </dgm:pt>
    <dgm:pt modelId="{BE5790B5-9734-463F-B6B4-E89C15F920A5}" type="pres">
      <dgm:prSet presAssocID="{9B78C246-A7F6-4041-A12F-96206E2CBDB6}" presName="ParentBackground" presStyleLbl="fgAcc1" presStyleIdx="8" presStyleCnt="9"/>
      <dgm:spPr/>
      <dgm:t>
        <a:bodyPr/>
        <a:lstStyle/>
        <a:p>
          <a:endParaRPr lang="ro-RO"/>
        </a:p>
      </dgm:t>
    </dgm:pt>
    <dgm:pt modelId="{8854BF4E-14F4-4554-B547-9DE448F03BF8}" type="pres">
      <dgm:prSet presAssocID="{9B78C246-A7F6-4041-A12F-96206E2CBDB6}" presName="Parent1" presStyleLbl="revTx" presStyleIdx="0" presStyleCnt="0">
        <dgm:presLayoutVars>
          <dgm:chMax val="1"/>
          <dgm:chPref val="1"/>
          <dgm:bulletEnabled val="1"/>
        </dgm:presLayoutVars>
      </dgm:prSet>
      <dgm:spPr/>
      <dgm:t>
        <a:bodyPr/>
        <a:lstStyle/>
        <a:p>
          <a:endParaRPr lang="ro-RO"/>
        </a:p>
      </dgm:t>
    </dgm:pt>
  </dgm:ptLst>
  <dgm:cxnLst>
    <dgm:cxn modelId="{33D2644D-C7D9-4585-A7C8-61AD89D17464}" type="presOf" srcId="{A4286160-E703-4E15-96BE-01B271388177}" destId="{5C06E7EC-938E-4EC1-8D8D-E1A479A78569}" srcOrd="0" destOrd="0" presId="urn:microsoft.com/office/officeart/2011/layout/CircleProcess"/>
    <dgm:cxn modelId="{C71269ED-B5CE-42FE-B494-9940AF30DFB6}" type="presOf" srcId="{EF85B1C0-2103-4BDA-A271-9E98B75FD67E}" destId="{4667093F-A486-402A-B3C5-253C28FE23B1}" srcOrd="0" destOrd="0" presId="urn:microsoft.com/office/officeart/2011/layout/CircleProcess"/>
    <dgm:cxn modelId="{1B1BC171-A7E7-4143-AC9B-CE728D891692}" srcId="{A4286160-E703-4E15-96BE-01B271388177}" destId="{9B78C246-A7F6-4041-A12F-96206E2CBDB6}" srcOrd="0" destOrd="0" parTransId="{630CEF5E-58D1-4A59-A5BF-E8E9BE130B34}" sibTransId="{3BDDCD93-04F8-4481-92F3-0D0B1326B804}"/>
    <dgm:cxn modelId="{B67625FA-BAB6-4B3D-ABF0-4A1B1076A536}" type="presOf" srcId="{6445AC1E-CF53-4DEA-B429-18DBE30C5762}" destId="{B24FF0B8-17BE-48BF-9DFD-A86BD0E90286}" srcOrd="1" destOrd="0" presId="urn:microsoft.com/office/officeart/2011/layout/CircleProcess"/>
    <dgm:cxn modelId="{3C8F54CE-786D-45D3-AB31-B4089E03B2C9}" type="presOf" srcId="{6445AC1E-CF53-4DEA-B429-18DBE30C5762}" destId="{1B5AFC67-6958-48DC-83CF-3F7FB0FB338D}" srcOrd="0" destOrd="0" presId="urn:microsoft.com/office/officeart/2011/layout/CircleProcess"/>
    <dgm:cxn modelId="{80DCBD26-7508-4C75-8CDC-8C0946D64B36}" type="presOf" srcId="{E988257C-6952-4B0B-9A2E-5CF1C49C6937}" destId="{2F0D6F4B-AB83-4426-A6B7-58C285C6B4CE}" srcOrd="0" destOrd="0" presId="urn:microsoft.com/office/officeart/2011/layout/CircleProcess"/>
    <dgm:cxn modelId="{68594CF1-516F-4CD6-BE9A-C59BF947BDAA}" type="presOf" srcId="{ABEC6C62-C8F8-43D5-8C5D-F1138A548F36}" destId="{9F83BDC3-8A13-473B-A723-18745CE1A4D0}" srcOrd="0" destOrd="0" presId="urn:microsoft.com/office/officeart/2011/layout/CircleProcess"/>
    <dgm:cxn modelId="{4DFE434B-2BCE-4E9B-9AA8-7343FCCB8845}" type="presOf" srcId="{B7E8350B-9B95-46B3-9E9C-8F0A3B840E11}" destId="{2C806A57-2372-4276-BAEF-EC9999519FF2}" srcOrd="1" destOrd="0" presId="urn:microsoft.com/office/officeart/2011/layout/CircleProcess"/>
    <dgm:cxn modelId="{E947FD42-68E7-41C9-A0B7-07463F9C2091}" type="presOf" srcId="{EBBBC8AE-E717-4986-8BC3-1D3FE85F9B2A}" destId="{DF560E31-222A-4E3B-BF85-DA41D67718D0}" srcOrd="0" destOrd="0" presId="urn:microsoft.com/office/officeart/2011/layout/CircleProcess"/>
    <dgm:cxn modelId="{AB9F22FD-3E2C-4BC6-BF95-C927BD9D2085}" type="presOf" srcId="{E988257C-6952-4B0B-9A2E-5CF1C49C6937}" destId="{78D0C4F1-8BF6-47F2-9FB3-4E5A6387C0DC}" srcOrd="1" destOrd="0" presId="urn:microsoft.com/office/officeart/2011/layout/CircleProcess"/>
    <dgm:cxn modelId="{4ACE54C5-5629-47F4-8105-9179D4D256F4}" type="presOf" srcId="{9B78C246-A7F6-4041-A12F-96206E2CBDB6}" destId="{BE5790B5-9734-463F-B6B4-E89C15F920A5}" srcOrd="0" destOrd="0" presId="urn:microsoft.com/office/officeart/2011/layout/CircleProcess"/>
    <dgm:cxn modelId="{E7A435C8-662D-451D-8513-F65028596790}" srcId="{A4286160-E703-4E15-96BE-01B271388177}" destId="{B7E8350B-9B95-46B3-9E9C-8F0A3B840E11}" srcOrd="5" destOrd="0" parTransId="{44EC0B34-22FF-4973-9827-A4D89C19AB7A}" sibTransId="{744335E0-3A46-4EDD-8B6C-87FD051D103D}"/>
    <dgm:cxn modelId="{C7B071B1-58EF-4E84-9651-421EC5C70A30}" type="presOf" srcId="{1328279B-4472-44D7-88CE-F0F87D76A547}" destId="{0C436FFC-2C3C-403D-85A3-71776B718540}" srcOrd="1" destOrd="0" presId="urn:microsoft.com/office/officeart/2011/layout/CircleProcess"/>
    <dgm:cxn modelId="{1B5F90A9-935E-48D8-B525-6C901E03F056}" srcId="{A4286160-E703-4E15-96BE-01B271388177}" destId="{EBBBC8AE-E717-4986-8BC3-1D3FE85F9B2A}" srcOrd="2" destOrd="0" parTransId="{B69D0217-EB96-4DFC-9832-D6A25B3E3DB3}" sibTransId="{78714137-E202-4B9E-9E15-42A00F8335A6}"/>
    <dgm:cxn modelId="{D66112ED-8E07-4ED6-BD9C-DFFAB326F64F}" type="presOf" srcId="{A7ABD76A-6EB4-4C23-81C0-C9313C789FBC}" destId="{61FA608B-47B6-4D15-BD7A-B4B4F1AAECD3}" srcOrd="1" destOrd="0" presId="urn:microsoft.com/office/officeart/2011/layout/CircleProcess"/>
    <dgm:cxn modelId="{E9EB2CE7-47AC-4F28-92F7-A68D69427A95}" type="presOf" srcId="{A7ABD76A-6EB4-4C23-81C0-C9313C789FBC}" destId="{E01BF8F5-7245-46D8-A070-55F563196A2F}" srcOrd="0" destOrd="0" presId="urn:microsoft.com/office/officeart/2011/layout/CircleProcess"/>
    <dgm:cxn modelId="{A296A796-4A7B-4A54-B5E6-09C2405D5E50}" srcId="{A4286160-E703-4E15-96BE-01B271388177}" destId="{ABEC6C62-C8F8-43D5-8C5D-F1138A548F36}" srcOrd="6" destOrd="0" parTransId="{D6397B05-2B08-4A55-A919-5D9ED75B2D55}" sibTransId="{6C3B294D-8065-4EA9-B8E1-8BCDB1EBB782}"/>
    <dgm:cxn modelId="{79D69AF6-4D2D-47D2-A73D-CB77B955277F}" srcId="{A4286160-E703-4E15-96BE-01B271388177}" destId="{E988257C-6952-4B0B-9A2E-5CF1C49C6937}" srcOrd="8" destOrd="0" parTransId="{70D833DE-01EC-40AA-9778-C857C84623B2}" sibTransId="{E92B4812-055F-44E4-8834-934746A95398}"/>
    <dgm:cxn modelId="{09C4CBD1-455D-4928-8AE6-B4A3D12D000F}" type="presOf" srcId="{ABEC6C62-C8F8-43D5-8C5D-F1138A548F36}" destId="{6D107945-C56F-405E-A3BD-983E4F32F2B6}" srcOrd="1" destOrd="0" presId="urn:microsoft.com/office/officeart/2011/layout/CircleProcess"/>
    <dgm:cxn modelId="{7C9CDFF8-5CB7-419E-98FD-65AE412AAE83}" srcId="{A4286160-E703-4E15-96BE-01B271388177}" destId="{1328279B-4472-44D7-88CE-F0F87D76A547}" srcOrd="4" destOrd="0" parTransId="{9A073FE5-AC39-4109-84AB-BE5D42FA58F8}" sibTransId="{5D30E2C4-CE79-4965-B069-5A31C1D3DC87}"/>
    <dgm:cxn modelId="{AC24AF52-1B24-4215-B393-CFB21BBC1D63}" srcId="{A4286160-E703-4E15-96BE-01B271388177}" destId="{EF85B1C0-2103-4BDA-A271-9E98B75FD67E}" srcOrd="1" destOrd="0" parTransId="{F59E26C2-9C81-44A5-97B0-2E243FFAF215}" sibTransId="{E63A6252-C0B6-4580-9649-A5EDD7681B9A}"/>
    <dgm:cxn modelId="{695C1CC4-8D09-40B6-B7F8-49C74934E14E}" type="presOf" srcId="{9B78C246-A7F6-4041-A12F-96206E2CBDB6}" destId="{8854BF4E-14F4-4554-B547-9DE448F03BF8}" srcOrd="1" destOrd="0" presId="urn:microsoft.com/office/officeart/2011/layout/CircleProcess"/>
    <dgm:cxn modelId="{5C1AB3D6-F664-42A8-96B3-7E566AA685EE}" type="presOf" srcId="{EF85B1C0-2103-4BDA-A271-9E98B75FD67E}" destId="{6879999D-24AB-49DA-878F-847ADC8FD00E}" srcOrd="1" destOrd="0" presId="urn:microsoft.com/office/officeart/2011/layout/CircleProcess"/>
    <dgm:cxn modelId="{074B23B5-1D9E-4617-B276-C58D5D02AB8B}" srcId="{A4286160-E703-4E15-96BE-01B271388177}" destId="{6445AC1E-CF53-4DEA-B429-18DBE30C5762}" srcOrd="7" destOrd="0" parTransId="{1B938F20-C024-4AF6-8B66-994AEA7A6B5D}" sibTransId="{87F3445F-2F30-4A3C-B18E-11970479D144}"/>
    <dgm:cxn modelId="{E550A63C-0A11-40A6-A3E9-42FF3C245322}" srcId="{A4286160-E703-4E15-96BE-01B271388177}" destId="{A7ABD76A-6EB4-4C23-81C0-C9313C789FBC}" srcOrd="3" destOrd="0" parTransId="{C61EDFC8-DBBC-4048-A699-DA31D82018BA}" sibTransId="{E8A9538E-0243-43C7-ACEE-2AA7DE79C5EC}"/>
    <dgm:cxn modelId="{459623BE-F99D-4265-9FEF-D261DDFE482E}" type="presOf" srcId="{EBBBC8AE-E717-4986-8BC3-1D3FE85F9B2A}" destId="{E8C5A601-E662-440C-8D66-CD8D40D11661}" srcOrd="1" destOrd="0" presId="urn:microsoft.com/office/officeart/2011/layout/CircleProcess"/>
    <dgm:cxn modelId="{683430DC-03CD-4BFF-951E-E22344DD91FB}" type="presOf" srcId="{1328279B-4472-44D7-88CE-F0F87D76A547}" destId="{0DFC9467-32CB-4696-9410-38DEFA576D06}" srcOrd="0" destOrd="0" presId="urn:microsoft.com/office/officeart/2011/layout/CircleProcess"/>
    <dgm:cxn modelId="{B7B22B25-F736-49F4-8955-641FBC434F64}" type="presOf" srcId="{B7E8350B-9B95-46B3-9E9C-8F0A3B840E11}" destId="{BF4888DC-DC12-4A37-BDF5-F8D55A9379F8}" srcOrd="0" destOrd="0" presId="urn:microsoft.com/office/officeart/2011/layout/CircleProcess"/>
    <dgm:cxn modelId="{51098297-7AEB-4EB6-BA62-D8C4F958B17F}" type="presParOf" srcId="{5C06E7EC-938E-4EC1-8D8D-E1A479A78569}" destId="{E62F792E-EDF2-4EF4-A221-4F3A5CFD9235}" srcOrd="0" destOrd="0" presId="urn:microsoft.com/office/officeart/2011/layout/CircleProcess"/>
    <dgm:cxn modelId="{6C0303CF-4D5D-401C-B0E9-F66EC6EF8C50}" type="presParOf" srcId="{E62F792E-EDF2-4EF4-A221-4F3A5CFD9235}" destId="{7731D96E-E56D-422B-A13B-AB62A3DBE33D}" srcOrd="0" destOrd="0" presId="urn:microsoft.com/office/officeart/2011/layout/CircleProcess"/>
    <dgm:cxn modelId="{278C79A2-465B-4971-B156-6D6151F36111}" type="presParOf" srcId="{5C06E7EC-938E-4EC1-8D8D-E1A479A78569}" destId="{B7CD7D1D-7207-4C2E-800D-5B02483CB7E1}" srcOrd="1" destOrd="0" presId="urn:microsoft.com/office/officeart/2011/layout/CircleProcess"/>
    <dgm:cxn modelId="{B3CFA064-F4FD-4779-A0AC-0BD6D831E68C}" type="presParOf" srcId="{B7CD7D1D-7207-4C2E-800D-5B02483CB7E1}" destId="{2F0D6F4B-AB83-4426-A6B7-58C285C6B4CE}" srcOrd="0" destOrd="0" presId="urn:microsoft.com/office/officeart/2011/layout/CircleProcess"/>
    <dgm:cxn modelId="{6E8FAC80-9F61-4946-8CF3-C6D76DF91C07}" type="presParOf" srcId="{5C06E7EC-938E-4EC1-8D8D-E1A479A78569}" destId="{78D0C4F1-8BF6-47F2-9FB3-4E5A6387C0DC}" srcOrd="2" destOrd="0" presId="urn:microsoft.com/office/officeart/2011/layout/CircleProcess"/>
    <dgm:cxn modelId="{7986EEF2-A446-47E7-8DD2-10D55C79EA4F}" type="presParOf" srcId="{5C06E7EC-938E-4EC1-8D8D-E1A479A78569}" destId="{1B5DC4BB-C7D1-406A-BAD2-86991A96A1FD}" srcOrd="3" destOrd="0" presId="urn:microsoft.com/office/officeart/2011/layout/CircleProcess"/>
    <dgm:cxn modelId="{15FD10F1-A4FB-48CD-B7BC-BE87B6B712C7}" type="presParOf" srcId="{1B5DC4BB-C7D1-406A-BAD2-86991A96A1FD}" destId="{55054B0A-666A-4036-8AA5-935E1CA90470}" srcOrd="0" destOrd="0" presId="urn:microsoft.com/office/officeart/2011/layout/CircleProcess"/>
    <dgm:cxn modelId="{AB748A44-FB86-4AB4-BE08-044E106D4789}" type="presParOf" srcId="{5C06E7EC-938E-4EC1-8D8D-E1A479A78569}" destId="{9CC74E3C-CAB6-4E7B-BB34-8DFB4B87DFB9}" srcOrd="4" destOrd="0" presId="urn:microsoft.com/office/officeart/2011/layout/CircleProcess"/>
    <dgm:cxn modelId="{E804B68A-DCE2-4AAF-BDB6-CE6B18BFC9F8}" type="presParOf" srcId="{9CC74E3C-CAB6-4E7B-BB34-8DFB4B87DFB9}" destId="{1B5AFC67-6958-48DC-83CF-3F7FB0FB338D}" srcOrd="0" destOrd="0" presId="urn:microsoft.com/office/officeart/2011/layout/CircleProcess"/>
    <dgm:cxn modelId="{DC3EC4C8-2989-41F4-9425-806F3A501673}" type="presParOf" srcId="{5C06E7EC-938E-4EC1-8D8D-E1A479A78569}" destId="{B24FF0B8-17BE-48BF-9DFD-A86BD0E90286}" srcOrd="5" destOrd="0" presId="urn:microsoft.com/office/officeart/2011/layout/CircleProcess"/>
    <dgm:cxn modelId="{98959C00-C9A7-4B64-A9B0-6B9092095FBC}" type="presParOf" srcId="{5C06E7EC-938E-4EC1-8D8D-E1A479A78569}" destId="{92552A0D-BD5E-4120-89E8-0D2F3379775C}" srcOrd="6" destOrd="0" presId="urn:microsoft.com/office/officeart/2011/layout/CircleProcess"/>
    <dgm:cxn modelId="{8B6BB59D-C637-473B-A5FD-0FB7C376384F}" type="presParOf" srcId="{92552A0D-BD5E-4120-89E8-0D2F3379775C}" destId="{246F0066-DD78-454D-9967-B257F7CF5C25}" srcOrd="0" destOrd="0" presId="urn:microsoft.com/office/officeart/2011/layout/CircleProcess"/>
    <dgm:cxn modelId="{1637C6BF-0D8A-42DA-94F6-E9DA47BAC607}" type="presParOf" srcId="{5C06E7EC-938E-4EC1-8D8D-E1A479A78569}" destId="{DFAB1DFF-918B-4985-B653-9501672D0540}" srcOrd="7" destOrd="0" presId="urn:microsoft.com/office/officeart/2011/layout/CircleProcess"/>
    <dgm:cxn modelId="{0165A56F-DC4F-4696-8C59-088DFE163892}" type="presParOf" srcId="{DFAB1DFF-918B-4985-B653-9501672D0540}" destId="{9F83BDC3-8A13-473B-A723-18745CE1A4D0}" srcOrd="0" destOrd="0" presId="urn:microsoft.com/office/officeart/2011/layout/CircleProcess"/>
    <dgm:cxn modelId="{023D3DD9-FC8F-4C04-87C7-B4EE8E7BB934}" type="presParOf" srcId="{5C06E7EC-938E-4EC1-8D8D-E1A479A78569}" destId="{6D107945-C56F-405E-A3BD-983E4F32F2B6}" srcOrd="8" destOrd="0" presId="urn:microsoft.com/office/officeart/2011/layout/CircleProcess"/>
    <dgm:cxn modelId="{0F5E1D92-F769-41A1-A50D-21A0CB532F76}" type="presParOf" srcId="{5C06E7EC-938E-4EC1-8D8D-E1A479A78569}" destId="{F557FC1A-C34A-4208-B224-B4BA5B28557C}" srcOrd="9" destOrd="0" presId="urn:microsoft.com/office/officeart/2011/layout/CircleProcess"/>
    <dgm:cxn modelId="{002C93EB-7608-4096-AD23-2FBAF7E624F2}" type="presParOf" srcId="{F557FC1A-C34A-4208-B224-B4BA5B28557C}" destId="{8758CAB2-C55C-4203-8DE3-C511777BE239}" srcOrd="0" destOrd="0" presId="urn:microsoft.com/office/officeart/2011/layout/CircleProcess"/>
    <dgm:cxn modelId="{BE244D02-10C9-4FE9-A138-9393645B0B7E}" type="presParOf" srcId="{5C06E7EC-938E-4EC1-8D8D-E1A479A78569}" destId="{551F4493-1E98-441F-A4FD-950B26FE1197}" srcOrd="10" destOrd="0" presId="urn:microsoft.com/office/officeart/2011/layout/CircleProcess"/>
    <dgm:cxn modelId="{E68FE4FB-68F5-43CC-A81D-971B6B83A5AE}" type="presParOf" srcId="{551F4493-1E98-441F-A4FD-950B26FE1197}" destId="{BF4888DC-DC12-4A37-BDF5-F8D55A9379F8}" srcOrd="0" destOrd="0" presId="urn:microsoft.com/office/officeart/2011/layout/CircleProcess"/>
    <dgm:cxn modelId="{61828297-B550-47A2-98B1-C7CD9E192BC6}" type="presParOf" srcId="{5C06E7EC-938E-4EC1-8D8D-E1A479A78569}" destId="{2C806A57-2372-4276-BAEF-EC9999519FF2}" srcOrd="11" destOrd="0" presId="urn:microsoft.com/office/officeart/2011/layout/CircleProcess"/>
    <dgm:cxn modelId="{ADED7AFF-BAE8-4EA4-A110-32830CBAF702}" type="presParOf" srcId="{5C06E7EC-938E-4EC1-8D8D-E1A479A78569}" destId="{D9F671CF-83DE-4157-A224-6AB8730927F7}" srcOrd="12" destOrd="0" presId="urn:microsoft.com/office/officeart/2011/layout/CircleProcess"/>
    <dgm:cxn modelId="{294188EE-D1F3-4C4A-8C89-67E4E54056B8}" type="presParOf" srcId="{D9F671CF-83DE-4157-A224-6AB8730927F7}" destId="{22429918-BA68-4E6F-BB8E-4735F1DC5083}" srcOrd="0" destOrd="0" presId="urn:microsoft.com/office/officeart/2011/layout/CircleProcess"/>
    <dgm:cxn modelId="{DD08659E-9639-46B5-AF55-C76FF1D670D8}" type="presParOf" srcId="{5C06E7EC-938E-4EC1-8D8D-E1A479A78569}" destId="{6BA16A8F-94C6-44EF-A85E-E4C9264CA126}" srcOrd="13" destOrd="0" presId="urn:microsoft.com/office/officeart/2011/layout/CircleProcess"/>
    <dgm:cxn modelId="{EA37B3ED-EAD7-4099-A4A2-56B369BE4821}" type="presParOf" srcId="{6BA16A8F-94C6-44EF-A85E-E4C9264CA126}" destId="{0DFC9467-32CB-4696-9410-38DEFA576D06}" srcOrd="0" destOrd="0" presId="urn:microsoft.com/office/officeart/2011/layout/CircleProcess"/>
    <dgm:cxn modelId="{CF96F236-D272-4E63-8544-730A9378049C}" type="presParOf" srcId="{5C06E7EC-938E-4EC1-8D8D-E1A479A78569}" destId="{0C436FFC-2C3C-403D-85A3-71776B718540}" srcOrd="14" destOrd="0" presId="urn:microsoft.com/office/officeart/2011/layout/CircleProcess"/>
    <dgm:cxn modelId="{ACA8C009-389E-4DCC-83D0-80FDA4F51CDE}" type="presParOf" srcId="{5C06E7EC-938E-4EC1-8D8D-E1A479A78569}" destId="{DA59929C-2010-4D0B-AE66-AF06978B848B}" srcOrd="15" destOrd="0" presId="urn:microsoft.com/office/officeart/2011/layout/CircleProcess"/>
    <dgm:cxn modelId="{94C9EF3A-AF13-443D-873E-5D0FE047012F}" type="presParOf" srcId="{DA59929C-2010-4D0B-AE66-AF06978B848B}" destId="{BC1EF285-7FA5-4E48-B998-368E886EBE81}" srcOrd="0" destOrd="0" presId="urn:microsoft.com/office/officeart/2011/layout/CircleProcess"/>
    <dgm:cxn modelId="{81EBBF53-5E70-47F4-86BA-7DA19691A215}" type="presParOf" srcId="{5C06E7EC-938E-4EC1-8D8D-E1A479A78569}" destId="{89F7C82B-7121-4FB1-BA53-82DAF7567A28}" srcOrd="16" destOrd="0" presId="urn:microsoft.com/office/officeart/2011/layout/CircleProcess"/>
    <dgm:cxn modelId="{E1BD5A9F-5BE3-48C5-8DC8-FB65BBC44EED}" type="presParOf" srcId="{89F7C82B-7121-4FB1-BA53-82DAF7567A28}" destId="{E01BF8F5-7245-46D8-A070-55F563196A2F}" srcOrd="0" destOrd="0" presId="urn:microsoft.com/office/officeart/2011/layout/CircleProcess"/>
    <dgm:cxn modelId="{F2D619BA-AF92-4141-B40B-4651B8DCAB74}" type="presParOf" srcId="{5C06E7EC-938E-4EC1-8D8D-E1A479A78569}" destId="{61FA608B-47B6-4D15-BD7A-B4B4F1AAECD3}" srcOrd="17" destOrd="0" presId="urn:microsoft.com/office/officeart/2011/layout/CircleProcess"/>
    <dgm:cxn modelId="{D65EF0C5-37E1-486D-9096-D79B9A6EB972}" type="presParOf" srcId="{5C06E7EC-938E-4EC1-8D8D-E1A479A78569}" destId="{EDBD7E1E-1F78-4857-BE70-DD55FA0520C3}" srcOrd="18" destOrd="0" presId="urn:microsoft.com/office/officeart/2011/layout/CircleProcess"/>
    <dgm:cxn modelId="{068AD0F4-0D6D-4814-8BC7-00AEFF3F9668}" type="presParOf" srcId="{EDBD7E1E-1F78-4857-BE70-DD55FA0520C3}" destId="{151DB584-C895-4269-A052-D40976E60F23}" srcOrd="0" destOrd="0" presId="urn:microsoft.com/office/officeart/2011/layout/CircleProcess"/>
    <dgm:cxn modelId="{5A58919D-3B80-407D-83D9-6EB039A8454D}" type="presParOf" srcId="{5C06E7EC-938E-4EC1-8D8D-E1A479A78569}" destId="{BE5E6592-29DB-48F2-AF93-82E9EBE4E670}" srcOrd="19" destOrd="0" presId="urn:microsoft.com/office/officeart/2011/layout/CircleProcess"/>
    <dgm:cxn modelId="{7301F876-139D-4B1B-A779-A3AF25E7C74F}" type="presParOf" srcId="{BE5E6592-29DB-48F2-AF93-82E9EBE4E670}" destId="{DF560E31-222A-4E3B-BF85-DA41D67718D0}" srcOrd="0" destOrd="0" presId="urn:microsoft.com/office/officeart/2011/layout/CircleProcess"/>
    <dgm:cxn modelId="{05E6A190-CED7-4165-B3FB-766A7EF0E16B}" type="presParOf" srcId="{5C06E7EC-938E-4EC1-8D8D-E1A479A78569}" destId="{E8C5A601-E662-440C-8D66-CD8D40D11661}" srcOrd="20" destOrd="0" presId="urn:microsoft.com/office/officeart/2011/layout/CircleProcess"/>
    <dgm:cxn modelId="{2739299A-F06C-4511-8D82-67CF4837E852}" type="presParOf" srcId="{5C06E7EC-938E-4EC1-8D8D-E1A479A78569}" destId="{B8119778-41E1-4D2E-9FA6-612AA557CEC3}" srcOrd="21" destOrd="0" presId="urn:microsoft.com/office/officeart/2011/layout/CircleProcess"/>
    <dgm:cxn modelId="{C2264727-1F99-45C7-ABBF-EAA7B322DA14}" type="presParOf" srcId="{B8119778-41E1-4D2E-9FA6-612AA557CEC3}" destId="{A73C88E3-2F64-4009-A526-ADA2E0F998C8}" srcOrd="0" destOrd="0" presId="urn:microsoft.com/office/officeart/2011/layout/CircleProcess"/>
    <dgm:cxn modelId="{DE33153A-7BFD-415C-9CD9-D512AC3799E8}" type="presParOf" srcId="{5C06E7EC-938E-4EC1-8D8D-E1A479A78569}" destId="{A30459B4-BC70-44B2-8F37-7788258525AC}" srcOrd="22" destOrd="0" presId="urn:microsoft.com/office/officeart/2011/layout/CircleProcess"/>
    <dgm:cxn modelId="{B1D5809F-AFE3-4DC7-92DF-1DDFF188B09C}" type="presParOf" srcId="{A30459B4-BC70-44B2-8F37-7788258525AC}" destId="{4667093F-A486-402A-B3C5-253C28FE23B1}" srcOrd="0" destOrd="0" presId="urn:microsoft.com/office/officeart/2011/layout/CircleProcess"/>
    <dgm:cxn modelId="{3FA4CC3D-F5EF-48FF-B10C-91A6E5C5116B}" type="presParOf" srcId="{5C06E7EC-938E-4EC1-8D8D-E1A479A78569}" destId="{6879999D-24AB-49DA-878F-847ADC8FD00E}" srcOrd="23" destOrd="0" presId="urn:microsoft.com/office/officeart/2011/layout/CircleProcess"/>
    <dgm:cxn modelId="{5D34539D-DAFF-4F75-8440-E7DD1DB09A99}" type="presParOf" srcId="{5C06E7EC-938E-4EC1-8D8D-E1A479A78569}" destId="{916C2ADA-161E-477D-9B50-71DAAC41A794}" srcOrd="24" destOrd="0" presId="urn:microsoft.com/office/officeart/2011/layout/CircleProcess"/>
    <dgm:cxn modelId="{AB4D7B57-C232-47E6-84F0-FE37B2A8F0D4}" type="presParOf" srcId="{916C2ADA-161E-477D-9B50-71DAAC41A794}" destId="{DC83C769-E18B-4481-B78A-4B042C657A9E}" srcOrd="0" destOrd="0" presId="urn:microsoft.com/office/officeart/2011/layout/CircleProcess"/>
    <dgm:cxn modelId="{F1EDDF6C-9A43-4F7F-9C2A-D8B5A10B77F9}" type="presParOf" srcId="{5C06E7EC-938E-4EC1-8D8D-E1A479A78569}" destId="{D326AC14-32A6-40AA-888E-A9118A25924F}" srcOrd="25" destOrd="0" presId="urn:microsoft.com/office/officeart/2011/layout/CircleProcess"/>
    <dgm:cxn modelId="{0EC35D6E-2346-4624-AC69-3E52E51EF727}" type="presParOf" srcId="{D326AC14-32A6-40AA-888E-A9118A25924F}" destId="{BE5790B5-9734-463F-B6B4-E89C15F920A5}" srcOrd="0" destOrd="0" presId="urn:microsoft.com/office/officeart/2011/layout/CircleProcess"/>
    <dgm:cxn modelId="{CD9527DC-70FF-4D3F-B4E9-B6A031CE20BB}" type="presParOf" srcId="{5C06E7EC-938E-4EC1-8D8D-E1A479A78569}" destId="{8854BF4E-14F4-4554-B547-9DE448F03BF8}" srcOrd="26"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73995F-B9F8-4ABC-90F0-08FFF6D7FC32}" type="doc">
      <dgm:prSet loTypeId="urn:microsoft.com/office/officeart/2005/8/layout/hList1" loCatId="list" qsTypeId="urn:microsoft.com/office/officeart/2005/8/quickstyle/simple1" qsCatId="simple" csTypeId="urn:microsoft.com/office/officeart/2005/8/colors/colorful3" csCatId="colorful"/>
      <dgm:spPr/>
      <dgm:t>
        <a:bodyPr/>
        <a:lstStyle/>
        <a:p>
          <a:endParaRPr lang="en-US"/>
        </a:p>
      </dgm:t>
    </dgm:pt>
    <dgm:pt modelId="{2DA828A3-E0BF-4B66-8CB5-97C7EE8B3DE5}">
      <dgm:prSet/>
      <dgm:spPr/>
      <dgm:t>
        <a:bodyPr/>
        <a:lstStyle/>
        <a:p>
          <a:r>
            <a:rPr lang="ro-RO" dirty="0"/>
            <a:t>Sesiuni de intermediere (brokerage)</a:t>
          </a:r>
          <a:endParaRPr lang="en-US" dirty="0"/>
        </a:p>
      </dgm:t>
    </dgm:pt>
    <dgm:pt modelId="{FA121A02-46BD-480A-930F-EA49F0F2EEE4}" type="parTrans" cxnId="{DF3A8429-09F5-443C-936F-4D917DDC44AB}">
      <dgm:prSet/>
      <dgm:spPr/>
      <dgm:t>
        <a:bodyPr/>
        <a:lstStyle/>
        <a:p>
          <a:endParaRPr lang="en-US"/>
        </a:p>
      </dgm:t>
    </dgm:pt>
    <dgm:pt modelId="{F4921AF4-3FF0-43E0-842D-47079A97A3A6}" type="sibTrans" cxnId="{DF3A8429-09F5-443C-936F-4D917DDC44AB}">
      <dgm:prSet/>
      <dgm:spPr/>
      <dgm:t>
        <a:bodyPr/>
        <a:lstStyle/>
        <a:p>
          <a:endParaRPr lang="en-US"/>
        </a:p>
      </dgm:t>
    </dgm:pt>
    <dgm:pt modelId="{EBE8F621-EE1E-4E76-8D47-0F8A7130F731}">
      <dgm:prSet/>
      <dgm:spPr/>
      <dgm:t>
        <a:bodyPr/>
        <a:lstStyle/>
        <a:p>
          <a:r>
            <a:rPr lang="ro-RO"/>
            <a:t>Organizate periodic în cadrul unor alte evenimente</a:t>
          </a:r>
          <a:endParaRPr lang="en-US"/>
        </a:p>
      </dgm:t>
    </dgm:pt>
    <dgm:pt modelId="{4F59E4C3-C704-47BC-9F2F-9765F8BAC2BE}" type="parTrans" cxnId="{4AF283F9-7A9A-4263-8CEA-0D3A83380938}">
      <dgm:prSet/>
      <dgm:spPr/>
      <dgm:t>
        <a:bodyPr/>
        <a:lstStyle/>
        <a:p>
          <a:endParaRPr lang="en-US"/>
        </a:p>
      </dgm:t>
    </dgm:pt>
    <dgm:pt modelId="{1185A050-F0F2-4923-A442-20E372CE33B5}" type="sibTrans" cxnId="{4AF283F9-7A9A-4263-8CEA-0D3A83380938}">
      <dgm:prSet/>
      <dgm:spPr/>
      <dgm:t>
        <a:bodyPr/>
        <a:lstStyle/>
        <a:p>
          <a:endParaRPr lang="en-US"/>
        </a:p>
      </dgm:t>
    </dgm:pt>
    <dgm:pt modelId="{7018433B-2A3F-4340-BB31-6B1F611A74FF}">
      <dgm:prSet/>
      <dgm:spPr/>
      <dgm:t>
        <a:bodyPr/>
        <a:lstStyle/>
        <a:p>
          <a:r>
            <a:rPr lang="ro-RO"/>
            <a:t>InfoDays, Proposer’s day</a:t>
          </a:r>
          <a:endParaRPr lang="en-US"/>
        </a:p>
      </dgm:t>
    </dgm:pt>
    <dgm:pt modelId="{B45CDF18-2452-4E41-A5CD-BD648A76045E}" type="parTrans" cxnId="{64C06092-1BF8-4843-9526-80C17439E457}">
      <dgm:prSet/>
      <dgm:spPr/>
      <dgm:t>
        <a:bodyPr/>
        <a:lstStyle/>
        <a:p>
          <a:endParaRPr lang="en-US"/>
        </a:p>
      </dgm:t>
    </dgm:pt>
    <dgm:pt modelId="{F7A6C99F-C263-4CE1-8C38-CCB07DE28927}" type="sibTrans" cxnId="{64C06092-1BF8-4843-9526-80C17439E457}">
      <dgm:prSet/>
      <dgm:spPr/>
      <dgm:t>
        <a:bodyPr/>
        <a:lstStyle/>
        <a:p>
          <a:endParaRPr lang="en-US"/>
        </a:p>
      </dgm:t>
    </dgm:pt>
    <dgm:pt modelId="{09804F7F-AAC0-48AF-B9CF-AA01FEACF718}">
      <dgm:prSet/>
      <dgm:spPr/>
      <dgm:t>
        <a:bodyPr/>
        <a:lstStyle/>
        <a:p>
          <a:r>
            <a:rPr lang="ro-RO"/>
            <a:t>Rezultate așteptate: stabilirea unor legături directe cu potențiali parteneri</a:t>
          </a:r>
          <a:endParaRPr lang="en-US"/>
        </a:p>
      </dgm:t>
    </dgm:pt>
    <dgm:pt modelId="{0CF2B0D8-43A7-42CC-A46E-A9023EFAEC04}" type="parTrans" cxnId="{A4F7CE0A-5082-479E-921D-9962718AE31D}">
      <dgm:prSet/>
      <dgm:spPr/>
      <dgm:t>
        <a:bodyPr/>
        <a:lstStyle/>
        <a:p>
          <a:endParaRPr lang="en-US"/>
        </a:p>
      </dgm:t>
    </dgm:pt>
    <dgm:pt modelId="{4BF93EE0-93E9-49DD-9932-F5858C670CE5}" type="sibTrans" cxnId="{A4F7CE0A-5082-479E-921D-9962718AE31D}">
      <dgm:prSet/>
      <dgm:spPr/>
      <dgm:t>
        <a:bodyPr/>
        <a:lstStyle/>
        <a:p>
          <a:endParaRPr lang="en-US"/>
        </a:p>
      </dgm:t>
    </dgm:pt>
    <dgm:pt modelId="{979C59DA-2EA1-40D1-9798-60EEBC3645E0}">
      <dgm:prSet/>
      <dgm:spPr/>
      <dgm:t>
        <a:bodyPr/>
        <a:lstStyle/>
        <a:p>
          <a:r>
            <a:rPr lang="ro-RO"/>
            <a:t>Sesiuni de prezentare (pitching)</a:t>
          </a:r>
          <a:endParaRPr lang="en-US"/>
        </a:p>
      </dgm:t>
    </dgm:pt>
    <dgm:pt modelId="{31F98D08-E668-4071-95AC-0C9A77193995}" type="parTrans" cxnId="{D58C13BF-CAC4-497B-A876-D8E631FC2C61}">
      <dgm:prSet/>
      <dgm:spPr/>
      <dgm:t>
        <a:bodyPr/>
        <a:lstStyle/>
        <a:p>
          <a:endParaRPr lang="en-US"/>
        </a:p>
      </dgm:t>
    </dgm:pt>
    <dgm:pt modelId="{47939126-36EF-4EE4-99BC-C10D9844B457}" type="sibTrans" cxnId="{D58C13BF-CAC4-497B-A876-D8E631FC2C61}">
      <dgm:prSet/>
      <dgm:spPr/>
      <dgm:t>
        <a:bodyPr/>
        <a:lstStyle/>
        <a:p>
          <a:endParaRPr lang="en-US"/>
        </a:p>
      </dgm:t>
    </dgm:pt>
    <dgm:pt modelId="{228AF853-5B38-4CFF-A092-00EECC7D7377}">
      <dgm:prSet/>
      <dgm:spPr/>
      <dgm:t>
        <a:bodyPr/>
        <a:lstStyle/>
        <a:p>
          <a:r>
            <a:rPr lang="ro-RO"/>
            <a:t>Organizate în cadrul altor evenimente, de regulă împreună cu sesiunile de intermediere</a:t>
          </a:r>
          <a:endParaRPr lang="en-US"/>
        </a:p>
      </dgm:t>
    </dgm:pt>
    <dgm:pt modelId="{844FF8CA-FF79-4385-B6EC-5F07C51392A5}" type="parTrans" cxnId="{320607E1-C041-4BF8-8A20-63CCC48A67B3}">
      <dgm:prSet/>
      <dgm:spPr/>
      <dgm:t>
        <a:bodyPr/>
        <a:lstStyle/>
        <a:p>
          <a:endParaRPr lang="en-US"/>
        </a:p>
      </dgm:t>
    </dgm:pt>
    <dgm:pt modelId="{616C55D3-261C-43C5-B1F3-14570D59355C}" type="sibTrans" cxnId="{320607E1-C041-4BF8-8A20-63CCC48A67B3}">
      <dgm:prSet/>
      <dgm:spPr/>
      <dgm:t>
        <a:bodyPr/>
        <a:lstStyle/>
        <a:p>
          <a:endParaRPr lang="en-US"/>
        </a:p>
      </dgm:t>
    </dgm:pt>
    <dgm:pt modelId="{AB49B8FB-3746-4028-804C-A72986BEB024}">
      <dgm:prSet/>
      <dgm:spPr/>
      <dgm:t>
        <a:bodyPr/>
        <a:lstStyle/>
        <a:p>
          <a:r>
            <a:rPr lang="ro-RO"/>
            <a:t>Oferă posibilitatea descrierii </a:t>
          </a:r>
          <a:endParaRPr lang="en-US"/>
        </a:p>
      </dgm:t>
    </dgm:pt>
    <dgm:pt modelId="{5336DDA3-812C-4088-9B67-F97D07A73541}" type="parTrans" cxnId="{E18116A6-B9AD-4BD8-898A-1004F4BFE224}">
      <dgm:prSet/>
      <dgm:spPr/>
      <dgm:t>
        <a:bodyPr/>
        <a:lstStyle/>
        <a:p>
          <a:endParaRPr lang="en-US"/>
        </a:p>
      </dgm:t>
    </dgm:pt>
    <dgm:pt modelId="{87455D9D-7F6E-481E-9CEF-0A5A99526352}" type="sibTrans" cxnId="{E18116A6-B9AD-4BD8-898A-1004F4BFE224}">
      <dgm:prSet/>
      <dgm:spPr/>
      <dgm:t>
        <a:bodyPr/>
        <a:lstStyle/>
        <a:p>
          <a:endParaRPr lang="en-US"/>
        </a:p>
      </dgm:t>
    </dgm:pt>
    <dgm:pt modelId="{D25F3310-C898-41B6-BAFB-8C6AD691EC95}">
      <dgm:prSet/>
      <dgm:spPr/>
      <dgm:t>
        <a:bodyPr/>
        <a:lstStyle/>
        <a:p>
          <a:r>
            <a:rPr lang="ro-RO"/>
            <a:t>Rezultate așteptate: feedback pe baza unei schițe a posibilului proiect</a:t>
          </a:r>
          <a:endParaRPr lang="en-US"/>
        </a:p>
      </dgm:t>
    </dgm:pt>
    <dgm:pt modelId="{981BEF2B-7460-400C-B27C-FD15A9F460A7}" type="parTrans" cxnId="{1B3DFCA5-287B-43CE-88AF-803067CFF9EE}">
      <dgm:prSet/>
      <dgm:spPr/>
      <dgm:t>
        <a:bodyPr/>
        <a:lstStyle/>
        <a:p>
          <a:endParaRPr lang="en-US"/>
        </a:p>
      </dgm:t>
    </dgm:pt>
    <dgm:pt modelId="{0E3AB8EA-09AF-412E-85F3-1F0182307A9E}" type="sibTrans" cxnId="{1B3DFCA5-287B-43CE-88AF-803067CFF9EE}">
      <dgm:prSet/>
      <dgm:spPr/>
      <dgm:t>
        <a:bodyPr/>
        <a:lstStyle/>
        <a:p>
          <a:endParaRPr lang="en-US"/>
        </a:p>
      </dgm:t>
    </dgm:pt>
    <dgm:pt modelId="{92B0C672-F0CC-4745-8528-5EE86622E1CE}">
      <dgm:prSet/>
      <dgm:spPr/>
      <dgm:t>
        <a:bodyPr/>
        <a:lstStyle/>
        <a:p>
          <a:r>
            <a:rPr lang="ro-RO"/>
            <a:t>Căutări de parteneri</a:t>
          </a:r>
          <a:endParaRPr lang="en-US"/>
        </a:p>
      </dgm:t>
    </dgm:pt>
    <dgm:pt modelId="{646B2653-2D34-4A46-BF36-2A26C0181022}" type="parTrans" cxnId="{2EBB4F29-04E2-4210-835B-3A0B8947BE43}">
      <dgm:prSet/>
      <dgm:spPr/>
      <dgm:t>
        <a:bodyPr/>
        <a:lstStyle/>
        <a:p>
          <a:endParaRPr lang="en-US"/>
        </a:p>
      </dgm:t>
    </dgm:pt>
    <dgm:pt modelId="{BD585BCC-F509-41E9-B864-DF4C39CF2BE5}" type="sibTrans" cxnId="{2EBB4F29-04E2-4210-835B-3A0B8947BE43}">
      <dgm:prSet/>
      <dgm:spPr/>
      <dgm:t>
        <a:bodyPr/>
        <a:lstStyle/>
        <a:p>
          <a:endParaRPr lang="en-US"/>
        </a:p>
      </dgm:t>
    </dgm:pt>
    <dgm:pt modelId="{27AFE33A-C14F-4106-A167-0E2AFF06A2DB}">
      <dgm:prSet/>
      <dgm:spPr/>
      <dgm:t>
        <a:bodyPr/>
        <a:lstStyle/>
        <a:p>
          <a:r>
            <a:rPr lang="ro-RO"/>
            <a:t>Disponibile prin diferite surse de informare</a:t>
          </a:r>
          <a:endParaRPr lang="en-US"/>
        </a:p>
      </dgm:t>
    </dgm:pt>
    <dgm:pt modelId="{DF7752E1-251B-4DFF-B5CD-A28132988D40}" type="parTrans" cxnId="{95ACDF4F-51DF-46F3-9461-060D586619F7}">
      <dgm:prSet/>
      <dgm:spPr/>
      <dgm:t>
        <a:bodyPr/>
        <a:lstStyle/>
        <a:p>
          <a:endParaRPr lang="en-US"/>
        </a:p>
      </dgm:t>
    </dgm:pt>
    <dgm:pt modelId="{50B1996E-D911-4552-B0AF-FF9F75CDA3F1}" type="sibTrans" cxnId="{95ACDF4F-51DF-46F3-9461-060D586619F7}">
      <dgm:prSet/>
      <dgm:spPr/>
      <dgm:t>
        <a:bodyPr/>
        <a:lstStyle/>
        <a:p>
          <a:endParaRPr lang="en-US"/>
        </a:p>
      </dgm:t>
    </dgm:pt>
    <dgm:pt modelId="{6D449AF1-C6BB-486C-954C-D479D6C25C27}">
      <dgm:prSet/>
      <dgm:spPr/>
      <dgm:t>
        <a:bodyPr/>
        <a:lstStyle/>
        <a:p>
          <a:r>
            <a:rPr lang="ro-RO"/>
            <a:t>Portalul principal H2020</a:t>
          </a:r>
          <a:endParaRPr lang="en-US"/>
        </a:p>
      </dgm:t>
    </dgm:pt>
    <dgm:pt modelId="{4AC2CFC9-6C6B-4FDB-99D7-1D8C69B34298}" type="parTrans" cxnId="{AE256D9E-EB9D-4D72-B8B7-EEF4CD463D09}">
      <dgm:prSet/>
      <dgm:spPr/>
      <dgm:t>
        <a:bodyPr/>
        <a:lstStyle/>
        <a:p>
          <a:endParaRPr lang="en-US"/>
        </a:p>
      </dgm:t>
    </dgm:pt>
    <dgm:pt modelId="{A5B932CF-6AB3-42CF-8449-B9EBD2AD585A}" type="sibTrans" cxnId="{AE256D9E-EB9D-4D72-B8B7-EEF4CD463D09}">
      <dgm:prSet/>
      <dgm:spPr/>
      <dgm:t>
        <a:bodyPr/>
        <a:lstStyle/>
        <a:p>
          <a:endParaRPr lang="en-US"/>
        </a:p>
      </dgm:t>
    </dgm:pt>
    <dgm:pt modelId="{37618A97-4C01-4D3D-83AB-9886BCE31093}">
      <dgm:prSet/>
      <dgm:spPr/>
      <dgm:t>
        <a:bodyPr/>
        <a:lstStyle/>
        <a:p>
          <a:r>
            <a:rPr lang="ro-RO"/>
            <a:t>Rețele ale punctelor de contact național (NCPs)</a:t>
          </a:r>
          <a:endParaRPr lang="en-US"/>
        </a:p>
      </dgm:t>
    </dgm:pt>
    <dgm:pt modelId="{66C4D8D9-76D8-4122-A10F-D72DC165AAEA}" type="parTrans" cxnId="{18C0B779-F4CC-431F-8505-7710F48B1127}">
      <dgm:prSet/>
      <dgm:spPr/>
      <dgm:t>
        <a:bodyPr/>
        <a:lstStyle/>
        <a:p>
          <a:endParaRPr lang="en-US"/>
        </a:p>
      </dgm:t>
    </dgm:pt>
    <dgm:pt modelId="{F0D2AB48-A346-4E23-8CB4-8A7E50ADB496}" type="sibTrans" cxnId="{18C0B779-F4CC-431F-8505-7710F48B1127}">
      <dgm:prSet/>
      <dgm:spPr/>
      <dgm:t>
        <a:bodyPr/>
        <a:lstStyle/>
        <a:p>
          <a:endParaRPr lang="en-US"/>
        </a:p>
      </dgm:t>
    </dgm:pt>
    <dgm:pt modelId="{D52A84F7-F1F2-48D6-8CAD-C3578CD30292}">
      <dgm:prSet/>
      <dgm:spPr/>
      <dgm:t>
        <a:bodyPr/>
        <a:lstStyle/>
        <a:p>
          <a:r>
            <a:rPr lang="ro-RO"/>
            <a:t>Enterprise Europe Network</a:t>
          </a:r>
          <a:endParaRPr lang="en-US"/>
        </a:p>
      </dgm:t>
    </dgm:pt>
    <dgm:pt modelId="{13166C34-4204-45E7-9C42-9B6BD03E12D3}" type="parTrans" cxnId="{82CD9F6C-51E6-4098-976D-185AD036C001}">
      <dgm:prSet/>
      <dgm:spPr/>
      <dgm:t>
        <a:bodyPr/>
        <a:lstStyle/>
        <a:p>
          <a:endParaRPr lang="en-US"/>
        </a:p>
      </dgm:t>
    </dgm:pt>
    <dgm:pt modelId="{BCD8B2EF-73E1-46F4-8807-08E47B58BF00}" type="sibTrans" cxnId="{82CD9F6C-51E6-4098-976D-185AD036C001}">
      <dgm:prSet/>
      <dgm:spPr/>
      <dgm:t>
        <a:bodyPr/>
        <a:lstStyle/>
        <a:p>
          <a:endParaRPr lang="en-US"/>
        </a:p>
      </dgm:t>
    </dgm:pt>
    <dgm:pt modelId="{C93DA175-86ED-450E-81E5-B0F6CC67E6C0}" type="pres">
      <dgm:prSet presAssocID="{A073995F-B9F8-4ABC-90F0-08FFF6D7FC32}" presName="Name0" presStyleCnt="0">
        <dgm:presLayoutVars>
          <dgm:dir/>
          <dgm:animLvl val="lvl"/>
          <dgm:resizeHandles val="exact"/>
        </dgm:presLayoutVars>
      </dgm:prSet>
      <dgm:spPr/>
      <dgm:t>
        <a:bodyPr/>
        <a:lstStyle/>
        <a:p>
          <a:endParaRPr lang="ro-RO"/>
        </a:p>
      </dgm:t>
    </dgm:pt>
    <dgm:pt modelId="{8BCC7765-C288-4D07-8C14-F682CBC8F76E}" type="pres">
      <dgm:prSet presAssocID="{2DA828A3-E0BF-4B66-8CB5-97C7EE8B3DE5}" presName="composite" presStyleCnt="0"/>
      <dgm:spPr/>
    </dgm:pt>
    <dgm:pt modelId="{1758681A-04A7-4C20-B5A9-FD06927E29DF}" type="pres">
      <dgm:prSet presAssocID="{2DA828A3-E0BF-4B66-8CB5-97C7EE8B3DE5}" presName="parTx" presStyleLbl="alignNode1" presStyleIdx="0" presStyleCnt="3">
        <dgm:presLayoutVars>
          <dgm:chMax val="0"/>
          <dgm:chPref val="0"/>
          <dgm:bulletEnabled val="1"/>
        </dgm:presLayoutVars>
      </dgm:prSet>
      <dgm:spPr/>
      <dgm:t>
        <a:bodyPr/>
        <a:lstStyle/>
        <a:p>
          <a:endParaRPr lang="ro-RO"/>
        </a:p>
      </dgm:t>
    </dgm:pt>
    <dgm:pt modelId="{CB014DA1-11FA-4C95-AD8D-982680C8990F}" type="pres">
      <dgm:prSet presAssocID="{2DA828A3-E0BF-4B66-8CB5-97C7EE8B3DE5}" presName="desTx" presStyleLbl="alignAccFollowNode1" presStyleIdx="0" presStyleCnt="3">
        <dgm:presLayoutVars>
          <dgm:bulletEnabled val="1"/>
        </dgm:presLayoutVars>
      </dgm:prSet>
      <dgm:spPr/>
      <dgm:t>
        <a:bodyPr/>
        <a:lstStyle/>
        <a:p>
          <a:endParaRPr lang="ro-RO"/>
        </a:p>
      </dgm:t>
    </dgm:pt>
    <dgm:pt modelId="{0A751BE6-314A-4683-AFDE-1E3AD0775FEF}" type="pres">
      <dgm:prSet presAssocID="{F4921AF4-3FF0-43E0-842D-47079A97A3A6}" presName="space" presStyleCnt="0"/>
      <dgm:spPr/>
    </dgm:pt>
    <dgm:pt modelId="{431057BC-D16C-4DD4-8992-69BE1D54F7F4}" type="pres">
      <dgm:prSet presAssocID="{979C59DA-2EA1-40D1-9798-60EEBC3645E0}" presName="composite" presStyleCnt="0"/>
      <dgm:spPr/>
    </dgm:pt>
    <dgm:pt modelId="{67BDD310-0102-4380-B9C4-F812C951585D}" type="pres">
      <dgm:prSet presAssocID="{979C59DA-2EA1-40D1-9798-60EEBC3645E0}" presName="parTx" presStyleLbl="alignNode1" presStyleIdx="1" presStyleCnt="3">
        <dgm:presLayoutVars>
          <dgm:chMax val="0"/>
          <dgm:chPref val="0"/>
          <dgm:bulletEnabled val="1"/>
        </dgm:presLayoutVars>
      </dgm:prSet>
      <dgm:spPr/>
      <dgm:t>
        <a:bodyPr/>
        <a:lstStyle/>
        <a:p>
          <a:endParaRPr lang="ro-RO"/>
        </a:p>
      </dgm:t>
    </dgm:pt>
    <dgm:pt modelId="{5E4F7872-4904-4A68-8C41-99474666D4D5}" type="pres">
      <dgm:prSet presAssocID="{979C59DA-2EA1-40D1-9798-60EEBC3645E0}" presName="desTx" presStyleLbl="alignAccFollowNode1" presStyleIdx="1" presStyleCnt="3">
        <dgm:presLayoutVars>
          <dgm:bulletEnabled val="1"/>
        </dgm:presLayoutVars>
      </dgm:prSet>
      <dgm:spPr/>
      <dgm:t>
        <a:bodyPr/>
        <a:lstStyle/>
        <a:p>
          <a:endParaRPr lang="ro-RO"/>
        </a:p>
      </dgm:t>
    </dgm:pt>
    <dgm:pt modelId="{338CBFE8-9B38-4854-9F53-2CE06CE21503}" type="pres">
      <dgm:prSet presAssocID="{47939126-36EF-4EE4-99BC-C10D9844B457}" presName="space" presStyleCnt="0"/>
      <dgm:spPr/>
    </dgm:pt>
    <dgm:pt modelId="{0808BA8B-35B0-4898-A1D9-17673114D676}" type="pres">
      <dgm:prSet presAssocID="{92B0C672-F0CC-4745-8528-5EE86622E1CE}" presName="composite" presStyleCnt="0"/>
      <dgm:spPr/>
    </dgm:pt>
    <dgm:pt modelId="{F2ADF4C7-1591-455E-97EC-A3733B689739}" type="pres">
      <dgm:prSet presAssocID="{92B0C672-F0CC-4745-8528-5EE86622E1CE}" presName="parTx" presStyleLbl="alignNode1" presStyleIdx="2" presStyleCnt="3">
        <dgm:presLayoutVars>
          <dgm:chMax val="0"/>
          <dgm:chPref val="0"/>
          <dgm:bulletEnabled val="1"/>
        </dgm:presLayoutVars>
      </dgm:prSet>
      <dgm:spPr/>
      <dgm:t>
        <a:bodyPr/>
        <a:lstStyle/>
        <a:p>
          <a:endParaRPr lang="ro-RO"/>
        </a:p>
      </dgm:t>
    </dgm:pt>
    <dgm:pt modelId="{232594B5-E26E-441A-8D01-E863083B8E45}" type="pres">
      <dgm:prSet presAssocID="{92B0C672-F0CC-4745-8528-5EE86622E1CE}" presName="desTx" presStyleLbl="alignAccFollowNode1" presStyleIdx="2" presStyleCnt="3">
        <dgm:presLayoutVars>
          <dgm:bulletEnabled val="1"/>
        </dgm:presLayoutVars>
      </dgm:prSet>
      <dgm:spPr/>
      <dgm:t>
        <a:bodyPr/>
        <a:lstStyle/>
        <a:p>
          <a:endParaRPr lang="ro-RO"/>
        </a:p>
      </dgm:t>
    </dgm:pt>
  </dgm:ptLst>
  <dgm:cxnLst>
    <dgm:cxn modelId="{95ACDF4F-51DF-46F3-9461-060D586619F7}" srcId="{92B0C672-F0CC-4745-8528-5EE86622E1CE}" destId="{27AFE33A-C14F-4106-A167-0E2AFF06A2DB}" srcOrd="0" destOrd="0" parTransId="{DF7752E1-251B-4DFF-B5CD-A28132988D40}" sibTransId="{50B1996E-D911-4552-B0AF-FF9F75CDA3F1}"/>
    <dgm:cxn modelId="{5571D062-384D-4EF1-B0D0-2085AD03BC31}" type="presOf" srcId="{AB49B8FB-3746-4028-804C-A72986BEB024}" destId="{5E4F7872-4904-4A68-8C41-99474666D4D5}" srcOrd="0" destOrd="1" presId="urn:microsoft.com/office/officeart/2005/8/layout/hList1"/>
    <dgm:cxn modelId="{1B3DFCA5-287B-43CE-88AF-803067CFF9EE}" srcId="{979C59DA-2EA1-40D1-9798-60EEBC3645E0}" destId="{D25F3310-C898-41B6-BAFB-8C6AD691EC95}" srcOrd="1" destOrd="0" parTransId="{981BEF2B-7460-400C-B27C-FD15A9F460A7}" sibTransId="{0E3AB8EA-09AF-412E-85F3-1F0182307A9E}"/>
    <dgm:cxn modelId="{18083A9B-FFCF-47D4-88CC-760DF5091163}" type="presOf" srcId="{D25F3310-C898-41B6-BAFB-8C6AD691EC95}" destId="{5E4F7872-4904-4A68-8C41-99474666D4D5}" srcOrd="0" destOrd="2" presId="urn:microsoft.com/office/officeart/2005/8/layout/hList1"/>
    <dgm:cxn modelId="{DB8CAD30-09F7-4491-AC22-9E3AA0395D38}" type="presOf" srcId="{09804F7F-AAC0-48AF-B9CF-AA01FEACF718}" destId="{CB014DA1-11FA-4C95-AD8D-982680C8990F}" srcOrd="0" destOrd="2" presId="urn:microsoft.com/office/officeart/2005/8/layout/hList1"/>
    <dgm:cxn modelId="{82CD9F6C-51E6-4098-976D-185AD036C001}" srcId="{27AFE33A-C14F-4106-A167-0E2AFF06A2DB}" destId="{D52A84F7-F1F2-48D6-8CAD-C3578CD30292}" srcOrd="2" destOrd="0" parTransId="{13166C34-4204-45E7-9C42-9B6BD03E12D3}" sibTransId="{BCD8B2EF-73E1-46F4-8807-08E47B58BF00}"/>
    <dgm:cxn modelId="{0A4FE77C-A013-4CCC-942E-2844F792FCA6}" type="presOf" srcId="{27AFE33A-C14F-4106-A167-0E2AFF06A2DB}" destId="{232594B5-E26E-441A-8D01-E863083B8E45}" srcOrd="0" destOrd="0" presId="urn:microsoft.com/office/officeart/2005/8/layout/hList1"/>
    <dgm:cxn modelId="{C70A27CF-6A1E-42F7-BFE5-0647E2CB39C9}" type="presOf" srcId="{228AF853-5B38-4CFF-A092-00EECC7D7377}" destId="{5E4F7872-4904-4A68-8C41-99474666D4D5}" srcOrd="0" destOrd="0" presId="urn:microsoft.com/office/officeart/2005/8/layout/hList1"/>
    <dgm:cxn modelId="{CEB63E42-1DA8-4FF7-B93A-48DD57467149}" type="presOf" srcId="{92B0C672-F0CC-4745-8528-5EE86622E1CE}" destId="{F2ADF4C7-1591-455E-97EC-A3733B689739}" srcOrd="0" destOrd="0" presId="urn:microsoft.com/office/officeart/2005/8/layout/hList1"/>
    <dgm:cxn modelId="{0FC54BB4-CC98-4B6C-8B7C-BE6A84575A2F}" type="presOf" srcId="{D52A84F7-F1F2-48D6-8CAD-C3578CD30292}" destId="{232594B5-E26E-441A-8D01-E863083B8E45}" srcOrd="0" destOrd="3" presId="urn:microsoft.com/office/officeart/2005/8/layout/hList1"/>
    <dgm:cxn modelId="{64C06092-1BF8-4843-9526-80C17439E457}" srcId="{EBE8F621-EE1E-4E76-8D47-0F8A7130F731}" destId="{7018433B-2A3F-4340-BB31-6B1F611A74FF}" srcOrd="0" destOrd="0" parTransId="{B45CDF18-2452-4E41-A5CD-BD648A76045E}" sibTransId="{F7A6C99F-C263-4CE1-8C38-CCB07DE28927}"/>
    <dgm:cxn modelId="{2EBB4F29-04E2-4210-835B-3A0B8947BE43}" srcId="{A073995F-B9F8-4ABC-90F0-08FFF6D7FC32}" destId="{92B0C672-F0CC-4745-8528-5EE86622E1CE}" srcOrd="2" destOrd="0" parTransId="{646B2653-2D34-4A46-BF36-2A26C0181022}" sibTransId="{BD585BCC-F509-41E9-B864-DF4C39CF2BE5}"/>
    <dgm:cxn modelId="{4AF283F9-7A9A-4263-8CEA-0D3A83380938}" srcId="{2DA828A3-E0BF-4B66-8CB5-97C7EE8B3DE5}" destId="{EBE8F621-EE1E-4E76-8D47-0F8A7130F731}" srcOrd="0" destOrd="0" parTransId="{4F59E4C3-C704-47BC-9F2F-9765F8BAC2BE}" sibTransId="{1185A050-F0F2-4923-A442-20E372CE33B5}"/>
    <dgm:cxn modelId="{B22A8E27-1AE9-4762-A76C-1B7BCBF5404C}" type="presOf" srcId="{6D449AF1-C6BB-486C-954C-D479D6C25C27}" destId="{232594B5-E26E-441A-8D01-E863083B8E45}" srcOrd="0" destOrd="1" presId="urn:microsoft.com/office/officeart/2005/8/layout/hList1"/>
    <dgm:cxn modelId="{320607E1-C041-4BF8-8A20-63CCC48A67B3}" srcId="{979C59DA-2EA1-40D1-9798-60EEBC3645E0}" destId="{228AF853-5B38-4CFF-A092-00EECC7D7377}" srcOrd="0" destOrd="0" parTransId="{844FF8CA-FF79-4385-B6EC-5F07C51392A5}" sibTransId="{616C55D3-261C-43C5-B1F3-14570D59355C}"/>
    <dgm:cxn modelId="{18C0B779-F4CC-431F-8505-7710F48B1127}" srcId="{27AFE33A-C14F-4106-A167-0E2AFF06A2DB}" destId="{37618A97-4C01-4D3D-83AB-9886BCE31093}" srcOrd="1" destOrd="0" parTransId="{66C4D8D9-76D8-4122-A10F-D72DC165AAEA}" sibTransId="{F0D2AB48-A346-4E23-8CB4-8A7E50ADB496}"/>
    <dgm:cxn modelId="{D58C13BF-CAC4-497B-A876-D8E631FC2C61}" srcId="{A073995F-B9F8-4ABC-90F0-08FFF6D7FC32}" destId="{979C59DA-2EA1-40D1-9798-60EEBC3645E0}" srcOrd="1" destOrd="0" parTransId="{31F98D08-E668-4071-95AC-0C9A77193995}" sibTransId="{47939126-36EF-4EE4-99BC-C10D9844B457}"/>
    <dgm:cxn modelId="{509832DD-6875-41FF-BDEA-FEE050BF3F4B}" type="presOf" srcId="{979C59DA-2EA1-40D1-9798-60EEBC3645E0}" destId="{67BDD310-0102-4380-B9C4-F812C951585D}" srcOrd="0" destOrd="0" presId="urn:microsoft.com/office/officeart/2005/8/layout/hList1"/>
    <dgm:cxn modelId="{21C2E8B7-B0A7-4324-BE16-B0CBA06747A6}" type="presOf" srcId="{7018433B-2A3F-4340-BB31-6B1F611A74FF}" destId="{CB014DA1-11FA-4C95-AD8D-982680C8990F}" srcOrd="0" destOrd="1" presId="urn:microsoft.com/office/officeart/2005/8/layout/hList1"/>
    <dgm:cxn modelId="{DF3A8429-09F5-443C-936F-4D917DDC44AB}" srcId="{A073995F-B9F8-4ABC-90F0-08FFF6D7FC32}" destId="{2DA828A3-E0BF-4B66-8CB5-97C7EE8B3DE5}" srcOrd="0" destOrd="0" parTransId="{FA121A02-46BD-480A-930F-EA49F0F2EEE4}" sibTransId="{F4921AF4-3FF0-43E0-842D-47079A97A3A6}"/>
    <dgm:cxn modelId="{AE256D9E-EB9D-4D72-B8B7-EEF4CD463D09}" srcId="{27AFE33A-C14F-4106-A167-0E2AFF06A2DB}" destId="{6D449AF1-C6BB-486C-954C-D479D6C25C27}" srcOrd="0" destOrd="0" parTransId="{4AC2CFC9-6C6B-4FDB-99D7-1D8C69B34298}" sibTransId="{A5B932CF-6AB3-42CF-8449-B9EBD2AD585A}"/>
    <dgm:cxn modelId="{E18116A6-B9AD-4BD8-898A-1004F4BFE224}" srcId="{228AF853-5B38-4CFF-A092-00EECC7D7377}" destId="{AB49B8FB-3746-4028-804C-A72986BEB024}" srcOrd="0" destOrd="0" parTransId="{5336DDA3-812C-4088-9B67-F97D07A73541}" sibTransId="{87455D9D-7F6E-481E-9CEF-0A5A99526352}"/>
    <dgm:cxn modelId="{A8925EEF-0D64-4041-9F81-6D54EBF27183}" type="presOf" srcId="{2DA828A3-E0BF-4B66-8CB5-97C7EE8B3DE5}" destId="{1758681A-04A7-4C20-B5A9-FD06927E29DF}" srcOrd="0" destOrd="0" presId="urn:microsoft.com/office/officeart/2005/8/layout/hList1"/>
    <dgm:cxn modelId="{A4F7CE0A-5082-479E-921D-9962718AE31D}" srcId="{2DA828A3-E0BF-4B66-8CB5-97C7EE8B3DE5}" destId="{09804F7F-AAC0-48AF-B9CF-AA01FEACF718}" srcOrd="1" destOrd="0" parTransId="{0CF2B0D8-43A7-42CC-A46E-A9023EFAEC04}" sibTransId="{4BF93EE0-93E9-49DD-9932-F5858C670CE5}"/>
    <dgm:cxn modelId="{707F6625-EA45-43E7-B114-248F73991574}" type="presOf" srcId="{EBE8F621-EE1E-4E76-8D47-0F8A7130F731}" destId="{CB014DA1-11FA-4C95-AD8D-982680C8990F}" srcOrd="0" destOrd="0" presId="urn:microsoft.com/office/officeart/2005/8/layout/hList1"/>
    <dgm:cxn modelId="{F12AFB10-9C99-474E-BF9A-3F6115A2ADD4}" type="presOf" srcId="{37618A97-4C01-4D3D-83AB-9886BCE31093}" destId="{232594B5-E26E-441A-8D01-E863083B8E45}" srcOrd="0" destOrd="2" presId="urn:microsoft.com/office/officeart/2005/8/layout/hList1"/>
    <dgm:cxn modelId="{4B0A4359-6F1B-440C-88BE-93DD28C2A984}" type="presOf" srcId="{A073995F-B9F8-4ABC-90F0-08FFF6D7FC32}" destId="{C93DA175-86ED-450E-81E5-B0F6CC67E6C0}" srcOrd="0" destOrd="0" presId="urn:microsoft.com/office/officeart/2005/8/layout/hList1"/>
    <dgm:cxn modelId="{13CA757D-CFC6-470F-A645-4BD2D56952FA}" type="presParOf" srcId="{C93DA175-86ED-450E-81E5-B0F6CC67E6C0}" destId="{8BCC7765-C288-4D07-8C14-F682CBC8F76E}" srcOrd="0" destOrd="0" presId="urn:microsoft.com/office/officeart/2005/8/layout/hList1"/>
    <dgm:cxn modelId="{196B7252-B7BA-4524-921F-AF81A404C1E9}" type="presParOf" srcId="{8BCC7765-C288-4D07-8C14-F682CBC8F76E}" destId="{1758681A-04A7-4C20-B5A9-FD06927E29DF}" srcOrd="0" destOrd="0" presId="urn:microsoft.com/office/officeart/2005/8/layout/hList1"/>
    <dgm:cxn modelId="{4C8B3A6E-43EE-4F91-B0A2-2F431C633DCA}" type="presParOf" srcId="{8BCC7765-C288-4D07-8C14-F682CBC8F76E}" destId="{CB014DA1-11FA-4C95-AD8D-982680C8990F}" srcOrd="1" destOrd="0" presId="urn:microsoft.com/office/officeart/2005/8/layout/hList1"/>
    <dgm:cxn modelId="{6705D19E-8554-4F16-80E6-DBA99404A807}" type="presParOf" srcId="{C93DA175-86ED-450E-81E5-B0F6CC67E6C0}" destId="{0A751BE6-314A-4683-AFDE-1E3AD0775FEF}" srcOrd="1" destOrd="0" presId="urn:microsoft.com/office/officeart/2005/8/layout/hList1"/>
    <dgm:cxn modelId="{570ED9F0-9D69-4A82-9463-FF2990F76347}" type="presParOf" srcId="{C93DA175-86ED-450E-81E5-B0F6CC67E6C0}" destId="{431057BC-D16C-4DD4-8992-69BE1D54F7F4}" srcOrd="2" destOrd="0" presId="urn:microsoft.com/office/officeart/2005/8/layout/hList1"/>
    <dgm:cxn modelId="{C6F05838-2CDF-42FD-B629-DD2765DBB97F}" type="presParOf" srcId="{431057BC-D16C-4DD4-8992-69BE1D54F7F4}" destId="{67BDD310-0102-4380-B9C4-F812C951585D}" srcOrd="0" destOrd="0" presId="urn:microsoft.com/office/officeart/2005/8/layout/hList1"/>
    <dgm:cxn modelId="{F8F0926A-92CF-4E12-A05B-DDD0FD21F260}" type="presParOf" srcId="{431057BC-D16C-4DD4-8992-69BE1D54F7F4}" destId="{5E4F7872-4904-4A68-8C41-99474666D4D5}" srcOrd="1" destOrd="0" presId="urn:microsoft.com/office/officeart/2005/8/layout/hList1"/>
    <dgm:cxn modelId="{3BDE2CB9-1902-4335-A037-D5E8C7A07F91}" type="presParOf" srcId="{C93DA175-86ED-450E-81E5-B0F6CC67E6C0}" destId="{338CBFE8-9B38-4854-9F53-2CE06CE21503}" srcOrd="3" destOrd="0" presId="urn:microsoft.com/office/officeart/2005/8/layout/hList1"/>
    <dgm:cxn modelId="{CE22184F-F992-4476-9847-848C5C4025C7}" type="presParOf" srcId="{C93DA175-86ED-450E-81E5-B0F6CC67E6C0}" destId="{0808BA8B-35B0-4898-A1D9-17673114D676}" srcOrd="4" destOrd="0" presId="urn:microsoft.com/office/officeart/2005/8/layout/hList1"/>
    <dgm:cxn modelId="{BDE7E9CE-B15C-423B-8B1A-53B46E497A64}" type="presParOf" srcId="{0808BA8B-35B0-4898-A1D9-17673114D676}" destId="{F2ADF4C7-1591-455E-97EC-A3733B689739}" srcOrd="0" destOrd="0" presId="urn:microsoft.com/office/officeart/2005/8/layout/hList1"/>
    <dgm:cxn modelId="{A2B518DC-0005-499B-BC99-3ED9D7A55150}" type="presParOf" srcId="{0808BA8B-35B0-4898-A1D9-17673114D676}" destId="{232594B5-E26E-441A-8D01-E863083B8E4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04B63C-8103-478C-B6AF-1AEDE5D399FA}" type="doc">
      <dgm:prSet loTypeId="urn:diagrams.loki3.com/BracketList" loCatId="list" qsTypeId="urn:microsoft.com/office/officeart/2005/8/quickstyle/simple1" qsCatId="simple" csTypeId="urn:microsoft.com/office/officeart/2005/8/colors/accent3_3" csCatId="accent3" phldr="1"/>
      <dgm:spPr/>
      <dgm:t>
        <a:bodyPr/>
        <a:lstStyle/>
        <a:p>
          <a:endParaRPr lang="en-US"/>
        </a:p>
      </dgm:t>
    </dgm:pt>
    <dgm:pt modelId="{9A2696A8-5A92-47EA-8880-80F38172327E}">
      <dgm:prSet/>
      <dgm:spPr/>
      <dgm:t>
        <a:bodyPr/>
        <a:lstStyle/>
        <a:p>
          <a:r>
            <a:rPr lang="ro-RO"/>
            <a:t>Sesiuni de prezentare (pitching)</a:t>
          </a:r>
          <a:endParaRPr lang="en-US"/>
        </a:p>
      </dgm:t>
    </dgm:pt>
    <dgm:pt modelId="{8EAE6EB0-B356-4445-B29E-F79950BB9699}" type="parTrans" cxnId="{D0BE0927-8BA8-4725-A5FF-D077E5BF54C3}">
      <dgm:prSet/>
      <dgm:spPr/>
      <dgm:t>
        <a:bodyPr/>
        <a:lstStyle/>
        <a:p>
          <a:endParaRPr lang="en-US"/>
        </a:p>
      </dgm:t>
    </dgm:pt>
    <dgm:pt modelId="{0BFA8D60-85A9-40C3-A826-E7AEE020C06F}" type="sibTrans" cxnId="{D0BE0927-8BA8-4725-A5FF-D077E5BF54C3}">
      <dgm:prSet/>
      <dgm:spPr/>
      <dgm:t>
        <a:bodyPr/>
        <a:lstStyle/>
        <a:p>
          <a:endParaRPr lang="en-US"/>
        </a:p>
      </dgm:t>
    </dgm:pt>
    <dgm:pt modelId="{031D50B1-44F2-4635-BC99-3DBB1E9FB106}">
      <dgm:prSet/>
      <dgm:spPr/>
      <dgm:t>
        <a:bodyPr/>
        <a:lstStyle/>
        <a:p>
          <a:r>
            <a:rPr lang="ro-RO" dirty="0"/>
            <a:t>Organizate în cadrul altor evenimente, de regulă împreună cu sesiunile de intermediere</a:t>
          </a:r>
          <a:endParaRPr lang="en-US" dirty="0"/>
        </a:p>
      </dgm:t>
    </dgm:pt>
    <dgm:pt modelId="{3610F43B-EBF2-4E8C-869F-8F6530519595}" type="parTrans" cxnId="{D4D3BDBF-1F2A-46F7-A265-0B7420B8E439}">
      <dgm:prSet/>
      <dgm:spPr/>
      <dgm:t>
        <a:bodyPr/>
        <a:lstStyle/>
        <a:p>
          <a:endParaRPr lang="en-US"/>
        </a:p>
      </dgm:t>
    </dgm:pt>
    <dgm:pt modelId="{B2716610-E464-4166-A72E-663688CD2A94}" type="sibTrans" cxnId="{D4D3BDBF-1F2A-46F7-A265-0B7420B8E439}">
      <dgm:prSet/>
      <dgm:spPr/>
      <dgm:t>
        <a:bodyPr/>
        <a:lstStyle/>
        <a:p>
          <a:endParaRPr lang="en-US"/>
        </a:p>
      </dgm:t>
    </dgm:pt>
    <dgm:pt modelId="{6F50A640-9335-47BB-AA5C-3F54BE3FF140}">
      <dgm:prSet/>
      <dgm:spPr/>
      <dgm:t>
        <a:bodyPr/>
        <a:lstStyle/>
        <a:p>
          <a:r>
            <a:rPr lang="ro-RO" dirty="0"/>
            <a:t>Structura tipică</a:t>
          </a:r>
          <a:endParaRPr lang="en-US" dirty="0"/>
        </a:p>
      </dgm:t>
    </dgm:pt>
    <dgm:pt modelId="{4C13CA61-A708-4337-8DAA-B0DFA475F949}" type="parTrans" cxnId="{1AD37DEE-A90E-4D09-9614-EAA1AD24B534}">
      <dgm:prSet/>
      <dgm:spPr/>
      <dgm:t>
        <a:bodyPr/>
        <a:lstStyle/>
        <a:p>
          <a:endParaRPr lang="en-US"/>
        </a:p>
      </dgm:t>
    </dgm:pt>
    <dgm:pt modelId="{299897A7-5EF2-4B8E-B9BF-9338ADF0B18C}" type="sibTrans" cxnId="{1AD37DEE-A90E-4D09-9614-EAA1AD24B534}">
      <dgm:prSet/>
      <dgm:spPr/>
      <dgm:t>
        <a:bodyPr/>
        <a:lstStyle/>
        <a:p>
          <a:endParaRPr lang="en-US"/>
        </a:p>
      </dgm:t>
    </dgm:pt>
    <dgm:pt modelId="{DBBCEDB8-FF3B-4911-9FFC-AC0E5D9D5243}">
      <dgm:prSet/>
      <dgm:spPr/>
      <dgm:t>
        <a:bodyPr/>
        <a:lstStyle/>
        <a:p>
          <a:r>
            <a:rPr lang="ro-RO" dirty="0"/>
            <a:t>Scurtă prezentare, tipic 5 minute, incluzând</a:t>
          </a:r>
          <a:endParaRPr lang="en-US" dirty="0"/>
        </a:p>
      </dgm:t>
    </dgm:pt>
    <dgm:pt modelId="{B7E9EC0F-14E6-4B41-936D-5AE50691F890}" type="parTrans" cxnId="{8511BE42-AC68-4F6E-88CE-466A9C90A799}">
      <dgm:prSet/>
      <dgm:spPr/>
      <dgm:t>
        <a:bodyPr/>
        <a:lstStyle/>
        <a:p>
          <a:endParaRPr lang="en-US"/>
        </a:p>
      </dgm:t>
    </dgm:pt>
    <dgm:pt modelId="{E898289E-84CE-4441-84FF-9B7E405FC7D7}" type="sibTrans" cxnId="{8511BE42-AC68-4F6E-88CE-466A9C90A799}">
      <dgm:prSet/>
      <dgm:spPr/>
      <dgm:t>
        <a:bodyPr/>
        <a:lstStyle/>
        <a:p>
          <a:endParaRPr lang="en-US"/>
        </a:p>
      </dgm:t>
    </dgm:pt>
    <dgm:pt modelId="{352BB342-56F1-463D-9377-E0574B68DC16}">
      <dgm:prSet/>
      <dgm:spPr/>
      <dgm:t>
        <a:bodyPr/>
        <a:lstStyle/>
        <a:p>
          <a:r>
            <a:rPr lang="ro-RO" dirty="0"/>
            <a:t>Ideea/ideile propunerii de proiect</a:t>
          </a:r>
          <a:endParaRPr lang="en-US" dirty="0"/>
        </a:p>
      </dgm:t>
    </dgm:pt>
    <dgm:pt modelId="{49562BB6-7697-4DE6-9508-84BB49C759E4}" type="parTrans" cxnId="{269CB2D8-8925-41A9-AF88-1BFC8F578269}">
      <dgm:prSet/>
      <dgm:spPr/>
      <dgm:t>
        <a:bodyPr/>
        <a:lstStyle/>
        <a:p>
          <a:endParaRPr lang="en-US"/>
        </a:p>
      </dgm:t>
    </dgm:pt>
    <dgm:pt modelId="{EA00D328-A51F-482B-9187-DA16348BC450}" type="sibTrans" cxnId="{269CB2D8-8925-41A9-AF88-1BFC8F578269}">
      <dgm:prSet/>
      <dgm:spPr/>
      <dgm:t>
        <a:bodyPr/>
        <a:lstStyle/>
        <a:p>
          <a:endParaRPr lang="en-US"/>
        </a:p>
      </dgm:t>
    </dgm:pt>
    <dgm:pt modelId="{EAAC8D68-70E1-4675-A670-9B1E34337B3B}">
      <dgm:prSet/>
      <dgm:spPr/>
      <dgm:t>
        <a:bodyPr/>
        <a:lstStyle/>
        <a:p>
          <a:r>
            <a:rPr lang="ro-RO" dirty="0"/>
            <a:t>Nivelul de expertiză oferit</a:t>
          </a:r>
          <a:endParaRPr lang="en-US" dirty="0"/>
        </a:p>
      </dgm:t>
    </dgm:pt>
    <dgm:pt modelId="{A9D2D780-7179-421F-BA24-A12633C74773}" type="parTrans" cxnId="{0F7EED09-71A4-40A7-8D7C-E17A822CADFD}">
      <dgm:prSet/>
      <dgm:spPr/>
      <dgm:t>
        <a:bodyPr/>
        <a:lstStyle/>
        <a:p>
          <a:endParaRPr lang="en-US"/>
        </a:p>
      </dgm:t>
    </dgm:pt>
    <dgm:pt modelId="{712C8DCF-7861-47E1-B13A-CEA910163ACA}" type="sibTrans" cxnId="{0F7EED09-71A4-40A7-8D7C-E17A822CADFD}">
      <dgm:prSet/>
      <dgm:spPr/>
      <dgm:t>
        <a:bodyPr/>
        <a:lstStyle/>
        <a:p>
          <a:endParaRPr lang="en-US"/>
        </a:p>
      </dgm:t>
    </dgm:pt>
    <dgm:pt modelId="{86D94476-2160-4BFE-A033-5752A2F41F36}">
      <dgm:prSet/>
      <dgm:spPr/>
      <dgm:t>
        <a:bodyPr/>
        <a:lstStyle/>
        <a:p>
          <a:r>
            <a:rPr lang="ro-RO" dirty="0"/>
            <a:t>Date de contact</a:t>
          </a:r>
          <a:endParaRPr lang="en-US" dirty="0"/>
        </a:p>
      </dgm:t>
    </dgm:pt>
    <dgm:pt modelId="{20E50461-573D-414C-8FFB-DC8A24CA4636}" type="parTrans" cxnId="{FAFF072A-42A9-47FA-B0C5-B9EC9E804486}">
      <dgm:prSet/>
      <dgm:spPr/>
      <dgm:t>
        <a:bodyPr/>
        <a:lstStyle/>
        <a:p>
          <a:endParaRPr lang="en-US"/>
        </a:p>
      </dgm:t>
    </dgm:pt>
    <dgm:pt modelId="{426955BD-82A9-4BDC-B8D0-19D227B37B00}" type="sibTrans" cxnId="{FAFF072A-42A9-47FA-B0C5-B9EC9E804486}">
      <dgm:prSet/>
      <dgm:spPr/>
      <dgm:t>
        <a:bodyPr/>
        <a:lstStyle/>
        <a:p>
          <a:endParaRPr lang="en-US"/>
        </a:p>
      </dgm:t>
    </dgm:pt>
    <dgm:pt modelId="{E7BBCC63-664F-4499-82DA-B0DD4F2972C2}">
      <dgm:prSet/>
      <dgm:spPr/>
      <dgm:t>
        <a:bodyPr/>
        <a:lstStyle/>
        <a:p>
          <a:r>
            <a:rPr lang="ro-RO" dirty="0"/>
            <a:t>Nivelul de expertiză solicitat</a:t>
          </a:r>
          <a:endParaRPr lang="en-US" dirty="0"/>
        </a:p>
      </dgm:t>
    </dgm:pt>
    <dgm:pt modelId="{DCBD6DC1-0592-4556-B3B4-5421B088509C}" type="parTrans" cxnId="{4A9BDA87-E05D-4E95-8B58-92975AA9AE0E}">
      <dgm:prSet/>
      <dgm:spPr/>
      <dgm:t>
        <a:bodyPr/>
        <a:lstStyle/>
        <a:p>
          <a:endParaRPr lang="ro-RO"/>
        </a:p>
      </dgm:t>
    </dgm:pt>
    <dgm:pt modelId="{B5F14B0D-FB45-4508-8696-4634F6576334}" type="sibTrans" cxnId="{4A9BDA87-E05D-4E95-8B58-92975AA9AE0E}">
      <dgm:prSet/>
      <dgm:spPr/>
      <dgm:t>
        <a:bodyPr/>
        <a:lstStyle/>
        <a:p>
          <a:endParaRPr lang="ro-RO"/>
        </a:p>
      </dgm:t>
    </dgm:pt>
    <dgm:pt modelId="{2060C61A-A25E-4DF9-BDE0-E981DE2A4850}">
      <dgm:prSet/>
      <dgm:spPr/>
      <dgm:t>
        <a:bodyPr/>
        <a:lstStyle/>
        <a:p>
          <a:r>
            <a:rPr lang="ro-RO" dirty="0"/>
            <a:t>Rolul asumat</a:t>
          </a:r>
          <a:endParaRPr lang="en-US" dirty="0"/>
        </a:p>
      </dgm:t>
    </dgm:pt>
    <dgm:pt modelId="{D3918744-6A2B-4992-95B4-E712282C5F1D}" type="parTrans" cxnId="{AC20277E-9633-47CE-8872-A1E2B9AA4633}">
      <dgm:prSet/>
      <dgm:spPr/>
      <dgm:t>
        <a:bodyPr/>
        <a:lstStyle/>
        <a:p>
          <a:endParaRPr lang="ro-RO"/>
        </a:p>
      </dgm:t>
    </dgm:pt>
    <dgm:pt modelId="{72EAD768-0E02-4F54-96F2-88894F53400D}" type="sibTrans" cxnId="{AC20277E-9633-47CE-8872-A1E2B9AA4633}">
      <dgm:prSet/>
      <dgm:spPr/>
      <dgm:t>
        <a:bodyPr/>
        <a:lstStyle/>
        <a:p>
          <a:endParaRPr lang="ro-RO"/>
        </a:p>
      </dgm:t>
    </dgm:pt>
    <dgm:pt modelId="{DCCA2FF4-EE2F-4080-84C9-6FE287DC9C24}">
      <dgm:prSet/>
      <dgm:spPr/>
      <dgm:t>
        <a:bodyPr/>
        <a:lstStyle/>
        <a:p>
          <a:r>
            <a:rPr lang="ro-RO" dirty="0"/>
            <a:t>Coordonator</a:t>
          </a:r>
          <a:endParaRPr lang="en-US" dirty="0"/>
        </a:p>
      </dgm:t>
    </dgm:pt>
    <dgm:pt modelId="{7A8F8A1A-41D4-45AD-91AF-C75180838B3E}" type="parTrans" cxnId="{E8AA5656-BBB7-4D33-B047-4A337891594E}">
      <dgm:prSet/>
      <dgm:spPr/>
      <dgm:t>
        <a:bodyPr/>
        <a:lstStyle/>
        <a:p>
          <a:endParaRPr lang="ro-RO"/>
        </a:p>
      </dgm:t>
    </dgm:pt>
    <dgm:pt modelId="{B2E7363D-E3A2-4831-90AF-00B1C72CE177}" type="sibTrans" cxnId="{E8AA5656-BBB7-4D33-B047-4A337891594E}">
      <dgm:prSet/>
      <dgm:spPr/>
      <dgm:t>
        <a:bodyPr/>
        <a:lstStyle/>
        <a:p>
          <a:endParaRPr lang="ro-RO"/>
        </a:p>
      </dgm:t>
    </dgm:pt>
    <dgm:pt modelId="{F6C8D306-21A0-489A-920E-1D0A99087746}">
      <dgm:prSet/>
      <dgm:spPr/>
      <dgm:t>
        <a:bodyPr/>
        <a:lstStyle/>
        <a:p>
          <a:r>
            <a:rPr lang="ro-RO" dirty="0"/>
            <a:t>Partener într-o propunere pe ideea prezentată</a:t>
          </a:r>
          <a:endParaRPr lang="en-US" dirty="0"/>
        </a:p>
      </dgm:t>
    </dgm:pt>
    <dgm:pt modelId="{E239803D-2426-41FC-8FEC-8395BEDC39C7}" type="parTrans" cxnId="{DF8986F6-B340-4A0A-84BA-B5D5367E9FAA}">
      <dgm:prSet/>
      <dgm:spPr/>
      <dgm:t>
        <a:bodyPr/>
        <a:lstStyle/>
        <a:p>
          <a:endParaRPr lang="ro-RO"/>
        </a:p>
      </dgm:t>
    </dgm:pt>
    <dgm:pt modelId="{227936C8-2E54-455D-87E3-41E88AEC9112}" type="sibTrans" cxnId="{DF8986F6-B340-4A0A-84BA-B5D5367E9FAA}">
      <dgm:prSet/>
      <dgm:spPr/>
      <dgm:t>
        <a:bodyPr/>
        <a:lstStyle/>
        <a:p>
          <a:endParaRPr lang="ro-RO"/>
        </a:p>
      </dgm:t>
    </dgm:pt>
    <dgm:pt modelId="{141A8619-0E87-41A3-B574-E52220271B84}" type="pres">
      <dgm:prSet presAssocID="{CE04B63C-8103-478C-B6AF-1AEDE5D399FA}" presName="Name0" presStyleCnt="0">
        <dgm:presLayoutVars>
          <dgm:dir/>
          <dgm:animLvl val="lvl"/>
          <dgm:resizeHandles val="exact"/>
        </dgm:presLayoutVars>
      </dgm:prSet>
      <dgm:spPr/>
      <dgm:t>
        <a:bodyPr/>
        <a:lstStyle/>
        <a:p>
          <a:endParaRPr lang="ro-RO"/>
        </a:p>
      </dgm:t>
    </dgm:pt>
    <dgm:pt modelId="{ADA1660D-2256-4092-AE03-AFCB3E5D71BE}" type="pres">
      <dgm:prSet presAssocID="{9A2696A8-5A92-47EA-8880-80F38172327E}" presName="linNode" presStyleCnt="0"/>
      <dgm:spPr/>
    </dgm:pt>
    <dgm:pt modelId="{7D0E0E8B-C0F8-4096-AA83-B4327F3E08B9}" type="pres">
      <dgm:prSet presAssocID="{9A2696A8-5A92-47EA-8880-80F38172327E}" presName="parTx" presStyleLbl="revTx" presStyleIdx="0" presStyleCnt="3">
        <dgm:presLayoutVars>
          <dgm:chMax val="1"/>
          <dgm:bulletEnabled val="1"/>
        </dgm:presLayoutVars>
      </dgm:prSet>
      <dgm:spPr/>
      <dgm:t>
        <a:bodyPr/>
        <a:lstStyle/>
        <a:p>
          <a:endParaRPr lang="ro-RO"/>
        </a:p>
      </dgm:t>
    </dgm:pt>
    <dgm:pt modelId="{D3B48B4E-B66D-48E6-B167-6C2EBDFEC51C}" type="pres">
      <dgm:prSet presAssocID="{9A2696A8-5A92-47EA-8880-80F38172327E}" presName="bracket" presStyleLbl="parChTrans1D1" presStyleIdx="0" presStyleCnt="3"/>
      <dgm:spPr/>
    </dgm:pt>
    <dgm:pt modelId="{9B001223-050F-41DE-BFEE-5AA8BD00F733}" type="pres">
      <dgm:prSet presAssocID="{9A2696A8-5A92-47EA-8880-80F38172327E}" presName="spH" presStyleCnt="0"/>
      <dgm:spPr/>
    </dgm:pt>
    <dgm:pt modelId="{E2E9E5E3-3A61-4B94-B275-3BE7081C22CE}" type="pres">
      <dgm:prSet presAssocID="{9A2696A8-5A92-47EA-8880-80F38172327E}" presName="desTx" presStyleLbl="node1" presStyleIdx="0" presStyleCnt="3">
        <dgm:presLayoutVars>
          <dgm:bulletEnabled val="1"/>
        </dgm:presLayoutVars>
      </dgm:prSet>
      <dgm:spPr/>
      <dgm:t>
        <a:bodyPr/>
        <a:lstStyle/>
        <a:p>
          <a:endParaRPr lang="ro-RO"/>
        </a:p>
      </dgm:t>
    </dgm:pt>
    <dgm:pt modelId="{F75C983E-67BD-4AF8-80DC-7AA6B40609CB}" type="pres">
      <dgm:prSet presAssocID="{0BFA8D60-85A9-40C3-A826-E7AEE020C06F}" presName="spV" presStyleCnt="0"/>
      <dgm:spPr/>
    </dgm:pt>
    <dgm:pt modelId="{F154F1A9-3FF7-4DFF-BA3D-30E2B1022C8D}" type="pres">
      <dgm:prSet presAssocID="{2060C61A-A25E-4DF9-BDE0-E981DE2A4850}" presName="linNode" presStyleCnt="0"/>
      <dgm:spPr/>
    </dgm:pt>
    <dgm:pt modelId="{5BEC5CAC-5D61-4AB9-82FB-47A6AE8A89EC}" type="pres">
      <dgm:prSet presAssocID="{2060C61A-A25E-4DF9-BDE0-E981DE2A4850}" presName="parTx" presStyleLbl="revTx" presStyleIdx="1" presStyleCnt="3">
        <dgm:presLayoutVars>
          <dgm:chMax val="1"/>
          <dgm:bulletEnabled val="1"/>
        </dgm:presLayoutVars>
      </dgm:prSet>
      <dgm:spPr/>
      <dgm:t>
        <a:bodyPr/>
        <a:lstStyle/>
        <a:p>
          <a:endParaRPr lang="ro-RO"/>
        </a:p>
      </dgm:t>
    </dgm:pt>
    <dgm:pt modelId="{4AD60B76-BD7F-4FB9-BFD0-300FCFD34B9B}" type="pres">
      <dgm:prSet presAssocID="{2060C61A-A25E-4DF9-BDE0-E981DE2A4850}" presName="bracket" presStyleLbl="parChTrans1D1" presStyleIdx="1" presStyleCnt="3"/>
      <dgm:spPr/>
    </dgm:pt>
    <dgm:pt modelId="{64E8B70C-2218-4F00-AFAB-5A25BEFD5AEF}" type="pres">
      <dgm:prSet presAssocID="{2060C61A-A25E-4DF9-BDE0-E981DE2A4850}" presName="spH" presStyleCnt="0"/>
      <dgm:spPr/>
    </dgm:pt>
    <dgm:pt modelId="{9AD7D187-8F4E-4396-BEB3-11D6167739AD}" type="pres">
      <dgm:prSet presAssocID="{2060C61A-A25E-4DF9-BDE0-E981DE2A4850}" presName="desTx" presStyleLbl="node1" presStyleIdx="1" presStyleCnt="3">
        <dgm:presLayoutVars>
          <dgm:bulletEnabled val="1"/>
        </dgm:presLayoutVars>
      </dgm:prSet>
      <dgm:spPr/>
      <dgm:t>
        <a:bodyPr/>
        <a:lstStyle/>
        <a:p>
          <a:endParaRPr lang="ro-RO"/>
        </a:p>
      </dgm:t>
    </dgm:pt>
    <dgm:pt modelId="{D85506E1-9E87-4605-9A7F-F94E96E0BF2D}" type="pres">
      <dgm:prSet presAssocID="{72EAD768-0E02-4F54-96F2-88894F53400D}" presName="spV" presStyleCnt="0"/>
      <dgm:spPr/>
    </dgm:pt>
    <dgm:pt modelId="{84BDB2E1-9493-453C-9789-97E9996B4393}" type="pres">
      <dgm:prSet presAssocID="{6F50A640-9335-47BB-AA5C-3F54BE3FF140}" presName="linNode" presStyleCnt="0"/>
      <dgm:spPr/>
    </dgm:pt>
    <dgm:pt modelId="{E455A2C6-F51C-43D3-AA62-A07690852201}" type="pres">
      <dgm:prSet presAssocID="{6F50A640-9335-47BB-AA5C-3F54BE3FF140}" presName="parTx" presStyleLbl="revTx" presStyleIdx="2" presStyleCnt="3">
        <dgm:presLayoutVars>
          <dgm:chMax val="1"/>
          <dgm:bulletEnabled val="1"/>
        </dgm:presLayoutVars>
      </dgm:prSet>
      <dgm:spPr/>
      <dgm:t>
        <a:bodyPr/>
        <a:lstStyle/>
        <a:p>
          <a:endParaRPr lang="ro-RO"/>
        </a:p>
      </dgm:t>
    </dgm:pt>
    <dgm:pt modelId="{B523FB92-E80F-4706-B72F-C37FD3C2788C}" type="pres">
      <dgm:prSet presAssocID="{6F50A640-9335-47BB-AA5C-3F54BE3FF140}" presName="bracket" presStyleLbl="parChTrans1D1" presStyleIdx="2" presStyleCnt="3"/>
      <dgm:spPr/>
    </dgm:pt>
    <dgm:pt modelId="{F4CCD6E1-280C-42E2-98AE-0ECC904A37D0}" type="pres">
      <dgm:prSet presAssocID="{6F50A640-9335-47BB-AA5C-3F54BE3FF140}" presName="spH" presStyleCnt="0"/>
      <dgm:spPr/>
    </dgm:pt>
    <dgm:pt modelId="{D3A5038F-CE63-48BA-B428-F9795B595A65}" type="pres">
      <dgm:prSet presAssocID="{6F50A640-9335-47BB-AA5C-3F54BE3FF140}" presName="desTx" presStyleLbl="node1" presStyleIdx="2" presStyleCnt="3">
        <dgm:presLayoutVars>
          <dgm:bulletEnabled val="1"/>
        </dgm:presLayoutVars>
      </dgm:prSet>
      <dgm:spPr/>
      <dgm:t>
        <a:bodyPr/>
        <a:lstStyle/>
        <a:p>
          <a:endParaRPr lang="ro-RO"/>
        </a:p>
      </dgm:t>
    </dgm:pt>
  </dgm:ptLst>
  <dgm:cxnLst>
    <dgm:cxn modelId="{4E7BB405-0B57-4277-B86B-43CE8CD5A00E}" type="presOf" srcId="{86D94476-2160-4BFE-A033-5752A2F41F36}" destId="{D3A5038F-CE63-48BA-B428-F9795B595A65}" srcOrd="0" destOrd="4" presId="urn:diagrams.loki3.com/BracketList"/>
    <dgm:cxn modelId="{E8AA5656-BBB7-4D33-B047-4A337891594E}" srcId="{2060C61A-A25E-4DF9-BDE0-E981DE2A4850}" destId="{DCCA2FF4-EE2F-4080-84C9-6FE287DC9C24}" srcOrd="0" destOrd="0" parTransId="{7A8F8A1A-41D4-45AD-91AF-C75180838B3E}" sibTransId="{B2E7363D-E3A2-4831-90AF-00B1C72CE177}"/>
    <dgm:cxn modelId="{FB86C242-2850-4A78-8D72-D67EBAF7A62C}" type="presOf" srcId="{F6C8D306-21A0-489A-920E-1D0A99087746}" destId="{9AD7D187-8F4E-4396-BEB3-11D6167739AD}" srcOrd="0" destOrd="1" presId="urn:diagrams.loki3.com/BracketList"/>
    <dgm:cxn modelId="{D484A902-98D4-4FD0-A3B3-EE723EC91834}" type="presOf" srcId="{CE04B63C-8103-478C-B6AF-1AEDE5D399FA}" destId="{141A8619-0E87-41A3-B574-E52220271B84}" srcOrd="0" destOrd="0" presId="urn:diagrams.loki3.com/BracketList"/>
    <dgm:cxn modelId="{2E84B17F-0BBF-4D95-B8B1-C5DB4C2A1D85}" type="presOf" srcId="{2060C61A-A25E-4DF9-BDE0-E981DE2A4850}" destId="{5BEC5CAC-5D61-4AB9-82FB-47A6AE8A89EC}" srcOrd="0" destOrd="0" presId="urn:diagrams.loki3.com/BracketList"/>
    <dgm:cxn modelId="{1AD37DEE-A90E-4D09-9614-EAA1AD24B534}" srcId="{CE04B63C-8103-478C-B6AF-1AEDE5D399FA}" destId="{6F50A640-9335-47BB-AA5C-3F54BE3FF140}" srcOrd="2" destOrd="0" parTransId="{4C13CA61-A708-4337-8DAA-B0DFA475F949}" sibTransId="{299897A7-5EF2-4B8E-B9BF-9338ADF0B18C}"/>
    <dgm:cxn modelId="{0F7EED09-71A4-40A7-8D7C-E17A822CADFD}" srcId="{DBBCEDB8-FF3B-4911-9FFC-AC0E5D9D5243}" destId="{EAAC8D68-70E1-4675-A670-9B1E34337B3B}" srcOrd="1" destOrd="0" parTransId="{A9D2D780-7179-421F-BA24-A12633C74773}" sibTransId="{712C8DCF-7861-47E1-B13A-CEA910163ACA}"/>
    <dgm:cxn modelId="{AC20277E-9633-47CE-8872-A1E2B9AA4633}" srcId="{CE04B63C-8103-478C-B6AF-1AEDE5D399FA}" destId="{2060C61A-A25E-4DF9-BDE0-E981DE2A4850}" srcOrd="1" destOrd="0" parTransId="{D3918744-6A2B-4992-95B4-E712282C5F1D}" sibTransId="{72EAD768-0E02-4F54-96F2-88894F53400D}"/>
    <dgm:cxn modelId="{D4D3BDBF-1F2A-46F7-A265-0B7420B8E439}" srcId="{9A2696A8-5A92-47EA-8880-80F38172327E}" destId="{031D50B1-44F2-4635-BC99-3DBB1E9FB106}" srcOrd="0" destOrd="0" parTransId="{3610F43B-EBF2-4E8C-869F-8F6530519595}" sibTransId="{B2716610-E464-4166-A72E-663688CD2A94}"/>
    <dgm:cxn modelId="{8511BE42-AC68-4F6E-88CE-466A9C90A799}" srcId="{6F50A640-9335-47BB-AA5C-3F54BE3FF140}" destId="{DBBCEDB8-FF3B-4911-9FFC-AC0E5D9D5243}" srcOrd="0" destOrd="0" parTransId="{B7E9EC0F-14E6-4B41-936D-5AE50691F890}" sibTransId="{E898289E-84CE-4441-84FF-9B7E405FC7D7}"/>
    <dgm:cxn modelId="{887810FE-B510-483F-BF95-93725FCAFD5D}" type="presOf" srcId="{9A2696A8-5A92-47EA-8880-80F38172327E}" destId="{7D0E0E8B-C0F8-4096-AA83-B4327F3E08B9}" srcOrd="0" destOrd="0" presId="urn:diagrams.loki3.com/BracketList"/>
    <dgm:cxn modelId="{269CB2D8-8925-41A9-AF88-1BFC8F578269}" srcId="{DBBCEDB8-FF3B-4911-9FFC-AC0E5D9D5243}" destId="{352BB342-56F1-463D-9377-E0574B68DC16}" srcOrd="0" destOrd="0" parTransId="{49562BB6-7697-4DE6-9508-84BB49C759E4}" sibTransId="{EA00D328-A51F-482B-9187-DA16348BC450}"/>
    <dgm:cxn modelId="{1FD29169-44F4-47D7-A8F9-3AC1F9AB3828}" type="presOf" srcId="{DBBCEDB8-FF3B-4911-9FFC-AC0E5D9D5243}" destId="{D3A5038F-CE63-48BA-B428-F9795B595A65}" srcOrd="0" destOrd="0" presId="urn:diagrams.loki3.com/BracketList"/>
    <dgm:cxn modelId="{5D0AC585-4114-4019-9840-B30810171FB7}" type="presOf" srcId="{EAAC8D68-70E1-4675-A670-9B1E34337B3B}" destId="{D3A5038F-CE63-48BA-B428-F9795B595A65}" srcOrd="0" destOrd="2" presId="urn:diagrams.loki3.com/BracketList"/>
    <dgm:cxn modelId="{DF8986F6-B340-4A0A-84BA-B5D5367E9FAA}" srcId="{2060C61A-A25E-4DF9-BDE0-E981DE2A4850}" destId="{F6C8D306-21A0-489A-920E-1D0A99087746}" srcOrd="1" destOrd="0" parTransId="{E239803D-2426-41FC-8FEC-8395BEDC39C7}" sibTransId="{227936C8-2E54-455D-87E3-41E88AEC9112}"/>
    <dgm:cxn modelId="{0ADD245D-2C6D-4332-B758-4A29A6F2C08F}" type="presOf" srcId="{DCCA2FF4-EE2F-4080-84C9-6FE287DC9C24}" destId="{9AD7D187-8F4E-4396-BEB3-11D6167739AD}" srcOrd="0" destOrd="0" presId="urn:diagrams.loki3.com/BracketList"/>
    <dgm:cxn modelId="{576CE67B-16B9-44DB-A609-77B4E44F9F59}" type="presOf" srcId="{031D50B1-44F2-4635-BC99-3DBB1E9FB106}" destId="{E2E9E5E3-3A61-4B94-B275-3BE7081C22CE}" srcOrd="0" destOrd="0" presId="urn:diagrams.loki3.com/BracketList"/>
    <dgm:cxn modelId="{60DADB22-B6E4-44EE-87A1-463793CAE56B}" type="presOf" srcId="{352BB342-56F1-463D-9377-E0574B68DC16}" destId="{D3A5038F-CE63-48BA-B428-F9795B595A65}" srcOrd="0" destOrd="1" presId="urn:diagrams.loki3.com/BracketList"/>
    <dgm:cxn modelId="{83068BEF-4082-4FA1-9CFD-8F7A06E4CD38}" type="presOf" srcId="{6F50A640-9335-47BB-AA5C-3F54BE3FF140}" destId="{E455A2C6-F51C-43D3-AA62-A07690852201}" srcOrd="0" destOrd="0" presId="urn:diagrams.loki3.com/BracketList"/>
    <dgm:cxn modelId="{FAFF072A-42A9-47FA-B0C5-B9EC9E804486}" srcId="{DBBCEDB8-FF3B-4911-9FFC-AC0E5D9D5243}" destId="{86D94476-2160-4BFE-A033-5752A2F41F36}" srcOrd="3" destOrd="0" parTransId="{20E50461-573D-414C-8FFB-DC8A24CA4636}" sibTransId="{426955BD-82A9-4BDC-B8D0-19D227B37B00}"/>
    <dgm:cxn modelId="{4A9BDA87-E05D-4E95-8B58-92975AA9AE0E}" srcId="{DBBCEDB8-FF3B-4911-9FFC-AC0E5D9D5243}" destId="{E7BBCC63-664F-4499-82DA-B0DD4F2972C2}" srcOrd="2" destOrd="0" parTransId="{DCBD6DC1-0592-4556-B3B4-5421B088509C}" sibTransId="{B5F14B0D-FB45-4508-8696-4634F6576334}"/>
    <dgm:cxn modelId="{D0BE0927-8BA8-4725-A5FF-D077E5BF54C3}" srcId="{CE04B63C-8103-478C-B6AF-1AEDE5D399FA}" destId="{9A2696A8-5A92-47EA-8880-80F38172327E}" srcOrd="0" destOrd="0" parTransId="{8EAE6EB0-B356-4445-B29E-F79950BB9699}" sibTransId="{0BFA8D60-85A9-40C3-A826-E7AEE020C06F}"/>
    <dgm:cxn modelId="{B0CD2F92-30FD-4843-AEDA-1E978003324D}" type="presOf" srcId="{E7BBCC63-664F-4499-82DA-B0DD4F2972C2}" destId="{D3A5038F-CE63-48BA-B428-F9795B595A65}" srcOrd="0" destOrd="3" presId="urn:diagrams.loki3.com/BracketList"/>
    <dgm:cxn modelId="{69BE4071-893E-474B-8C8C-9D35CF719670}" type="presParOf" srcId="{141A8619-0E87-41A3-B574-E52220271B84}" destId="{ADA1660D-2256-4092-AE03-AFCB3E5D71BE}" srcOrd="0" destOrd="0" presId="urn:diagrams.loki3.com/BracketList"/>
    <dgm:cxn modelId="{FC0726D4-2EC0-4BAB-B3E7-AF656EA95109}" type="presParOf" srcId="{ADA1660D-2256-4092-AE03-AFCB3E5D71BE}" destId="{7D0E0E8B-C0F8-4096-AA83-B4327F3E08B9}" srcOrd="0" destOrd="0" presId="urn:diagrams.loki3.com/BracketList"/>
    <dgm:cxn modelId="{C932C31A-1A9C-4FBB-94BA-BE114CC0BB4B}" type="presParOf" srcId="{ADA1660D-2256-4092-AE03-AFCB3E5D71BE}" destId="{D3B48B4E-B66D-48E6-B167-6C2EBDFEC51C}" srcOrd="1" destOrd="0" presId="urn:diagrams.loki3.com/BracketList"/>
    <dgm:cxn modelId="{1AF836E9-CF09-49A5-8663-45522CDE24AA}" type="presParOf" srcId="{ADA1660D-2256-4092-AE03-AFCB3E5D71BE}" destId="{9B001223-050F-41DE-BFEE-5AA8BD00F733}" srcOrd="2" destOrd="0" presId="urn:diagrams.loki3.com/BracketList"/>
    <dgm:cxn modelId="{A8F82FB6-77F0-4794-8CD4-A2975CC32976}" type="presParOf" srcId="{ADA1660D-2256-4092-AE03-AFCB3E5D71BE}" destId="{E2E9E5E3-3A61-4B94-B275-3BE7081C22CE}" srcOrd="3" destOrd="0" presId="urn:diagrams.loki3.com/BracketList"/>
    <dgm:cxn modelId="{096269AA-8157-4A1E-AA0C-E9FD07F139F1}" type="presParOf" srcId="{141A8619-0E87-41A3-B574-E52220271B84}" destId="{F75C983E-67BD-4AF8-80DC-7AA6B40609CB}" srcOrd="1" destOrd="0" presId="urn:diagrams.loki3.com/BracketList"/>
    <dgm:cxn modelId="{3C5C1732-E365-46BC-B382-A92739DB44D5}" type="presParOf" srcId="{141A8619-0E87-41A3-B574-E52220271B84}" destId="{F154F1A9-3FF7-4DFF-BA3D-30E2B1022C8D}" srcOrd="2" destOrd="0" presId="urn:diagrams.loki3.com/BracketList"/>
    <dgm:cxn modelId="{CA112421-9DBE-400E-B938-AEB2A31747FA}" type="presParOf" srcId="{F154F1A9-3FF7-4DFF-BA3D-30E2B1022C8D}" destId="{5BEC5CAC-5D61-4AB9-82FB-47A6AE8A89EC}" srcOrd="0" destOrd="0" presId="urn:diagrams.loki3.com/BracketList"/>
    <dgm:cxn modelId="{07D637F8-8933-486C-9DB1-E117B3920B8A}" type="presParOf" srcId="{F154F1A9-3FF7-4DFF-BA3D-30E2B1022C8D}" destId="{4AD60B76-BD7F-4FB9-BFD0-300FCFD34B9B}" srcOrd="1" destOrd="0" presId="urn:diagrams.loki3.com/BracketList"/>
    <dgm:cxn modelId="{EF5F7D06-850A-49F0-AA42-2EFD7BB2EB85}" type="presParOf" srcId="{F154F1A9-3FF7-4DFF-BA3D-30E2B1022C8D}" destId="{64E8B70C-2218-4F00-AFAB-5A25BEFD5AEF}" srcOrd="2" destOrd="0" presId="urn:diagrams.loki3.com/BracketList"/>
    <dgm:cxn modelId="{47FF1094-6666-4262-9F59-7162655818D8}" type="presParOf" srcId="{F154F1A9-3FF7-4DFF-BA3D-30E2B1022C8D}" destId="{9AD7D187-8F4E-4396-BEB3-11D6167739AD}" srcOrd="3" destOrd="0" presId="urn:diagrams.loki3.com/BracketList"/>
    <dgm:cxn modelId="{874C5F92-D439-4F0C-A3DE-03438F616417}" type="presParOf" srcId="{141A8619-0E87-41A3-B574-E52220271B84}" destId="{D85506E1-9E87-4605-9A7F-F94E96E0BF2D}" srcOrd="3" destOrd="0" presId="urn:diagrams.loki3.com/BracketList"/>
    <dgm:cxn modelId="{603F2918-2C12-4D33-9749-C47577D3EEC9}" type="presParOf" srcId="{141A8619-0E87-41A3-B574-E52220271B84}" destId="{84BDB2E1-9493-453C-9789-97E9996B4393}" srcOrd="4" destOrd="0" presId="urn:diagrams.loki3.com/BracketList"/>
    <dgm:cxn modelId="{5964787F-9DD3-4092-8027-1ADB6D8E66D9}" type="presParOf" srcId="{84BDB2E1-9493-453C-9789-97E9996B4393}" destId="{E455A2C6-F51C-43D3-AA62-A07690852201}" srcOrd="0" destOrd="0" presId="urn:diagrams.loki3.com/BracketList"/>
    <dgm:cxn modelId="{88E1A669-76FF-4293-8499-CD1E49515C8D}" type="presParOf" srcId="{84BDB2E1-9493-453C-9789-97E9996B4393}" destId="{B523FB92-E80F-4706-B72F-C37FD3C2788C}" srcOrd="1" destOrd="0" presId="urn:diagrams.loki3.com/BracketList"/>
    <dgm:cxn modelId="{C0A0DFFB-BFBE-4800-8E6B-F2BDD94255D2}" type="presParOf" srcId="{84BDB2E1-9493-453C-9789-97E9996B4393}" destId="{F4CCD6E1-280C-42E2-98AE-0ECC904A37D0}" srcOrd="2" destOrd="0" presId="urn:diagrams.loki3.com/BracketList"/>
    <dgm:cxn modelId="{857260E8-102D-479F-B848-4919B0475F5C}" type="presParOf" srcId="{84BDB2E1-9493-453C-9789-97E9996B4393}" destId="{D3A5038F-CE63-48BA-B428-F9795B595A65}"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474263-7D92-4645-B472-CE9FC06FDDB2}"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B82F8153-C36E-4499-88F9-82AA2C12BD0F}">
      <dgm:prSet/>
      <dgm:spPr/>
      <dgm:t>
        <a:bodyPr/>
        <a:lstStyle/>
        <a:p>
          <a:r>
            <a:rPr lang="ro-RO" dirty="0"/>
            <a:t>Con</a:t>
          </a:r>
          <a:r>
            <a:rPr lang="en-US" dirty="0"/>
            <a:t>t</a:t>
          </a:r>
          <a:r>
            <a:rPr lang="ro-RO" dirty="0" err="1"/>
            <a:t>inutul</a:t>
          </a:r>
          <a:r>
            <a:rPr lang="ro-RO" dirty="0"/>
            <a:t> prezentării</a:t>
          </a:r>
          <a:endParaRPr lang="en-US" dirty="0"/>
        </a:p>
      </dgm:t>
    </dgm:pt>
    <dgm:pt modelId="{5D51EDA8-70C9-4FCE-A1F1-7CF235DBFE12}" type="parTrans" cxnId="{994A7B5D-F343-45D2-B5F6-9C460302FFB3}">
      <dgm:prSet/>
      <dgm:spPr/>
      <dgm:t>
        <a:bodyPr/>
        <a:lstStyle/>
        <a:p>
          <a:endParaRPr lang="en-US"/>
        </a:p>
      </dgm:t>
    </dgm:pt>
    <dgm:pt modelId="{8703E3E7-8B2C-4D6F-B646-588929434DF1}" type="sibTrans" cxnId="{994A7B5D-F343-45D2-B5F6-9C460302FFB3}">
      <dgm:prSet/>
      <dgm:spPr/>
      <dgm:t>
        <a:bodyPr/>
        <a:lstStyle/>
        <a:p>
          <a:endParaRPr lang="en-US"/>
        </a:p>
      </dgm:t>
    </dgm:pt>
    <dgm:pt modelId="{E4BCEFF8-BF89-44A1-975E-9C4980F3FF4E}">
      <dgm:prSet/>
      <dgm:spPr/>
      <dgm:t>
        <a:bodyPr/>
        <a:lstStyle/>
        <a:p>
          <a:r>
            <a:rPr lang="ro-RO"/>
            <a:t>Ideea/ideile propunerii de proiect</a:t>
          </a:r>
          <a:endParaRPr lang="en-US"/>
        </a:p>
      </dgm:t>
    </dgm:pt>
    <dgm:pt modelId="{59C6F52E-AA7D-481D-9D2E-59EC1C6D49C5}" type="parTrans" cxnId="{8FD31C4D-F993-4A3F-8CB3-158E78C6FA3B}">
      <dgm:prSet/>
      <dgm:spPr/>
      <dgm:t>
        <a:bodyPr/>
        <a:lstStyle/>
        <a:p>
          <a:endParaRPr lang="en-US"/>
        </a:p>
      </dgm:t>
    </dgm:pt>
    <dgm:pt modelId="{83A4D698-1AFA-4361-B150-9FA4DBF107FE}" type="sibTrans" cxnId="{8FD31C4D-F993-4A3F-8CB3-158E78C6FA3B}">
      <dgm:prSet/>
      <dgm:spPr/>
      <dgm:t>
        <a:bodyPr/>
        <a:lstStyle/>
        <a:p>
          <a:endParaRPr lang="en-US"/>
        </a:p>
      </dgm:t>
    </dgm:pt>
    <dgm:pt modelId="{BB92E368-7A55-46F3-9C1C-2E28E825821B}">
      <dgm:prSet/>
      <dgm:spPr/>
      <dgm:t>
        <a:bodyPr/>
        <a:lstStyle/>
        <a:p>
          <a:r>
            <a:rPr lang="ro-RO" dirty="0"/>
            <a:t>Expertiza existentă în cadrul instituției propunătoare</a:t>
          </a:r>
          <a:endParaRPr lang="en-US" dirty="0"/>
        </a:p>
      </dgm:t>
    </dgm:pt>
    <dgm:pt modelId="{6A0066D3-2599-4F6D-ADCD-7FCC3CA4C86A}" type="parTrans" cxnId="{F5D381D7-D80E-444E-8017-7297F59B2306}">
      <dgm:prSet/>
      <dgm:spPr/>
      <dgm:t>
        <a:bodyPr/>
        <a:lstStyle/>
        <a:p>
          <a:endParaRPr lang="en-US"/>
        </a:p>
      </dgm:t>
    </dgm:pt>
    <dgm:pt modelId="{00F63724-7141-4CC2-85D8-BC87FC96F9D8}" type="sibTrans" cxnId="{F5D381D7-D80E-444E-8017-7297F59B2306}">
      <dgm:prSet/>
      <dgm:spPr/>
      <dgm:t>
        <a:bodyPr/>
        <a:lstStyle/>
        <a:p>
          <a:endParaRPr lang="en-US"/>
        </a:p>
      </dgm:t>
    </dgm:pt>
    <dgm:pt modelId="{75FC13A6-AD0A-4C8F-9FAD-E1308EB64825}">
      <dgm:prSet/>
      <dgm:spPr/>
      <dgm:t>
        <a:bodyPr/>
        <a:lstStyle/>
        <a:p>
          <a:r>
            <a:rPr lang="ro-RO" dirty="0"/>
            <a:t>Obiectivele propunerii de proiect</a:t>
          </a:r>
          <a:endParaRPr lang="en-US" dirty="0"/>
        </a:p>
      </dgm:t>
    </dgm:pt>
    <dgm:pt modelId="{308CB7CF-66F0-4457-B010-B332B81D8350}" type="parTrans" cxnId="{931BBFD0-B3A7-4931-8ACA-CF299E590556}">
      <dgm:prSet/>
      <dgm:spPr/>
      <dgm:t>
        <a:bodyPr/>
        <a:lstStyle/>
        <a:p>
          <a:endParaRPr lang="en-US"/>
        </a:p>
      </dgm:t>
    </dgm:pt>
    <dgm:pt modelId="{D8EE9FC0-D1A7-4B95-BC1C-93BA82F2BF3E}" type="sibTrans" cxnId="{931BBFD0-B3A7-4931-8ACA-CF299E590556}">
      <dgm:prSet/>
      <dgm:spPr/>
      <dgm:t>
        <a:bodyPr/>
        <a:lstStyle/>
        <a:p>
          <a:endParaRPr lang="en-US"/>
        </a:p>
      </dgm:t>
    </dgm:pt>
    <dgm:pt modelId="{209F3DEF-0A0B-4D28-A924-345837DAF807}">
      <dgm:prSet/>
      <dgm:spPr/>
      <dgm:t>
        <a:bodyPr/>
        <a:lstStyle/>
        <a:p>
          <a:r>
            <a:rPr lang="ro-RO" dirty="0"/>
            <a:t>Structura parteneriatului</a:t>
          </a:r>
          <a:endParaRPr lang="en-US" dirty="0"/>
        </a:p>
      </dgm:t>
    </dgm:pt>
    <dgm:pt modelId="{61AC2085-6C47-46A8-9108-C3977B9B6292}" type="parTrans" cxnId="{3DD13150-D44E-4E56-8C63-BDB364B3E25A}">
      <dgm:prSet/>
      <dgm:spPr/>
      <dgm:t>
        <a:bodyPr/>
        <a:lstStyle/>
        <a:p>
          <a:endParaRPr lang="en-US"/>
        </a:p>
      </dgm:t>
    </dgm:pt>
    <dgm:pt modelId="{60CE2957-857A-4435-A1B4-989AD1B889EC}" type="sibTrans" cxnId="{3DD13150-D44E-4E56-8C63-BDB364B3E25A}">
      <dgm:prSet/>
      <dgm:spPr/>
      <dgm:t>
        <a:bodyPr/>
        <a:lstStyle/>
        <a:p>
          <a:endParaRPr lang="en-US"/>
        </a:p>
      </dgm:t>
    </dgm:pt>
    <dgm:pt modelId="{2356B9E8-4BA1-440A-9C1E-A3FE67D1FD38}">
      <dgm:prSet/>
      <dgm:spPr/>
      <dgm:t>
        <a:bodyPr/>
        <a:lstStyle/>
        <a:p>
          <a:r>
            <a:rPr lang="ro-RO"/>
            <a:t>eventuale informații legate de partenerii existenți</a:t>
          </a:r>
          <a:endParaRPr lang="en-US"/>
        </a:p>
      </dgm:t>
    </dgm:pt>
    <dgm:pt modelId="{210CB1D7-8944-44B6-9D3F-7C3B81153662}" type="parTrans" cxnId="{1690795F-22F6-43DE-BB26-BD1753A2E3B8}">
      <dgm:prSet/>
      <dgm:spPr/>
      <dgm:t>
        <a:bodyPr/>
        <a:lstStyle/>
        <a:p>
          <a:endParaRPr lang="en-US"/>
        </a:p>
      </dgm:t>
    </dgm:pt>
    <dgm:pt modelId="{5AF7509F-731C-40AD-82DA-A82119135006}" type="sibTrans" cxnId="{1690795F-22F6-43DE-BB26-BD1753A2E3B8}">
      <dgm:prSet/>
      <dgm:spPr/>
      <dgm:t>
        <a:bodyPr/>
        <a:lstStyle/>
        <a:p>
          <a:endParaRPr lang="en-US"/>
        </a:p>
      </dgm:t>
    </dgm:pt>
    <dgm:pt modelId="{E54D96A5-B749-4E04-AA64-31D14EE8534B}">
      <dgm:prSet/>
      <dgm:spPr/>
      <dgm:t>
        <a:bodyPr/>
        <a:lstStyle/>
        <a:p>
          <a:r>
            <a:rPr lang="ro-RO"/>
            <a:t>Experiența și cerințele solicitate noilor parteneri</a:t>
          </a:r>
          <a:endParaRPr lang="en-US"/>
        </a:p>
      </dgm:t>
    </dgm:pt>
    <dgm:pt modelId="{AB1F0E0A-CE26-4C84-8E9D-C53CFA565EC5}" type="parTrans" cxnId="{D3F2AB54-67AF-4386-A4A8-AB5EA829F400}">
      <dgm:prSet/>
      <dgm:spPr/>
      <dgm:t>
        <a:bodyPr/>
        <a:lstStyle/>
        <a:p>
          <a:endParaRPr lang="en-US"/>
        </a:p>
      </dgm:t>
    </dgm:pt>
    <dgm:pt modelId="{E3102494-7201-42BA-AF83-A45BF4C294C7}" type="sibTrans" cxnId="{D3F2AB54-67AF-4386-A4A8-AB5EA829F400}">
      <dgm:prSet/>
      <dgm:spPr/>
      <dgm:t>
        <a:bodyPr/>
        <a:lstStyle/>
        <a:p>
          <a:endParaRPr lang="en-US"/>
        </a:p>
      </dgm:t>
    </dgm:pt>
    <dgm:pt modelId="{BB6F267B-79FD-4BF6-BF8E-033479869264}">
      <dgm:prSet/>
      <dgm:spPr/>
      <dgm:t>
        <a:bodyPr/>
        <a:lstStyle/>
        <a:p>
          <a:r>
            <a:rPr lang="ro-RO" dirty="0"/>
            <a:t>Subiectele în care există interes de participare</a:t>
          </a:r>
          <a:endParaRPr lang="en-US" dirty="0"/>
        </a:p>
      </dgm:t>
    </dgm:pt>
    <dgm:pt modelId="{62A92F85-CEE8-4A63-93EF-27CCAE5D127B}" type="parTrans" cxnId="{9F08875B-D5A6-4580-AAE4-FD93C154102A}">
      <dgm:prSet/>
      <dgm:spPr/>
      <dgm:t>
        <a:bodyPr/>
        <a:lstStyle/>
        <a:p>
          <a:endParaRPr lang="en-US"/>
        </a:p>
      </dgm:t>
    </dgm:pt>
    <dgm:pt modelId="{3FD1F2B9-56BD-4FBF-B88D-88D064170559}" type="sibTrans" cxnId="{9F08875B-D5A6-4580-AAE4-FD93C154102A}">
      <dgm:prSet/>
      <dgm:spPr/>
      <dgm:t>
        <a:bodyPr/>
        <a:lstStyle/>
        <a:p>
          <a:endParaRPr lang="en-US"/>
        </a:p>
      </dgm:t>
    </dgm:pt>
    <dgm:pt modelId="{E72385E6-C74C-4047-B8C2-FF6A0B579E5D}">
      <dgm:prSet/>
      <dgm:spPr/>
      <dgm:t>
        <a:bodyPr/>
        <a:lstStyle/>
        <a:p>
          <a:r>
            <a:rPr lang="ro-RO" dirty="0"/>
            <a:t>Nivel de implicare existent</a:t>
          </a:r>
        </a:p>
      </dgm:t>
    </dgm:pt>
    <dgm:pt modelId="{BC5BCE10-79E5-4AF9-B416-B289E177C5A2}" type="parTrans" cxnId="{75A80B1F-2D7A-4DF9-A9A2-7BF873FA4E60}">
      <dgm:prSet/>
      <dgm:spPr/>
      <dgm:t>
        <a:bodyPr/>
        <a:lstStyle/>
        <a:p>
          <a:endParaRPr lang="en-US"/>
        </a:p>
      </dgm:t>
    </dgm:pt>
    <dgm:pt modelId="{EB88644F-D36F-4C94-9068-2F537CD8739F}" type="sibTrans" cxnId="{75A80B1F-2D7A-4DF9-A9A2-7BF873FA4E60}">
      <dgm:prSet/>
      <dgm:spPr/>
      <dgm:t>
        <a:bodyPr/>
        <a:lstStyle/>
        <a:p>
          <a:endParaRPr lang="en-US"/>
        </a:p>
      </dgm:t>
    </dgm:pt>
    <dgm:pt modelId="{21AB4A8F-9107-4A58-90C3-A7B5FD49ACB4}">
      <dgm:prSet/>
      <dgm:spPr/>
      <dgm:t>
        <a:bodyPr/>
        <a:lstStyle/>
        <a:p>
          <a:r>
            <a:rPr lang="ro-RO"/>
            <a:t>Date complete de contact</a:t>
          </a:r>
          <a:endParaRPr lang="en-US"/>
        </a:p>
      </dgm:t>
    </dgm:pt>
    <dgm:pt modelId="{D547DD53-9FB7-467C-A931-1EAD5E3E4AD0}" type="parTrans" cxnId="{9AC3A04D-5D74-46A4-B62C-16EC80B1A2A8}">
      <dgm:prSet/>
      <dgm:spPr/>
      <dgm:t>
        <a:bodyPr/>
        <a:lstStyle/>
        <a:p>
          <a:endParaRPr lang="en-US"/>
        </a:p>
      </dgm:t>
    </dgm:pt>
    <dgm:pt modelId="{6550DF17-01C7-460C-A3EF-BE3E0A34E824}" type="sibTrans" cxnId="{9AC3A04D-5D74-46A4-B62C-16EC80B1A2A8}">
      <dgm:prSet/>
      <dgm:spPr/>
      <dgm:t>
        <a:bodyPr/>
        <a:lstStyle/>
        <a:p>
          <a:endParaRPr lang="en-US"/>
        </a:p>
      </dgm:t>
    </dgm:pt>
    <dgm:pt modelId="{967C294D-0783-4D22-B64E-D6ED19749D32}">
      <dgm:prSet/>
      <dgm:spPr/>
      <dgm:t>
        <a:bodyPr/>
        <a:lstStyle/>
        <a:p>
          <a:r>
            <a:rPr lang="ro-RO" dirty="0"/>
            <a:t>În proiecte similare din același domeniu</a:t>
          </a:r>
          <a:endParaRPr lang="en-US" dirty="0"/>
        </a:p>
      </dgm:t>
    </dgm:pt>
    <dgm:pt modelId="{C00A0EE5-6AD0-49CA-AC79-C9C4E1BDA795}" type="parTrans" cxnId="{720C21A8-8D9C-4398-AA35-3E3480D715B1}">
      <dgm:prSet/>
      <dgm:spPr/>
      <dgm:t>
        <a:bodyPr/>
        <a:lstStyle/>
        <a:p>
          <a:endParaRPr lang="en-US"/>
        </a:p>
      </dgm:t>
    </dgm:pt>
    <dgm:pt modelId="{2194C93F-5ED9-4F31-8165-212A42494807}" type="sibTrans" cxnId="{720C21A8-8D9C-4398-AA35-3E3480D715B1}">
      <dgm:prSet/>
      <dgm:spPr/>
      <dgm:t>
        <a:bodyPr/>
        <a:lstStyle/>
        <a:p>
          <a:endParaRPr lang="en-US"/>
        </a:p>
      </dgm:t>
    </dgm:pt>
    <dgm:pt modelId="{5FA02886-7125-41DB-926E-EDA44978D34E}">
      <dgm:prSet/>
      <dgm:spPr/>
      <dgm:t>
        <a:bodyPr/>
        <a:lstStyle/>
        <a:p>
          <a:r>
            <a:rPr lang="ro-RO" dirty="0"/>
            <a:t>În inițiative similare din același domeniu</a:t>
          </a:r>
          <a:endParaRPr lang="en-US" dirty="0"/>
        </a:p>
      </dgm:t>
    </dgm:pt>
    <dgm:pt modelId="{37EBFEFC-02F2-4EA8-B385-7B6C4CF7E82D}" type="parTrans" cxnId="{A41CE771-E88A-4A58-B78C-3F36849D1868}">
      <dgm:prSet/>
      <dgm:spPr/>
      <dgm:t>
        <a:bodyPr/>
        <a:lstStyle/>
        <a:p>
          <a:endParaRPr lang="en-US"/>
        </a:p>
      </dgm:t>
    </dgm:pt>
    <dgm:pt modelId="{6D8D105E-9011-4D64-A61B-3391A561A04A}" type="sibTrans" cxnId="{A41CE771-E88A-4A58-B78C-3F36849D1868}">
      <dgm:prSet/>
      <dgm:spPr/>
      <dgm:t>
        <a:bodyPr/>
        <a:lstStyle/>
        <a:p>
          <a:endParaRPr lang="en-US"/>
        </a:p>
      </dgm:t>
    </dgm:pt>
    <dgm:pt modelId="{17B121F2-8237-4528-B246-EC0E6B2FDA2B}" type="pres">
      <dgm:prSet presAssocID="{23474263-7D92-4645-B472-CE9FC06FDDB2}" presName="vert0" presStyleCnt="0">
        <dgm:presLayoutVars>
          <dgm:dir/>
          <dgm:animOne val="branch"/>
          <dgm:animLvl val="lvl"/>
        </dgm:presLayoutVars>
      </dgm:prSet>
      <dgm:spPr/>
      <dgm:t>
        <a:bodyPr/>
        <a:lstStyle/>
        <a:p>
          <a:endParaRPr lang="ro-RO"/>
        </a:p>
      </dgm:t>
    </dgm:pt>
    <dgm:pt modelId="{22090F55-2015-46C2-85A9-905E749FC123}" type="pres">
      <dgm:prSet presAssocID="{B82F8153-C36E-4499-88F9-82AA2C12BD0F}" presName="thickLine" presStyleLbl="alignNode1" presStyleIdx="0" presStyleCnt="1"/>
      <dgm:spPr/>
    </dgm:pt>
    <dgm:pt modelId="{06EC72E8-39DF-4C2B-824C-5BF9AD564B36}" type="pres">
      <dgm:prSet presAssocID="{B82F8153-C36E-4499-88F9-82AA2C12BD0F}" presName="horz1" presStyleCnt="0"/>
      <dgm:spPr/>
    </dgm:pt>
    <dgm:pt modelId="{744A57BA-D27C-4BE1-A9BD-E0E9DC8A768D}" type="pres">
      <dgm:prSet presAssocID="{B82F8153-C36E-4499-88F9-82AA2C12BD0F}" presName="tx1" presStyleLbl="revTx" presStyleIdx="0" presStyleCnt="12"/>
      <dgm:spPr/>
      <dgm:t>
        <a:bodyPr/>
        <a:lstStyle/>
        <a:p>
          <a:endParaRPr lang="ro-RO"/>
        </a:p>
      </dgm:t>
    </dgm:pt>
    <dgm:pt modelId="{EC150232-BE4F-461C-A2D9-84C02F23E60C}" type="pres">
      <dgm:prSet presAssocID="{B82F8153-C36E-4499-88F9-82AA2C12BD0F}" presName="vert1" presStyleCnt="0"/>
      <dgm:spPr/>
    </dgm:pt>
    <dgm:pt modelId="{EBB3DF08-4B3F-4BDD-B3F5-8F9DED1A34C1}" type="pres">
      <dgm:prSet presAssocID="{E4BCEFF8-BF89-44A1-975E-9C4980F3FF4E}" presName="vertSpace2a" presStyleCnt="0"/>
      <dgm:spPr/>
    </dgm:pt>
    <dgm:pt modelId="{A388A6A4-75FC-430D-BBC9-3CA13C359830}" type="pres">
      <dgm:prSet presAssocID="{E4BCEFF8-BF89-44A1-975E-9C4980F3FF4E}" presName="horz2" presStyleCnt="0"/>
      <dgm:spPr/>
    </dgm:pt>
    <dgm:pt modelId="{B3C32B43-EC28-40CC-A3CC-12602EE0776D}" type="pres">
      <dgm:prSet presAssocID="{E4BCEFF8-BF89-44A1-975E-9C4980F3FF4E}" presName="horzSpace2" presStyleCnt="0"/>
      <dgm:spPr/>
    </dgm:pt>
    <dgm:pt modelId="{5409488D-8B64-4A08-9F84-38472B5D8BBD}" type="pres">
      <dgm:prSet presAssocID="{E4BCEFF8-BF89-44A1-975E-9C4980F3FF4E}" presName="tx2" presStyleLbl="revTx" presStyleIdx="1" presStyleCnt="12"/>
      <dgm:spPr/>
      <dgm:t>
        <a:bodyPr/>
        <a:lstStyle/>
        <a:p>
          <a:endParaRPr lang="ro-RO"/>
        </a:p>
      </dgm:t>
    </dgm:pt>
    <dgm:pt modelId="{9A29E17A-274A-4E7D-BD8C-63503C601ACA}" type="pres">
      <dgm:prSet presAssocID="{E4BCEFF8-BF89-44A1-975E-9C4980F3FF4E}" presName="vert2" presStyleCnt="0"/>
      <dgm:spPr/>
    </dgm:pt>
    <dgm:pt modelId="{0665057C-98C1-4405-B524-D624B89952A2}" type="pres">
      <dgm:prSet presAssocID="{E4BCEFF8-BF89-44A1-975E-9C4980F3FF4E}" presName="thinLine2b" presStyleLbl="callout" presStyleIdx="0" presStyleCnt="9"/>
      <dgm:spPr/>
    </dgm:pt>
    <dgm:pt modelId="{D873AD5A-A1AB-4DA4-B463-B56056F2BF68}" type="pres">
      <dgm:prSet presAssocID="{E4BCEFF8-BF89-44A1-975E-9C4980F3FF4E}" presName="vertSpace2b" presStyleCnt="0"/>
      <dgm:spPr/>
    </dgm:pt>
    <dgm:pt modelId="{E0AAB5E4-D306-449D-AE26-5E7109B22D30}" type="pres">
      <dgm:prSet presAssocID="{BB92E368-7A55-46F3-9C1C-2E28E825821B}" presName="horz2" presStyleCnt="0"/>
      <dgm:spPr/>
    </dgm:pt>
    <dgm:pt modelId="{F8DEE225-0186-4A70-BCA0-950B0EF5D7C1}" type="pres">
      <dgm:prSet presAssocID="{BB92E368-7A55-46F3-9C1C-2E28E825821B}" presName="horzSpace2" presStyleCnt="0"/>
      <dgm:spPr/>
    </dgm:pt>
    <dgm:pt modelId="{9C936497-EA89-4A82-8073-3750E0C5B650}" type="pres">
      <dgm:prSet presAssocID="{BB92E368-7A55-46F3-9C1C-2E28E825821B}" presName="tx2" presStyleLbl="revTx" presStyleIdx="2" presStyleCnt="12"/>
      <dgm:spPr/>
      <dgm:t>
        <a:bodyPr/>
        <a:lstStyle/>
        <a:p>
          <a:endParaRPr lang="ro-RO"/>
        </a:p>
      </dgm:t>
    </dgm:pt>
    <dgm:pt modelId="{6EC3AA6F-B982-4284-A18E-A491EEED5A3C}" type="pres">
      <dgm:prSet presAssocID="{BB92E368-7A55-46F3-9C1C-2E28E825821B}" presName="vert2" presStyleCnt="0"/>
      <dgm:spPr/>
    </dgm:pt>
    <dgm:pt modelId="{3564FED7-6C34-40A4-9EFE-EE1674C10391}" type="pres">
      <dgm:prSet presAssocID="{BB92E368-7A55-46F3-9C1C-2E28E825821B}" presName="thinLine2b" presStyleLbl="callout" presStyleIdx="1" presStyleCnt="9"/>
      <dgm:spPr/>
    </dgm:pt>
    <dgm:pt modelId="{DE690E93-8BF0-4A53-A1D4-57AEB4D9F636}" type="pres">
      <dgm:prSet presAssocID="{BB92E368-7A55-46F3-9C1C-2E28E825821B}" presName="vertSpace2b" presStyleCnt="0"/>
      <dgm:spPr/>
    </dgm:pt>
    <dgm:pt modelId="{5D6A6417-8AE0-439F-89BA-677369AAF672}" type="pres">
      <dgm:prSet presAssocID="{75FC13A6-AD0A-4C8F-9FAD-E1308EB64825}" presName="horz2" presStyleCnt="0"/>
      <dgm:spPr/>
    </dgm:pt>
    <dgm:pt modelId="{0DEDC6DD-1206-4D22-A382-FC2602CD8D79}" type="pres">
      <dgm:prSet presAssocID="{75FC13A6-AD0A-4C8F-9FAD-E1308EB64825}" presName="horzSpace2" presStyleCnt="0"/>
      <dgm:spPr/>
    </dgm:pt>
    <dgm:pt modelId="{5AB56CF3-2E11-495C-9EDB-8A8419276F29}" type="pres">
      <dgm:prSet presAssocID="{75FC13A6-AD0A-4C8F-9FAD-E1308EB64825}" presName="tx2" presStyleLbl="revTx" presStyleIdx="3" presStyleCnt="12"/>
      <dgm:spPr/>
      <dgm:t>
        <a:bodyPr/>
        <a:lstStyle/>
        <a:p>
          <a:endParaRPr lang="ro-RO"/>
        </a:p>
      </dgm:t>
    </dgm:pt>
    <dgm:pt modelId="{195EB399-791C-4212-8FDC-C5C43E40D792}" type="pres">
      <dgm:prSet presAssocID="{75FC13A6-AD0A-4C8F-9FAD-E1308EB64825}" presName="vert2" presStyleCnt="0"/>
      <dgm:spPr/>
    </dgm:pt>
    <dgm:pt modelId="{79016528-8845-4FE7-8759-5305D79D0BF2}" type="pres">
      <dgm:prSet presAssocID="{75FC13A6-AD0A-4C8F-9FAD-E1308EB64825}" presName="thinLine2b" presStyleLbl="callout" presStyleIdx="2" presStyleCnt="9"/>
      <dgm:spPr/>
    </dgm:pt>
    <dgm:pt modelId="{7ED7A578-889A-4A84-918A-62D428BD345D}" type="pres">
      <dgm:prSet presAssocID="{75FC13A6-AD0A-4C8F-9FAD-E1308EB64825}" presName="vertSpace2b" presStyleCnt="0"/>
      <dgm:spPr/>
    </dgm:pt>
    <dgm:pt modelId="{FAECF13E-9A6A-4D4A-A8CE-078A70EEE34E}" type="pres">
      <dgm:prSet presAssocID="{209F3DEF-0A0B-4D28-A924-345837DAF807}" presName="horz2" presStyleCnt="0"/>
      <dgm:spPr/>
    </dgm:pt>
    <dgm:pt modelId="{44773294-FDAA-4E21-B736-19E0CA089CD0}" type="pres">
      <dgm:prSet presAssocID="{209F3DEF-0A0B-4D28-A924-345837DAF807}" presName="horzSpace2" presStyleCnt="0"/>
      <dgm:spPr/>
    </dgm:pt>
    <dgm:pt modelId="{292C0497-81DE-410D-BA59-7DA1B9EC04BE}" type="pres">
      <dgm:prSet presAssocID="{209F3DEF-0A0B-4D28-A924-345837DAF807}" presName="tx2" presStyleLbl="revTx" presStyleIdx="4" presStyleCnt="12"/>
      <dgm:spPr/>
      <dgm:t>
        <a:bodyPr/>
        <a:lstStyle/>
        <a:p>
          <a:endParaRPr lang="ro-RO"/>
        </a:p>
      </dgm:t>
    </dgm:pt>
    <dgm:pt modelId="{22B19907-9771-4CFA-A71C-0A38C01211BC}" type="pres">
      <dgm:prSet presAssocID="{209F3DEF-0A0B-4D28-A924-345837DAF807}" presName="vert2" presStyleCnt="0"/>
      <dgm:spPr/>
    </dgm:pt>
    <dgm:pt modelId="{69BF4A83-000B-4EC3-AABF-0A2DCF45535E}" type="pres">
      <dgm:prSet presAssocID="{2356B9E8-4BA1-440A-9C1E-A3FE67D1FD38}" presName="horz3" presStyleCnt="0"/>
      <dgm:spPr/>
    </dgm:pt>
    <dgm:pt modelId="{1ECF2AC8-DBD1-4AF2-A4DA-A279356AC85F}" type="pres">
      <dgm:prSet presAssocID="{2356B9E8-4BA1-440A-9C1E-A3FE67D1FD38}" presName="horzSpace3" presStyleCnt="0"/>
      <dgm:spPr/>
    </dgm:pt>
    <dgm:pt modelId="{9562F390-00E7-4AE3-BD4E-658B1E83AB68}" type="pres">
      <dgm:prSet presAssocID="{2356B9E8-4BA1-440A-9C1E-A3FE67D1FD38}" presName="tx3" presStyleLbl="revTx" presStyleIdx="5" presStyleCnt="12"/>
      <dgm:spPr/>
      <dgm:t>
        <a:bodyPr/>
        <a:lstStyle/>
        <a:p>
          <a:endParaRPr lang="ro-RO"/>
        </a:p>
      </dgm:t>
    </dgm:pt>
    <dgm:pt modelId="{533E3B03-EA4F-4B44-B034-B43707A4DBCF}" type="pres">
      <dgm:prSet presAssocID="{2356B9E8-4BA1-440A-9C1E-A3FE67D1FD38}" presName="vert3" presStyleCnt="0"/>
      <dgm:spPr/>
    </dgm:pt>
    <dgm:pt modelId="{D3ECA052-7040-4510-92CB-C33AB72CB532}" type="pres">
      <dgm:prSet presAssocID="{5AF7509F-731C-40AD-82DA-A82119135006}" presName="thinLine3" presStyleLbl="callout" presStyleIdx="3" presStyleCnt="9"/>
      <dgm:spPr/>
    </dgm:pt>
    <dgm:pt modelId="{CD9174EC-93E9-4CD3-9396-965DB6D25BAB}" type="pres">
      <dgm:prSet presAssocID="{E54D96A5-B749-4E04-AA64-31D14EE8534B}" presName="horz3" presStyleCnt="0"/>
      <dgm:spPr/>
    </dgm:pt>
    <dgm:pt modelId="{39A1E915-726A-41CF-8CE4-0CFC3402B416}" type="pres">
      <dgm:prSet presAssocID="{E54D96A5-B749-4E04-AA64-31D14EE8534B}" presName="horzSpace3" presStyleCnt="0"/>
      <dgm:spPr/>
    </dgm:pt>
    <dgm:pt modelId="{EC7BD1AE-D931-42A0-B562-19215826D8DC}" type="pres">
      <dgm:prSet presAssocID="{E54D96A5-B749-4E04-AA64-31D14EE8534B}" presName="tx3" presStyleLbl="revTx" presStyleIdx="6" presStyleCnt="12"/>
      <dgm:spPr/>
      <dgm:t>
        <a:bodyPr/>
        <a:lstStyle/>
        <a:p>
          <a:endParaRPr lang="ro-RO"/>
        </a:p>
      </dgm:t>
    </dgm:pt>
    <dgm:pt modelId="{98AB3528-15BE-40D2-9000-20A86E880C80}" type="pres">
      <dgm:prSet presAssocID="{E54D96A5-B749-4E04-AA64-31D14EE8534B}" presName="vert3" presStyleCnt="0"/>
      <dgm:spPr/>
    </dgm:pt>
    <dgm:pt modelId="{9421FCB1-935C-4F9E-A16D-1C758B6C9D50}" type="pres">
      <dgm:prSet presAssocID="{209F3DEF-0A0B-4D28-A924-345837DAF807}" presName="thinLine2b" presStyleLbl="callout" presStyleIdx="4" presStyleCnt="9"/>
      <dgm:spPr/>
    </dgm:pt>
    <dgm:pt modelId="{700A1348-4862-44E4-A7FE-5A28D41F4DD5}" type="pres">
      <dgm:prSet presAssocID="{209F3DEF-0A0B-4D28-A924-345837DAF807}" presName="vertSpace2b" presStyleCnt="0"/>
      <dgm:spPr/>
    </dgm:pt>
    <dgm:pt modelId="{F16FE514-5517-4C48-BF37-80C34EB50694}" type="pres">
      <dgm:prSet presAssocID="{BB6F267B-79FD-4BF6-BF8E-033479869264}" presName="horz2" presStyleCnt="0"/>
      <dgm:spPr/>
    </dgm:pt>
    <dgm:pt modelId="{70BE99C0-4B3B-4009-95CD-0649BAC82341}" type="pres">
      <dgm:prSet presAssocID="{BB6F267B-79FD-4BF6-BF8E-033479869264}" presName="horzSpace2" presStyleCnt="0"/>
      <dgm:spPr/>
    </dgm:pt>
    <dgm:pt modelId="{9CD5D9CB-F2AC-487F-B3C6-AEC67EE40E32}" type="pres">
      <dgm:prSet presAssocID="{BB6F267B-79FD-4BF6-BF8E-033479869264}" presName="tx2" presStyleLbl="revTx" presStyleIdx="7" presStyleCnt="12"/>
      <dgm:spPr/>
      <dgm:t>
        <a:bodyPr/>
        <a:lstStyle/>
        <a:p>
          <a:endParaRPr lang="ro-RO"/>
        </a:p>
      </dgm:t>
    </dgm:pt>
    <dgm:pt modelId="{E7C1A042-4ED4-45FD-BE29-1D06A625C936}" type="pres">
      <dgm:prSet presAssocID="{BB6F267B-79FD-4BF6-BF8E-033479869264}" presName="vert2" presStyleCnt="0"/>
      <dgm:spPr/>
    </dgm:pt>
    <dgm:pt modelId="{619E130D-F7A1-4B5B-BB15-860BA6B3C87A}" type="pres">
      <dgm:prSet presAssocID="{BB6F267B-79FD-4BF6-BF8E-033479869264}" presName="thinLine2b" presStyleLbl="callout" presStyleIdx="5" presStyleCnt="9"/>
      <dgm:spPr/>
    </dgm:pt>
    <dgm:pt modelId="{F3C5D611-96F8-4F6F-97BC-65FF0A8D663C}" type="pres">
      <dgm:prSet presAssocID="{BB6F267B-79FD-4BF6-BF8E-033479869264}" presName="vertSpace2b" presStyleCnt="0"/>
      <dgm:spPr/>
    </dgm:pt>
    <dgm:pt modelId="{F43EDB94-7750-4DCB-B2DB-02654091617A}" type="pres">
      <dgm:prSet presAssocID="{E72385E6-C74C-4047-B8C2-FF6A0B579E5D}" presName="horz2" presStyleCnt="0"/>
      <dgm:spPr/>
    </dgm:pt>
    <dgm:pt modelId="{CB27EB44-A928-4F2A-BDB6-7689437560A6}" type="pres">
      <dgm:prSet presAssocID="{E72385E6-C74C-4047-B8C2-FF6A0B579E5D}" presName="horzSpace2" presStyleCnt="0"/>
      <dgm:spPr/>
    </dgm:pt>
    <dgm:pt modelId="{373BEBDD-DB15-4EEB-A116-0B3E66B0BD14}" type="pres">
      <dgm:prSet presAssocID="{E72385E6-C74C-4047-B8C2-FF6A0B579E5D}" presName="tx2" presStyleLbl="revTx" presStyleIdx="8" presStyleCnt="12"/>
      <dgm:spPr/>
      <dgm:t>
        <a:bodyPr/>
        <a:lstStyle/>
        <a:p>
          <a:endParaRPr lang="ro-RO"/>
        </a:p>
      </dgm:t>
    </dgm:pt>
    <dgm:pt modelId="{9CCC2B45-8C85-4494-B749-3AD9BE4BF4B1}" type="pres">
      <dgm:prSet presAssocID="{E72385E6-C74C-4047-B8C2-FF6A0B579E5D}" presName="vert2" presStyleCnt="0"/>
      <dgm:spPr/>
    </dgm:pt>
    <dgm:pt modelId="{C3B54D5C-0715-444A-B961-8CB4E4E06A14}" type="pres">
      <dgm:prSet presAssocID="{967C294D-0783-4D22-B64E-D6ED19749D32}" presName="horz3" presStyleCnt="0"/>
      <dgm:spPr/>
    </dgm:pt>
    <dgm:pt modelId="{D54284CC-ACCE-4978-B00C-0B21E77F74C3}" type="pres">
      <dgm:prSet presAssocID="{967C294D-0783-4D22-B64E-D6ED19749D32}" presName="horzSpace3" presStyleCnt="0"/>
      <dgm:spPr/>
    </dgm:pt>
    <dgm:pt modelId="{4C3FB42A-122E-455A-B4BA-6CAAD410D9CB}" type="pres">
      <dgm:prSet presAssocID="{967C294D-0783-4D22-B64E-D6ED19749D32}" presName="tx3" presStyleLbl="revTx" presStyleIdx="9" presStyleCnt="12"/>
      <dgm:spPr/>
      <dgm:t>
        <a:bodyPr/>
        <a:lstStyle/>
        <a:p>
          <a:endParaRPr lang="ro-RO"/>
        </a:p>
      </dgm:t>
    </dgm:pt>
    <dgm:pt modelId="{C0798485-1B5D-4AB4-B176-00B376675B2B}" type="pres">
      <dgm:prSet presAssocID="{967C294D-0783-4D22-B64E-D6ED19749D32}" presName="vert3" presStyleCnt="0"/>
      <dgm:spPr/>
    </dgm:pt>
    <dgm:pt modelId="{9A88446F-DF28-4524-8C88-C3CAA61A891B}" type="pres">
      <dgm:prSet presAssocID="{2194C93F-5ED9-4F31-8165-212A42494807}" presName="thinLine3" presStyleLbl="callout" presStyleIdx="6" presStyleCnt="9"/>
      <dgm:spPr/>
    </dgm:pt>
    <dgm:pt modelId="{C6BBF55E-3375-46E5-809D-883BC5F79A4B}" type="pres">
      <dgm:prSet presAssocID="{5FA02886-7125-41DB-926E-EDA44978D34E}" presName="horz3" presStyleCnt="0"/>
      <dgm:spPr/>
    </dgm:pt>
    <dgm:pt modelId="{3D0CBAB0-A8C9-4526-87D1-042E8DFC874A}" type="pres">
      <dgm:prSet presAssocID="{5FA02886-7125-41DB-926E-EDA44978D34E}" presName="horzSpace3" presStyleCnt="0"/>
      <dgm:spPr/>
    </dgm:pt>
    <dgm:pt modelId="{A51B0CA5-C214-4576-8EA4-90F98DD49489}" type="pres">
      <dgm:prSet presAssocID="{5FA02886-7125-41DB-926E-EDA44978D34E}" presName="tx3" presStyleLbl="revTx" presStyleIdx="10" presStyleCnt="12"/>
      <dgm:spPr/>
      <dgm:t>
        <a:bodyPr/>
        <a:lstStyle/>
        <a:p>
          <a:endParaRPr lang="ro-RO"/>
        </a:p>
      </dgm:t>
    </dgm:pt>
    <dgm:pt modelId="{9EA95F58-7B46-4FAE-90A7-22D2079A03D0}" type="pres">
      <dgm:prSet presAssocID="{5FA02886-7125-41DB-926E-EDA44978D34E}" presName="vert3" presStyleCnt="0"/>
      <dgm:spPr/>
    </dgm:pt>
    <dgm:pt modelId="{286CE83F-21AE-4424-B0EB-B8B09A342E69}" type="pres">
      <dgm:prSet presAssocID="{E72385E6-C74C-4047-B8C2-FF6A0B579E5D}" presName="thinLine2b" presStyleLbl="callout" presStyleIdx="7" presStyleCnt="9"/>
      <dgm:spPr/>
    </dgm:pt>
    <dgm:pt modelId="{620CE8A3-F4C0-4028-B4B9-5FCAD7112260}" type="pres">
      <dgm:prSet presAssocID="{E72385E6-C74C-4047-B8C2-FF6A0B579E5D}" presName="vertSpace2b" presStyleCnt="0"/>
      <dgm:spPr/>
    </dgm:pt>
    <dgm:pt modelId="{D698FD72-60A9-4EE9-9B55-F8BD2102A60B}" type="pres">
      <dgm:prSet presAssocID="{21AB4A8F-9107-4A58-90C3-A7B5FD49ACB4}" presName="horz2" presStyleCnt="0"/>
      <dgm:spPr/>
    </dgm:pt>
    <dgm:pt modelId="{DCDE9012-D875-462A-AE8B-960AA3A7AF4C}" type="pres">
      <dgm:prSet presAssocID="{21AB4A8F-9107-4A58-90C3-A7B5FD49ACB4}" presName="horzSpace2" presStyleCnt="0"/>
      <dgm:spPr/>
    </dgm:pt>
    <dgm:pt modelId="{AE735B42-5C60-49A7-8FF9-EF453FDA2DBB}" type="pres">
      <dgm:prSet presAssocID="{21AB4A8F-9107-4A58-90C3-A7B5FD49ACB4}" presName="tx2" presStyleLbl="revTx" presStyleIdx="11" presStyleCnt="12"/>
      <dgm:spPr/>
      <dgm:t>
        <a:bodyPr/>
        <a:lstStyle/>
        <a:p>
          <a:endParaRPr lang="ro-RO"/>
        </a:p>
      </dgm:t>
    </dgm:pt>
    <dgm:pt modelId="{DCCC28C7-0F6E-48AF-9BD1-3AFDB831B4B0}" type="pres">
      <dgm:prSet presAssocID="{21AB4A8F-9107-4A58-90C3-A7B5FD49ACB4}" presName="vert2" presStyleCnt="0"/>
      <dgm:spPr/>
    </dgm:pt>
    <dgm:pt modelId="{81552F48-6863-4068-9C63-EFB90FFF5B2C}" type="pres">
      <dgm:prSet presAssocID="{21AB4A8F-9107-4A58-90C3-A7B5FD49ACB4}" presName="thinLine2b" presStyleLbl="callout" presStyleIdx="8" presStyleCnt="9"/>
      <dgm:spPr/>
    </dgm:pt>
    <dgm:pt modelId="{7AE4A010-CB0A-4240-BD60-BF4A7056E137}" type="pres">
      <dgm:prSet presAssocID="{21AB4A8F-9107-4A58-90C3-A7B5FD49ACB4}" presName="vertSpace2b" presStyleCnt="0"/>
      <dgm:spPr/>
    </dgm:pt>
  </dgm:ptLst>
  <dgm:cxnLst>
    <dgm:cxn modelId="{254DF659-5EAE-4E93-9891-6CEA74381D95}" type="presOf" srcId="{BB6F267B-79FD-4BF6-BF8E-033479869264}" destId="{9CD5D9CB-F2AC-487F-B3C6-AEC67EE40E32}" srcOrd="0" destOrd="0" presId="urn:microsoft.com/office/officeart/2008/layout/LinedList"/>
    <dgm:cxn modelId="{994A7B5D-F343-45D2-B5F6-9C460302FFB3}" srcId="{23474263-7D92-4645-B472-CE9FC06FDDB2}" destId="{B82F8153-C36E-4499-88F9-82AA2C12BD0F}" srcOrd="0" destOrd="0" parTransId="{5D51EDA8-70C9-4FCE-A1F1-7CF235DBFE12}" sibTransId="{8703E3E7-8B2C-4D6F-B646-588929434DF1}"/>
    <dgm:cxn modelId="{11F8AF5B-E128-41EB-BA25-B118EF3D99C5}" type="presOf" srcId="{23474263-7D92-4645-B472-CE9FC06FDDB2}" destId="{17B121F2-8237-4528-B246-EC0E6B2FDA2B}" srcOrd="0" destOrd="0" presId="urn:microsoft.com/office/officeart/2008/layout/LinedList"/>
    <dgm:cxn modelId="{8FD31C4D-F993-4A3F-8CB3-158E78C6FA3B}" srcId="{B82F8153-C36E-4499-88F9-82AA2C12BD0F}" destId="{E4BCEFF8-BF89-44A1-975E-9C4980F3FF4E}" srcOrd="0" destOrd="0" parTransId="{59C6F52E-AA7D-481D-9D2E-59EC1C6D49C5}" sibTransId="{83A4D698-1AFA-4361-B150-9FA4DBF107FE}"/>
    <dgm:cxn modelId="{F1D6E28B-949F-4E82-BAB7-DD945DF8CFA3}" type="presOf" srcId="{E4BCEFF8-BF89-44A1-975E-9C4980F3FF4E}" destId="{5409488D-8B64-4A08-9F84-38472B5D8BBD}" srcOrd="0" destOrd="0" presId="urn:microsoft.com/office/officeart/2008/layout/LinedList"/>
    <dgm:cxn modelId="{9F08875B-D5A6-4580-AAE4-FD93C154102A}" srcId="{B82F8153-C36E-4499-88F9-82AA2C12BD0F}" destId="{BB6F267B-79FD-4BF6-BF8E-033479869264}" srcOrd="4" destOrd="0" parTransId="{62A92F85-CEE8-4A63-93EF-27CCAE5D127B}" sibTransId="{3FD1F2B9-56BD-4FBF-B88D-88D064170559}"/>
    <dgm:cxn modelId="{246B55DC-B5B0-456D-AF93-80B25D7DF8BF}" type="presOf" srcId="{75FC13A6-AD0A-4C8F-9FAD-E1308EB64825}" destId="{5AB56CF3-2E11-495C-9EDB-8A8419276F29}" srcOrd="0" destOrd="0" presId="urn:microsoft.com/office/officeart/2008/layout/LinedList"/>
    <dgm:cxn modelId="{37A2868A-28B3-4711-B20E-D194C19D221F}" type="presOf" srcId="{E72385E6-C74C-4047-B8C2-FF6A0B579E5D}" destId="{373BEBDD-DB15-4EEB-A116-0B3E66B0BD14}" srcOrd="0" destOrd="0" presId="urn:microsoft.com/office/officeart/2008/layout/LinedList"/>
    <dgm:cxn modelId="{720C21A8-8D9C-4398-AA35-3E3480D715B1}" srcId="{E72385E6-C74C-4047-B8C2-FF6A0B579E5D}" destId="{967C294D-0783-4D22-B64E-D6ED19749D32}" srcOrd="0" destOrd="0" parTransId="{C00A0EE5-6AD0-49CA-AC79-C9C4E1BDA795}" sibTransId="{2194C93F-5ED9-4F31-8165-212A42494807}"/>
    <dgm:cxn modelId="{D3F2AB54-67AF-4386-A4A8-AB5EA829F400}" srcId="{209F3DEF-0A0B-4D28-A924-345837DAF807}" destId="{E54D96A5-B749-4E04-AA64-31D14EE8534B}" srcOrd="1" destOrd="0" parTransId="{AB1F0E0A-CE26-4C84-8E9D-C53CFA565EC5}" sibTransId="{E3102494-7201-42BA-AF83-A45BF4C294C7}"/>
    <dgm:cxn modelId="{47DAFFE4-88DA-4339-8510-1781BB1C1C5D}" type="presOf" srcId="{5FA02886-7125-41DB-926E-EDA44978D34E}" destId="{A51B0CA5-C214-4576-8EA4-90F98DD49489}" srcOrd="0" destOrd="0" presId="urn:microsoft.com/office/officeart/2008/layout/LinedList"/>
    <dgm:cxn modelId="{75A80B1F-2D7A-4DF9-A9A2-7BF873FA4E60}" srcId="{B82F8153-C36E-4499-88F9-82AA2C12BD0F}" destId="{E72385E6-C74C-4047-B8C2-FF6A0B579E5D}" srcOrd="5" destOrd="0" parTransId="{BC5BCE10-79E5-4AF9-B416-B289E177C5A2}" sibTransId="{EB88644F-D36F-4C94-9068-2F537CD8739F}"/>
    <dgm:cxn modelId="{F11A3D4D-0870-49EE-96CA-2EB93256B32F}" type="presOf" srcId="{21AB4A8F-9107-4A58-90C3-A7B5FD49ACB4}" destId="{AE735B42-5C60-49A7-8FF9-EF453FDA2DBB}" srcOrd="0" destOrd="0" presId="urn:microsoft.com/office/officeart/2008/layout/LinedList"/>
    <dgm:cxn modelId="{1690795F-22F6-43DE-BB26-BD1753A2E3B8}" srcId="{209F3DEF-0A0B-4D28-A924-345837DAF807}" destId="{2356B9E8-4BA1-440A-9C1E-A3FE67D1FD38}" srcOrd="0" destOrd="0" parTransId="{210CB1D7-8944-44B6-9D3F-7C3B81153662}" sibTransId="{5AF7509F-731C-40AD-82DA-A82119135006}"/>
    <dgm:cxn modelId="{3372A3E0-8562-4FAE-9DB5-3AAD35B0BE5A}" type="presOf" srcId="{2356B9E8-4BA1-440A-9C1E-A3FE67D1FD38}" destId="{9562F390-00E7-4AE3-BD4E-658B1E83AB68}" srcOrd="0" destOrd="0" presId="urn:microsoft.com/office/officeart/2008/layout/LinedList"/>
    <dgm:cxn modelId="{931BBFD0-B3A7-4931-8ACA-CF299E590556}" srcId="{B82F8153-C36E-4499-88F9-82AA2C12BD0F}" destId="{75FC13A6-AD0A-4C8F-9FAD-E1308EB64825}" srcOrd="2" destOrd="0" parTransId="{308CB7CF-66F0-4457-B010-B332B81D8350}" sibTransId="{D8EE9FC0-D1A7-4B95-BC1C-93BA82F2BF3E}"/>
    <dgm:cxn modelId="{FA3C5D6F-FE44-4688-AF21-CD0662E73459}" type="presOf" srcId="{967C294D-0783-4D22-B64E-D6ED19749D32}" destId="{4C3FB42A-122E-455A-B4BA-6CAAD410D9CB}" srcOrd="0" destOrd="0" presId="urn:microsoft.com/office/officeart/2008/layout/LinedList"/>
    <dgm:cxn modelId="{9AC3A04D-5D74-46A4-B62C-16EC80B1A2A8}" srcId="{B82F8153-C36E-4499-88F9-82AA2C12BD0F}" destId="{21AB4A8F-9107-4A58-90C3-A7B5FD49ACB4}" srcOrd="6" destOrd="0" parTransId="{D547DD53-9FB7-467C-A931-1EAD5E3E4AD0}" sibTransId="{6550DF17-01C7-460C-A3EF-BE3E0A34E824}"/>
    <dgm:cxn modelId="{7CDF8D62-5C4E-4057-AB88-262DD35F3DA1}" type="presOf" srcId="{E54D96A5-B749-4E04-AA64-31D14EE8534B}" destId="{EC7BD1AE-D931-42A0-B562-19215826D8DC}" srcOrd="0" destOrd="0" presId="urn:microsoft.com/office/officeart/2008/layout/LinedList"/>
    <dgm:cxn modelId="{3DD13150-D44E-4E56-8C63-BDB364B3E25A}" srcId="{B82F8153-C36E-4499-88F9-82AA2C12BD0F}" destId="{209F3DEF-0A0B-4D28-A924-345837DAF807}" srcOrd="3" destOrd="0" parTransId="{61AC2085-6C47-46A8-9108-C3977B9B6292}" sibTransId="{60CE2957-857A-4435-A1B4-989AD1B889EC}"/>
    <dgm:cxn modelId="{A41CE771-E88A-4A58-B78C-3F36849D1868}" srcId="{E72385E6-C74C-4047-B8C2-FF6A0B579E5D}" destId="{5FA02886-7125-41DB-926E-EDA44978D34E}" srcOrd="1" destOrd="0" parTransId="{37EBFEFC-02F2-4EA8-B385-7B6C4CF7E82D}" sibTransId="{6D8D105E-9011-4D64-A61B-3391A561A04A}"/>
    <dgm:cxn modelId="{F5D381D7-D80E-444E-8017-7297F59B2306}" srcId="{B82F8153-C36E-4499-88F9-82AA2C12BD0F}" destId="{BB92E368-7A55-46F3-9C1C-2E28E825821B}" srcOrd="1" destOrd="0" parTransId="{6A0066D3-2599-4F6D-ADCD-7FCC3CA4C86A}" sibTransId="{00F63724-7141-4CC2-85D8-BC87FC96F9D8}"/>
    <dgm:cxn modelId="{6BF6A03F-719A-41FB-836C-E834098B2338}" type="presOf" srcId="{B82F8153-C36E-4499-88F9-82AA2C12BD0F}" destId="{744A57BA-D27C-4BE1-A9BD-E0E9DC8A768D}" srcOrd="0" destOrd="0" presId="urn:microsoft.com/office/officeart/2008/layout/LinedList"/>
    <dgm:cxn modelId="{6E07A38F-699D-430D-92B1-1946E7F1FE76}" type="presOf" srcId="{BB92E368-7A55-46F3-9C1C-2E28E825821B}" destId="{9C936497-EA89-4A82-8073-3750E0C5B650}" srcOrd="0" destOrd="0" presId="urn:microsoft.com/office/officeart/2008/layout/LinedList"/>
    <dgm:cxn modelId="{0964F963-2D2F-4BBC-BDA4-2E9C45A4F042}" type="presOf" srcId="{209F3DEF-0A0B-4D28-A924-345837DAF807}" destId="{292C0497-81DE-410D-BA59-7DA1B9EC04BE}" srcOrd="0" destOrd="0" presId="urn:microsoft.com/office/officeart/2008/layout/LinedList"/>
    <dgm:cxn modelId="{DF33D790-B55F-4F5A-A148-0D4B6C5F52C9}" type="presParOf" srcId="{17B121F2-8237-4528-B246-EC0E6B2FDA2B}" destId="{22090F55-2015-46C2-85A9-905E749FC123}" srcOrd="0" destOrd="0" presId="urn:microsoft.com/office/officeart/2008/layout/LinedList"/>
    <dgm:cxn modelId="{13BE7904-71CE-4890-BFEE-EBDB20CA02AE}" type="presParOf" srcId="{17B121F2-8237-4528-B246-EC0E6B2FDA2B}" destId="{06EC72E8-39DF-4C2B-824C-5BF9AD564B36}" srcOrd="1" destOrd="0" presId="urn:microsoft.com/office/officeart/2008/layout/LinedList"/>
    <dgm:cxn modelId="{9DB30801-84FD-432E-8F57-41456021B81B}" type="presParOf" srcId="{06EC72E8-39DF-4C2B-824C-5BF9AD564B36}" destId="{744A57BA-D27C-4BE1-A9BD-E0E9DC8A768D}" srcOrd="0" destOrd="0" presId="urn:microsoft.com/office/officeart/2008/layout/LinedList"/>
    <dgm:cxn modelId="{79F46CFF-38D5-468C-B572-94F3EC26BAEA}" type="presParOf" srcId="{06EC72E8-39DF-4C2B-824C-5BF9AD564B36}" destId="{EC150232-BE4F-461C-A2D9-84C02F23E60C}" srcOrd="1" destOrd="0" presId="urn:microsoft.com/office/officeart/2008/layout/LinedList"/>
    <dgm:cxn modelId="{75C02C6C-EBBF-4646-A5B2-6683392CE928}" type="presParOf" srcId="{EC150232-BE4F-461C-A2D9-84C02F23E60C}" destId="{EBB3DF08-4B3F-4BDD-B3F5-8F9DED1A34C1}" srcOrd="0" destOrd="0" presId="urn:microsoft.com/office/officeart/2008/layout/LinedList"/>
    <dgm:cxn modelId="{7E6437F7-03D1-445F-A154-C3FEA67104AF}" type="presParOf" srcId="{EC150232-BE4F-461C-A2D9-84C02F23E60C}" destId="{A388A6A4-75FC-430D-BBC9-3CA13C359830}" srcOrd="1" destOrd="0" presId="urn:microsoft.com/office/officeart/2008/layout/LinedList"/>
    <dgm:cxn modelId="{60E1EAE4-16D0-407B-8721-DEF7E881A5E1}" type="presParOf" srcId="{A388A6A4-75FC-430D-BBC9-3CA13C359830}" destId="{B3C32B43-EC28-40CC-A3CC-12602EE0776D}" srcOrd="0" destOrd="0" presId="urn:microsoft.com/office/officeart/2008/layout/LinedList"/>
    <dgm:cxn modelId="{EDFC7184-51E8-4AAF-9706-160CADFA5474}" type="presParOf" srcId="{A388A6A4-75FC-430D-BBC9-3CA13C359830}" destId="{5409488D-8B64-4A08-9F84-38472B5D8BBD}" srcOrd="1" destOrd="0" presId="urn:microsoft.com/office/officeart/2008/layout/LinedList"/>
    <dgm:cxn modelId="{F0B6B00B-793B-4D4F-9544-3B4B7F115064}" type="presParOf" srcId="{A388A6A4-75FC-430D-BBC9-3CA13C359830}" destId="{9A29E17A-274A-4E7D-BD8C-63503C601ACA}" srcOrd="2" destOrd="0" presId="urn:microsoft.com/office/officeart/2008/layout/LinedList"/>
    <dgm:cxn modelId="{12ABEB34-2ACB-4FA8-BE11-6E2401DD05FD}" type="presParOf" srcId="{EC150232-BE4F-461C-A2D9-84C02F23E60C}" destId="{0665057C-98C1-4405-B524-D624B89952A2}" srcOrd="2" destOrd="0" presId="urn:microsoft.com/office/officeart/2008/layout/LinedList"/>
    <dgm:cxn modelId="{80DEFFA2-18E3-4D87-93F9-941ED3A6116B}" type="presParOf" srcId="{EC150232-BE4F-461C-A2D9-84C02F23E60C}" destId="{D873AD5A-A1AB-4DA4-B463-B56056F2BF68}" srcOrd="3" destOrd="0" presId="urn:microsoft.com/office/officeart/2008/layout/LinedList"/>
    <dgm:cxn modelId="{5EE19BF4-705E-465B-A449-E6A911C2ED6E}" type="presParOf" srcId="{EC150232-BE4F-461C-A2D9-84C02F23E60C}" destId="{E0AAB5E4-D306-449D-AE26-5E7109B22D30}" srcOrd="4" destOrd="0" presId="urn:microsoft.com/office/officeart/2008/layout/LinedList"/>
    <dgm:cxn modelId="{B589FACC-286B-4E62-B92F-A685BB5F9AB5}" type="presParOf" srcId="{E0AAB5E4-D306-449D-AE26-5E7109B22D30}" destId="{F8DEE225-0186-4A70-BCA0-950B0EF5D7C1}" srcOrd="0" destOrd="0" presId="urn:microsoft.com/office/officeart/2008/layout/LinedList"/>
    <dgm:cxn modelId="{E2A102E3-3FB8-4BC6-B7FE-2F799A869E87}" type="presParOf" srcId="{E0AAB5E4-D306-449D-AE26-5E7109B22D30}" destId="{9C936497-EA89-4A82-8073-3750E0C5B650}" srcOrd="1" destOrd="0" presId="urn:microsoft.com/office/officeart/2008/layout/LinedList"/>
    <dgm:cxn modelId="{780AE52A-C37D-41C4-9559-96E0D1E667D0}" type="presParOf" srcId="{E0AAB5E4-D306-449D-AE26-5E7109B22D30}" destId="{6EC3AA6F-B982-4284-A18E-A491EEED5A3C}" srcOrd="2" destOrd="0" presId="urn:microsoft.com/office/officeart/2008/layout/LinedList"/>
    <dgm:cxn modelId="{31CE0FF0-F8BA-436F-B4A0-CAF2606EE0B0}" type="presParOf" srcId="{EC150232-BE4F-461C-A2D9-84C02F23E60C}" destId="{3564FED7-6C34-40A4-9EFE-EE1674C10391}" srcOrd="5" destOrd="0" presId="urn:microsoft.com/office/officeart/2008/layout/LinedList"/>
    <dgm:cxn modelId="{3EBEBEFF-151C-490B-8B9B-201F6492D116}" type="presParOf" srcId="{EC150232-BE4F-461C-A2D9-84C02F23E60C}" destId="{DE690E93-8BF0-4A53-A1D4-57AEB4D9F636}" srcOrd="6" destOrd="0" presId="urn:microsoft.com/office/officeart/2008/layout/LinedList"/>
    <dgm:cxn modelId="{6EF6380C-E3C3-4D02-8EA8-6F9EA6D25967}" type="presParOf" srcId="{EC150232-BE4F-461C-A2D9-84C02F23E60C}" destId="{5D6A6417-8AE0-439F-89BA-677369AAF672}" srcOrd="7" destOrd="0" presId="urn:microsoft.com/office/officeart/2008/layout/LinedList"/>
    <dgm:cxn modelId="{AD6EAB96-C6CA-4A66-923A-1AD56A5AE636}" type="presParOf" srcId="{5D6A6417-8AE0-439F-89BA-677369AAF672}" destId="{0DEDC6DD-1206-4D22-A382-FC2602CD8D79}" srcOrd="0" destOrd="0" presId="urn:microsoft.com/office/officeart/2008/layout/LinedList"/>
    <dgm:cxn modelId="{2854B142-D2DD-45AF-99A6-75C4AB0A228C}" type="presParOf" srcId="{5D6A6417-8AE0-439F-89BA-677369AAF672}" destId="{5AB56CF3-2E11-495C-9EDB-8A8419276F29}" srcOrd="1" destOrd="0" presId="urn:microsoft.com/office/officeart/2008/layout/LinedList"/>
    <dgm:cxn modelId="{4FDA1603-FE7D-4D46-B47C-FEBCFA60DFD1}" type="presParOf" srcId="{5D6A6417-8AE0-439F-89BA-677369AAF672}" destId="{195EB399-791C-4212-8FDC-C5C43E40D792}" srcOrd="2" destOrd="0" presId="urn:microsoft.com/office/officeart/2008/layout/LinedList"/>
    <dgm:cxn modelId="{FFC84CEA-52C0-4535-85A5-F8593E3714EA}" type="presParOf" srcId="{EC150232-BE4F-461C-A2D9-84C02F23E60C}" destId="{79016528-8845-4FE7-8759-5305D79D0BF2}" srcOrd="8" destOrd="0" presId="urn:microsoft.com/office/officeart/2008/layout/LinedList"/>
    <dgm:cxn modelId="{F5D45FB6-1648-4088-8AD0-2D61628259F9}" type="presParOf" srcId="{EC150232-BE4F-461C-A2D9-84C02F23E60C}" destId="{7ED7A578-889A-4A84-918A-62D428BD345D}" srcOrd="9" destOrd="0" presId="urn:microsoft.com/office/officeart/2008/layout/LinedList"/>
    <dgm:cxn modelId="{F9AC10BB-0D3C-4E71-BC86-6DA61706AD25}" type="presParOf" srcId="{EC150232-BE4F-461C-A2D9-84C02F23E60C}" destId="{FAECF13E-9A6A-4D4A-A8CE-078A70EEE34E}" srcOrd="10" destOrd="0" presId="urn:microsoft.com/office/officeart/2008/layout/LinedList"/>
    <dgm:cxn modelId="{ADD9648D-9657-46B4-B130-C8C60F0D3C34}" type="presParOf" srcId="{FAECF13E-9A6A-4D4A-A8CE-078A70EEE34E}" destId="{44773294-FDAA-4E21-B736-19E0CA089CD0}" srcOrd="0" destOrd="0" presId="urn:microsoft.com/office/officeart/2008/layout/LinedList"/>
    <dgm:cxn modelId="{7E8EE417-3122-44FE-B8BD-5388804828F8}" type="presParOf" srcId="{FAECF13E-9A6A-4D4A-A8CE-078A70EEE34E}" destId="{292C0497-81DE-410D-BA59-7DA1B9EC04BE}" srcOrd="1" destOrd="0" presId="urn:microsoft.com/office/officeart/2008/layout/LinedList"/>
    <dgm:cxn modelId="{793A17A9-8816-4C81-9B0D-AD4099BBE322}" type="presParOf" srcId="{FAECF13E-9A6A-4D4A-A8CE-078A70EEE34E}" destId="{22B19907-9771-4CFA-A71C-0A38C01211BC}" srcOrd="2" destOrd="0" presId="urn:microsoft.com/office/officeart/2008/layout/LinedList"/>
    <dgm:cxn modelId="{8D4B34D4-0010-495C-8588-A70E29E94982}" type="presParOf" srcId="{22B19907-9771-4CFA-A71C-0A38C01211BC}" destId="{69BF4A83-000B-4EC3-AABF-0A2DCF45535E}" srcOrd="0" destOrd="0" presId="urn:microsoft.com/office/officeart/2008/layout/LinedList"/>
    <dgm:cxn modelId="{2BBA5859-08AD-4987-AA33-D71D651154EC}" type="presParOf" srcId="{69BF4A83-000B-4EC3-AABF-0A2DCF45535E}" destId="{1ECF2AC8-DBD1-4AF2-A4DA-A279356AC85F}" srcOrd="0" destOrd="0" presId="urn:microsoft.com/office/officeart/2008/layout/LinedList"/>
    <dgm:cxn modelId="{88421A25-054E-44A5-94DA-92814568FF71}" type="presParOf" srcId="{69BF4A83-000B-4EC3-AABF-0A2DCF45535E}" destId="{9562F390-00E7-4AE3-BD4E-658B1E83AB68}" srcOrd="1" destOrd="0" presId="urn:microsoft.com/office/officeart/2008/layout/LinedList"/>
    <dgm:cxn modelId="{D52F59F7-41B6-40CA-9886-8A9727859E95}" type="presParOf" srcId="{69BF4A83-000B-4EC3-AABF-0A2DCF45535E}" destId="{533E3B03-EA4F-4B44-B034-B43707A4DBCF}" srcOrd="2" destOrd="0" presId="urn:microsoft.com/office/officeart/2008/layout/LinedList"/>
    <dgm:cxn modelId="{A2AE45DD-EDD4-420C-92F7-AE07EA2F3881}" type="presParOf" srcId="{22B19907-9771-4CFA-A71C-0A38C01211BC}" destId="{D3ECA052-7040-4510-92CB-C33AB72CB532}" srcOrd="1" destOrd="0" presId="urn:microsoft.com/office/officeart/2008/layout/LinedList"/>
    <dgm:cxn modelId="{383A918B-5E97-42A9-8DC2-5D8C0315E750}" type="presParOf" srcId="{22B19907-9771-4CFA-A71C-0A38C01211BC}" destId="{CD9174EC-93E9-4CD3-9396-965DB6D25BAB}" srcOrd="2" destOrd="0" presId="urn:microsoft.com/office/officeart/2008/layout/LinedList"/>
    <dgm:cxn modelId="{302C41D9-7047-416C-9F8A-FB943AAD2BAF}" type="presParOf" srcId="{CD9174EC-93E9-4CD3-9396-965DB6D25BAB}" destId="{39A1E915-726A-41CF-8CE4-0CFC3402B416}" srcOrd="0" destOrd="0" presId="urn:microsoft.com/office/officeart/2008/layout/LinedList"/>
    <dgm:cxn modelId="{09178435-6659-490D-A220-A114B604A557}" type="presParOf" srcId="{CD9174EC-93E9-4CD3-9396-965DB6D25BAB}" destId="{EC7BD1AE-D931-42A0-B562-19215826D8DC}" srcOrd="1" destOrd="0" presId="urn:microsoft.com/office/officeart/2008/layout/LinedList"/>
    <dgm:cxn modelId="{894C9496-2806-4E2B-B79E-55BC91D80158}" type="presParOf" srcId="{CD9174EC-93E9-4CD3-9396-965DB6D25BAB}" destId="{98AB3528-15BE-40D2-9000-20A86E880C80}" srcOrd="2" destOrd="0" presId="urn:microsoft.com/office/officeart/2008/layout/LinedList"/>
    <dgm:cxn modelId="{00D8C706-91CE-4153-A070-38249680141A}" type="presParOf" srcId="{EC150232-BE4F-461C-A2D9-84C02F23E60C}" destId="{9421FCB1-935C-4F9E-A16D-1C758B6C9D50}" srcOrd="11" destOrd="0" presId="urn:microsoft.com/office/officeart/2008/layout/LinedList"/>
    <dgm:cxn modelId="{950B4A3B-93FF-4EA3-901E-710D01AFCF7B}" type="presParOf" srcId="{EC150232-BE4F-461C-A2D9-84C02F23E60C}" destId="{700A1348-4862-44E4-A7FE-5A28D41F4DD5}" srcOrd="12" destOrd="0" presId="urn:microsoft.com/office/officeart/2008/layout/LinedList"/>
    <dgm:cxn modelId="{4D3F5635-4B17-4566-9092-5F955CD9CCDC}" type="presParOf" srcId="{EC150232-BE4F-461C-A2D9-84C02F23E60C}" destId="{F16FE514-5517-4C48-BF37-80C34EB50694}" srcOrd="13" destOrd="0" presId="urn:microsoft.com/office/officeart/2008/layout/LinedList"/>
    <dgm:cxn modelId="{C1934385-78B4-4CD1-A8C5-10F193F9DCE4}" type="presParOf" srcId="{F16FE514-5517-4C48-BF37-80C34EB50694}" destId="{70BE99C0-4B3B-4009-95CD-0649BAC82341}" srcOrd="0" destOrd="0" presId="urn:microsoft.com/office/officeart/2008/layout/LinedList"/>
    <dgm:cxn modelId="{31EE38C7-0997-417B-9EF0-56A303DDE0BA}" type="presParOf" srcId="{F16FE514-5517-4C48-BF37-80C34EB50694}" destId="{9CD5D9CB-F2AC-487F-B3C6-AEC67EE40E32}" srcOrd="1" destOrd="0" presId="urn:microsoft.com/office/officeart/2008/layout/LinedList"/>
    <dgm:cxn modelId="{88606D01-B0E0-44E0-9784-F80EAFD6B87A}" type="presParOf" srcId="{F16FE514-5517-4C48-BF37-80C34EB50694}" destId="{E7C1A042-4ED4-45FD-BE29-1D06A625C936}" srcOrd="2" destOrd="0" presId="urn:microsoft.com/office/officeart/2008/layout/LinedList"/>
    <dgm:cxn modelId="{740A65B9-337E-49CB-AB2A-6C0FDA6DAA2C}" type="presParOf" srcId="{EC150232-BE4F-461C-A2D9-84C02F23E60C}" destId="{619E130D-F7A1-4B5B-BB15-860BA6B3C87A}" srcOrd="14" destOrd="0" presId="urn:microsoft.com/office/officeart/2008/layout/LinedList"/>
    <dgm:cxn modelId="{94C9EFF0-AC9B-4900-A56C-F5DC3EBEEDF5}" type="presParOf" srcId="{EC150232-BE4F-461C-A2D9-84C02F23E60C}" destId="{F3C5D611-96F8-4F6F-97BC-65FF0A8D663C}" srcOrd="15" destOrd="0" presId="urn:microsoft.com/office/officeart/2008/layout/LinedList"/>
    <dgm:cxn modelId="{4E233AED-F130-4747-A0AF-B687E0F57393}" type="presParOf" srcId="{EC150232-BE4F-461C-A2D9-84C02F23E60C}" destId="{F43EDB94-7750-4DCB-B2DB-02654091617A}" srcOrd="16" destOrd="0" presId="urn:microsoft.com/office/officeart/2008/layout/LinedList"/>
    <dgm:cxn modelId="{CA6A7A45-5E5E-4AD2-82EB-65B3756C0788}" type="presParOf" srcId="{F43EDB94-7750-4DCB-B2DB-02654091617A}" destId="{CB27EB44-A928-4F2A-BDB6-7689437560A6}" srcOrd="0" destOrd="0" presId="urn:microsoft.com/office/officeart/2008/layout/LinedList"/>
    <dgm:cxn modelId="{0A7C39D0-0C8B-4847-B449-CC6165F10F7E}" type="presParOf" srcId="{F43EDB94-7750-4DCB-B2DB-02654091617A}" destId="{373BEBDD-DB15-4EEB-A116-0B3E66B0BD14}" srcOrd="1" destOrd="0" presId="urn:microsoft.com/office/officeart/2008/layout/LinedList"/>
    <dgm:cxn modelId="{D9399358-9C90-423F-8D7F-DAEADE583F4C}" type="presParOf" srcId="{F43EDB94-7750-4DCB-B2DB-02654091617A}" destId="{9CCC2B45-8C85-4494-B749-3AD9BE4BF4B1}" srcOrd="2" destOrd="0" presId="urn:microsoft.com/office/officeart/2008/layout/LinedList"/>
    <dgm:cxn modelId="{68DF064C-B746-43AF-9E73-D1763044389B}" type="presParOf" srcId="{9CCC2B45-8C85-4494-B749-3AD9BE4BF4B1}" destId="{C3B54D5C-0715-444A-B961-8CB4E4E06A14}" srcOrd="0" destOrd="0" presId="urn:microsoft.com/office/officeart/2008/layout/LinedList"/>
    <dgm:cxn modelId="{5D36220A-3E2B-4B0D-9C4A-908C3384F1D1}" type="presParOf" srcId="{C3B54D5C-0715-444A-B961-8CB4E4E06A14}" destId="{D54284CC-ACCE-4978-B00C-0B21E77F74C3}" srcOrd="0" destOrd="0" presId="urn:microsoft.com/office/officeart/2008/layout/LinedList"/>
    <dgm:cxn modelId="{018073D8-DD3A-4E2A-91A9-DB2E8AC68119}" type="presParOf" srcId="{C3B54D5C-0715-444A-B961-8CB4E4E06A14}" destId="{4C3FB42A-122E-455A-B4BA-6CAAD410D9CB}" srcOrd="1" destOrd="0" presId="urn:microsoft.com/office/officeart/2008/layout/LinedList"/>
    <dgm:cxn modelId="{9DEE590F-30CA-4FB0-A598-109DA285B8F7}" type="presParOf" srcId="{C3B54D5C-0715-444A-B961-8CB4E4E06A14}" destId="{C0798485-1B5D-4AB4-B176-00B376675B2B}" srcOrd="2" destOrd="0" presId="urn:microsoft.com/office/officeart/2008/layout/LinedList"/>
    <dgm:cxn modelId="{1940B639-65ED-4C04-A045-FCB9A6152866}" type="presParOf" srcId="{9CCC2B45-8C85-4494-B749-3AD9BE4BF4B1}" destId="{9A88446F-DF28-4524-8C88-C3CAA61A891B}" srcOrd="1" destOrd="0" presId="urn:microsoft.com/office/officeart/2008/layout/LinedList"/>
    <dgm:cxn modelId="{DD4E784D-E89C-4742-B70A-0AF5241D01EC}" type="presParOf" srcId="{9CCC2B45-8C85-4494-B749-3AD9BE4BF4B1}" destId="{C6BBF55E-3375-46E5-809D-883BC5F79A4B}" srcOrd="2" destOrd="0" presId="urn:microsoft.com/office/officeart/2008/layout/LinedList"/>
    <dgm:cxn modelId="{B42B5AD9-49D4-43A7-83F2-88FDC4998993}" type="presParOf" srcId="{C6BBF55E-3375-46E5-809D-883BC5F79A4B}" destId="{3D0CBAB0-A8C9-4526-87D1-042E8DFC874A}" srcOrd="0" destOrd="0" presId="urn:microsoft.com/office/officeart/2008/layout/LinedList"/>
    <dgm:cxn modelId="{99737A0B-B987-442C-A296-B8194CB2DD2F}" type="presParOf" srcId="{C6BBF55E-3375-46E5-809D-883BC5F79A4B}" destId="{A51B0CA5-C214-4576-8EA4-90F98DD49489}" srcOrd="1" destOrd="0" presId="urn:microsoft.com/office/officeart/2008/layout/LinedList"/>
    <dgm:cxn modelId="{644B0842-BDB9-4284-9DB9-34A63C1E4EAD}" type="presParOf" srcId="{C6BBF55E-3375-46E5-809D-883BC5F79A4B}" destId="{9EA95F58-7B46-4FAE-90A7-22D2079A03D0}" srcOrd="2" destOrd="0" presId="urn:microsoft.com/office/officeart/2008/layout/LinedList"/>
    <dgm:cxn modelId="{2F98B3E2-1D59-4175-A849-64B462DB2D3B}" type="presParOf" srcId="{EC150232-BE4F-461C-A2D9-84C02F23E60C}" destId="{286CE83F-21AE-4424-B0EB-B8B09A342E69}" srcOrd="17" destOrd="0" presId="urn:microsoft.com/office/officeart/2008/layout/LinedList"/>
    <dgm:cxn modelId="{91DBCD0B-E5DB-44AC-8826-816BD5D4DE1E}" type="presParOf" srcId="{EC150232-BE4F-461C-A2D9-84C02F23E60C}" destId="{620CE8A3-F4C0-4028-B4B9-5FCAD7112260}" srcOrd="18" destOrd="0" presId="urn:microsoft.com/office/officeart/2008/layout/LinedList"/>
    <dgm:cxn modelId="{73C3DDAC-6A2D-4CBD-A33D-BD139981FB9C}" type="presParOf" srcId="{EC150232-BE4F-461C-A2D9-84C02F23E60C}" destId="{D698FD72-60A9-4EE9-9B55-F8BD2102A60B}" srcOrd="19" destOrd="0" presId="urn:microsoft.com/office/officeart/2008/layout/LinedList"/>
    <dgm:cxn modelId="{3E5BEDD4-B2FC-400F-86AA-6CF86E26BBDE}" type="presParOf" srcId="{D698FD72-60A9-4EE9-9B55-F8BD2102A60B}" destId="{DCDE9012-D875-462A-AE8B-960AA3A7AF4C}" srcOrd="0" destOrd="0" presId="urn:microsoft.com/office/officeart/2008/layout/LinedList"/>
    <dgm:cxn modelId="{07212714-7414-4972-B14E-3629CF9024B5}" type="presParOf" srcId="{D698FD72-60A9-4EE9-9B55-F8BD2102A60B}" destId="{AE735B42-5C60-49A7-8FF9-EF453FDA2DBB}" srcOrd="1" destOrd="0" presId="urn:microsoft.com/office/officeart/2008/layout/LinedList"/>
    <dgm:cxn modelId="{2566FD54-E689-4B0D-94CE-48A85DD39EB9}" type="presParOf" srcId="{D698FD72-60A9-4EE9-9B55-F8BD2102A60B}" destId="{DCCC28C7-0F6E-48AF-9BD1-3AFDB831B4B0}" srcOrd="2" destOrd="0" presId="urn:microsoft.com/office/officeart/2008/layout/LinedList"/>
    <dgm:cxn modelId="{FF664B86-8121-4245-A15F-C29136750B72}" type="presParOf" srcId="{EC150232-BE4F-461C-A2D9-84C02F23E60C}" destId="{81552F48-6863-4068-9C63-EFB90FFF5B2C}" srcOrd="20" destOrd="0" presId="urn:microsoft.com/office/officeart/2008/layout/LinedList"/>
    <dgm:cxn modelId="{B09B5B70-8DFE-4E01-B995-E92147801F5A}" type="presParOf" srcId="{EC150232-BE4F-461C-A2D9-84C02F23E60C}" destId="{7AE4A010-CB0A-4240-BD60-BF4A7056E137}"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558FB30-18B4-4B0F-876F-29F59CBBE47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F0FDB0BA-D594-46A3-897F-C2F88E62CDEE}">
      <dgm:prSet/>
      <dgm:spPr/>
      <dgm:t>
        <a:bodyPr/>
        <a:lstStyle/>
        <a:p>
          <a:r>
            <a:rPr lang="ro-RO" dirty="0"/>
            <a:t>Sesiuni recente</a:t>
          </a:r>
          <a:endParaRPr lang="en-US" dirty="0"/>
        </a:p>
      </dgm:t>
    </dgm:pt>
    <dgm:pt modelId="{BDD46DFD-5189-4573-891E-C6AF638F6771}" type="parTrans" cxnId="{EB333C4D-B59D-4D7B-B5E0-03E8C329BB8E}">
      <dgm:prSet/>
      <dgm:spPr/>
      <dgm:t>
        <a:bodyPr/>
        <a:lstStyle/>
        <a:p>
          <a:endParaRPr lang="en-US"/>
        </a:p>
      </dgm:t>
    </dgm:pt>
    <dgm:pt modelId="{E92634D9-D2A7-4199-A1DC-098BECDEDC17}" type="sibTrans" cxnId="{EB333C4D-B59D-4D7B-B5E0-03E8C329BB8E}">
      <dgm:prSet/>
      <dgm:spPr/>
      <dgm:t>
        <a:bodyPr/>
        <a:lstStyle/>
        <a:p>
          <a:endParaRPr lang="en-US"/>
        </a:p>
      </dgm:t>
    </dgm:pt>
    <dgm:pt modelId="{F6EF84FF-74E5-4711-BAE6-DA6750F9139E}">
      <dgm:prSet/>
      <dgm:spPr/>
      <dgm:t>
        <a:bodyPr/>
        <a:lstStyle/>
        <a:p>
          <a:r>
            <a:rPr lang="en-US" dirty="0">
              <a:hlinkClick xmlns:r="http://schemas.openxmlformats.org/officeDocument/2006/relationships" r:id="rId1"/>
            </a:rPr>
            <a:t>H2020 Virtual Brokerage Event</a:t>
          </a:r>
          <a:endParaRPr lang="en-US" dirty="0"/>
        </a:p>
      </dgm:t>
    </dgm:pt>
    <dgm:pt modelId="{998809F9-64AF-41BF-9BE7-BC508F0264A5}" type="parTrans" cxnId="{0A0A717B-C521-43DF-8DBE-91386C3CD107}">
      <dgm:prSet/>
      <dgm:spPr/>
      <dgm:t>
        <a:bodyPr/>
        <a:lstStyle/>
        <a:p>
          <a:endParaRPr lang="en-US"/>
        </a:p>
      </dgm:t>
    </dgm:pt>
    <dgm:pt modelId="{1E897146-FC76-4BEA-8F1D-E7E99DABD764}" type="sibTrans" cxnId="{0A0A717B-C521-43DF-8DBE-91386C3CD107}">
      <dgm:prSet/>
      <dgm:spPr/>
      <dgm:t>
        <a:bodyPr/>
        <a:lstStyle/>
        <a:p>
          <a:endParaRPr lang="en-US"/>
        </a:p>
      </dgm:t>
    </dgm:pt>
    <dgm:pt modelId="{5448FF06-F926-4E59-9BD1-03669AAC55D5}">
      <dgm:prSet/>
      <dgm:spPr/>
      <dgm:t>
        <a:bodyPr/>
        <a:lstStyle/>
        <a:p>
          <a:r>
            <a:rPr lang="en-US" dirty="0">
              <a:hlinkClick xmlns:r="http://schemas.openxmlformats.org/officeDocument/2006/relationships" r:id="rId2"/>
            </a:rPr>
            <a:t>Green Deal Matchmaking Session 2020</a:t>
          </a:r>
          <a:endParaRPr lang="en-US" dirty="0"/>
        </a:p>
      </dgm:t>
    </dgm:pt>
    <dgm:pt modelId="{9BA877A6-FC55-4952-9941-3D9C00042B90}" type="parTrans" cxnId="{275CFA96-39A8-46AE-9577-D60E939880D4}">
      <dgm:prSet/>
      <dgm:spPr/>
      <dgm:t>
        <a:bodyPr/>
        <a:lstStyle/>
        <a:p>
          <a:endParaRPr lang="en-US"/>
        </a:p>
      </dgm:t>
    </dgm:pt>
    <dgm:pt modelId="{6E5D22C2-D794-467B-A3F8-DB17AC263C80}" type="sibTrans" cxnId="{275CFA96-39A8-46AE-9577-D60E939880D4}">
      <dgm:prSet/>
      <dgm:spPr/>
      <dgm:t>
        <a:bodyPr/>
        <a:lstStyle/>
        <a:p>
          <a:endParaRPr lang="en-US"/>
        </a:p>
      </dgm:t>
    </dgm:pt>
    <dgm:pt modelId="{5508F804-264F-4EEB-A36D-72C4511B85DB}">
      <dgm:prSet/>
      <dgm:spPr/>
      <dgm:t>
        <a:bodyPr/>
        <a:lstStyle/>
        <a:p>
          <a:r>
            <a:rPr lang="en-US" dirty="0"/>
            <a:t>https://green-deal-matchmaking-session.b2match.io/</a:t>
          </a:r>
        </a:p>
      </dgm:t>
    </dgm:pt>
    <dgm:pt modelId="{8BF5F00B-4F2D-45BC-925B-18E35390C57A}" type="parTrans" cxnId="{BE38A7DA-2661-411A-BD57-8F7C4C6AD8B8}">
      <dgm:prSet/>
      <dgm:spPr/>
      <dgm:t>
        <a:bodyPr/>
        <a:lstStyle/>
        <a:p>
          <a:endParaRPr lang="en-US"/>
        </a:p>
      </dgm:t>
    </dgm:pt>
    <dgm:pt modelId="{2F68B2B0-8DD8-470A-8872-7FB6F2E2EDB7}" type="sibTrans" cxnId="{BE38A7DA-2661-411A-BD57-8F7C4C6AD8B8}">
      <dgm:prSet/>
      <dgm:spPr/>
      <dgm:t>
        <a:bodyPr/>
        <a:lstStyle/>
        <a:p>
          <a:endParaRPr lang="en-US"/>
        </a:p>
      </dgm:t>
    </dgm:pt>
    <dgm:pt modelId="{84A0BCAD-8521-4245-820A-D60ED442CE7B}">
      <dgm:prSet/>
      <dgm:spPr/>
      <dgm:t>
        <a:bodyPr/>
        <a:lstStyle/>
        <a:p>
          <a:r>
            <a:rPr lang="en-US" dirty="0">
              <a:hlinkClick xmlns:r="http://schemas.openxmlformats.org/officeDocument/2006/relationships" r:id="rId3"/>
            </a:rPr>
            <a:t>H2020 Green Deal Call - virtual brokerage event</a:t>
          </a:r>
          <a:endParaRPr lang="en-US" dirty="0"/>
        </a:p>
      </dgm:t>
    </dgm:pt>
    <dgm:pt modelId="{7B6086BC-5E41-494E-A0D4-52300D828502}" type="parTrans" cxnId="{F7EAE57C-4667-420D-BF0C-B92C93DE1D34}">
      <dgm:prSet/>
      <dgm:spPr/>
      <dgm:t>
        <a:bodyPr/>
        <a:lstStyle/>
        <a:p>
          <a:endParaRPr lang="en-US"/>
        </a:p>
      </dgm:t>
    </dgm:pt>
    <dgm:pt modelId="{85A7F909-AF66-4A55-AE0C-5BE494021B16}" type="sibTrans" cxnId="{F7EAE57C-4667-420D-BF0C-B92C93DE1D34}">
      <dgm:prSet/>
      <dgm:spPr/>
      <dgm:t>
        <a:bodyPr/>
        <a:lstStyle/>
        <a:p>
          <a:endParaRPr lang="en-US"/>
        </a:p>
      </dgm:t>
    </dgm:pt>
    <dgm:pt modelId="{3E9221B0-DA43-4270-AFEB-9ECBBFDC6905}">
      <dgm:prSet/>
      <dgm:spPr/>
      <dgm:t>
        <a:bodyPr/>
        <a:lstStyle/>
        <a:p>
          <a:r>
            <a:rPr lang="en-US" dirty="0"/>
            <a:t>https://h2020-green-deal-call-dublin.b2match.io/</a:t>
          </a:r>
        </a:p>
      </dgm:t>
    </dgm:pt>
    <dgm:pt modelId="{8EB16C47-6B71-4323-9771-79B263C95E73}" type="parTrans" cxnId="{DA17FA24-5A9E-44E1-9667-2D6BF84107DA}">
      <dgm:prSet/>
      <dgm:spPr/>
      <dgm:t>
        <a:bodyPr/>
        <a:lstStyle/>
        <a:p>
          <a:endParaRPr lang="en-US"/>
        </a:p>
      </dgm:t>
    </dgm:pt>
    <dgm:pt modelId="{E6AA5775-9A8A-423C-9BDC-576CA5B6CC9A}" type="sibTrans" cxnId="{DA17FA24-5A9E-44E1-9667-2D6BF84107DA}">
      <dgm:prSet/>
      <dgm:spPr/>
      <dgm:t>
        <a:bodyPr/>
        <a:lstStyle/>
        <a:p>
          <a:endParaRPr lang="en-US"/>
        </a:p>
      </dgm:t>
    </dgm:pt>
    <dgm:pt modelId="{76F03641-A4F3-4188-87A1-9063572C11D7}">
      <dgm:prSet/>
      <dgm:spPr/>
      <dgm:t>
        <a:bodyPr/>
        <a:lstStyle/>
        <a:p>
          <a:r>
            <a:rPr lang="en-US" dirty="0"/>
            <a:t>https://h2020-green-deal-call-virtual.b2match.io/</a:t>
          </a:r>
        </a:p>
      </dgm:t>
    </dgm:pt>
    <dgm:pt modelId="{0C981361-344A-4B3E-B2DE-625C52CC219B}" type="parTrans" cxnId="{4CC6E0C4-A175-4E6E-84A1-404093D2E296}">
      <dgm:prSet/>
      <dgm:spPr/>
      <dgm:t>
        <a:bodyPr/>
        <a:lstStyle/>
        <a:p>
          <a:endParaRPr lang="en-US"/>
        </a:p>
      </dgm:t>
    </dgm:pt>
    <dgm:pt modelId="{EE7D7F86-77C4-4CC9-9F98-72E5F85D7C8D}" type="sibTrans" cxnId="{4CC6E0C4-A175-4E6E-84A1-404093D2E296}">
      <dgm:prSet/>
      <dgm:spPr/>
      <dgm:t>
        <a:bodyPr/>
        <a:lstStyle/>
        <a:p>
          <a:endParaRPr lang="en-US"/>
        </a:p>
      </dgm:t>
    </dgm:pt>
    <dgm:pt modelId="{97C33312-1FD2-4A05-9B36-1F808A7C4DDA}" type="pres">
      <dgm:prSet presAssocID="{6558FB30-18B4-4B0F-876F-29F59CBBE472}" presName="linear" presStyleCnt="0">
        <dgm:presLayoutVars>
          <dgm:animLvl val="lvl"/>
          <dgm:resizeHandles val="exact"/>
        </dgm:presLayoutVars>
      </dgm:prSet>
      <dgm:spPr/>
      <dgm:t>
        <a:bodyPr/>
        <a:lstStyle/>
        <a:p>
          <a:endParaRPr lang="ro-RO"/>
        </a:p>
      </dgm:t>
    </dgm:pt>
    <dgm:pt modelId="{0A399472-FEC9-4398-8E24-E1CE516FA321}" type="pres">
      <dgm:prSet presAssocID="{F0FDB0BA-D594-46A3-897F-C2F88E62CDEE}" presName="parentText" presStyleLbl="node1" presStyleIdx="0" presStyleCnt="1">
        <dgm:presLayoutVars>
          <dgm:chMax val="0"/>
          <dgm:bulletEnabled val="1"/>
        </dgm:presLayoutVars>
      </dgm:prSet>
      <dgm:spPr/>
      <dgm:t>
        <a:bodyPr/>
        <a:lstStyle/>
        <a:p>
          <a:endParaRPr lang="ro-RO"/>
        </a:p>
      </dgm:t>
    </dgm:pt>
    <dgm:pt modelId="{CF9AA6A4-8DB3-4FC3-9087-C961ECE730CC}" type="pres">
      <dgm:prSet presAssocID="{F0FDB0BA-D594-46A3-897F-C2F88E62CDEE}" presName="childText" presStyleLbl="revTx" presStyleIdx="0" presStyleCnt="1">
        <dgm:presLayoutVars>
          <dgm:bulletEnabled val="1"/>
        </dgm:presLayoutVars>
      </dgm:prSet>
      <dgm:spPr/>
      <dgm:t>
        <a:bodyPr/>
        <a:lstStyle/>
        <a:p>
          <a:endParaRPr lang="ro-RO"/>
        </a:p>
      </dgm:t>
    </dgm:pt>
  </dgm:ptLst>
  <dgm:cxnLst>
    <dgm:cxn modelId="{BE38A7DA-2661-411A-BD57-8F7C4C6AD8B8}" srcId="{5448FF06-F926-4E59-9BD1-03669AAC55D5}" destId="{5508F804-264F-4EEB-A36D-72C4511B85DB}" srcOrd="0" destOrd="0" parTransId="{8BF5F00B-4F2D-45BC-925B-18E35390C57A}" sibTransId="{2F68B2B0-8DD8-470A-8872-7FB6F2E2EDB7}"/>
    <dgm:cxn modelId="{19B62C86-DCA2-4C0A-A111-37A90545321F}" type="presOf" srcId="{3E9221B0-DA43-4270-AFEB-9ECBBFDC6905}" destId="{CF9AA6A4-8DB3-4FC3-9087-C961ECE730CC}" srcOrd="0" destOrd="1" presId="urn:microsoft.com/office/officeart/2005/8/layout/vList2"/>
    <dgm:cxn modelId="{4CC6E0C4-A175-4E6E-84A1-404093D2E296}" srcId="{84A0BCAD-8521-4245-820A-D60ED442CE7B}" destId="{76F03641-A4F3-4188-87A1-9063572C11D7}" srcOrd="0" destOrd="0" parTransId="{0C981361-344A-4B3E-B2DE-625C52CC219B}" sibTransId="{EE7D7F86-77C4-4CC9-9F98-72E5F85D7C8D}"/>
    <dgm:cxn modelId="{275CFA96-39A8-46AE-9577-D60E939880D4}" srcId="{F0FDB0BA-D594-46A3-897F-C2F88E62CDEE}" destId="{5448FF06-F926-4E59-9BD1-03669AAC55D5}" srcOrd="1" destOrd="0" parTransId="{9BA877A6-FC55-4952-9941-3D9C00042B90}" sibTransId="{6E5D22C2-D794-467B-A3F8-DB17AC263C80}"/>
    <dgm:cxn modelId="{0A0A717B-C521-43DF-8DBE-91386C3CD107}" srcId="{F0FDB0BA-D594-46A3-897F-C2F88E62CDEE}" destId="{F6EF84FF-74E5-4711-BAE6-DA6750F9139E}" srcOrd="0" destOrd="0" parTransId="{998809F9-64AF-41BF-9BE7-BC508F0264A5}" sibTransId="{1E897146-FC76-4BEA-8F1D-E7E99DABD764}"/>
    <dgm:cxn modelId="{DA17FA24-5A9E-44E1-9667-2D6BF84107DA}" srcId="{F6EF84FF-74E5-4711-BAE6-DA6750F9139E}" destId="{3E9221B0-DA43-4270-AFEB-9ECBBFDC6905}" srcOrd="0" destOrd="0" parTransId="{8EB16C47-6B71-4323-9771-79B263C95E73}" sibTransId="{E6AA5775-9A8A-423C-9BDC-576CA5B6CC9A}"/>
    <dgm:cxn modelId="{EB333C4D-B59D-4D7B-B5E0-03E8C329BB8E}" srcId="{6558FB30-18B4-4B0F-876F-29F59CBBE472}" destId="{F0FDB0BA-D594-46A3-897F-C2F88E62CDEE}" srcOrd="0" destOrd="0" parTransId="{BDD46DFD-5189-4573-891E-C6AF638F6771}" sibTransId="{E92634D9-D2A7-4199-A1DC-098BECDEDC17}"/>
    <dgm:cxn modelId="{23B6E2BA-5F1A-4AEC-9751-63152B729F1B}" type="presOf" srcId="{76F03641-A4F3-4188-87A1-9063572C11D7}" destId="{CF9AA6A4-8DB3-4FC3-9087-C961ECE730CC}" srcOrd="0" destOrd="5" presId="urn:microsoft.com/office/officeart/2005/8/layout/vList2"/>
    <dgm:cxn modelId="{4B3DFF5B-3BCD-45FD-8272-C389A70F12F7}" type="presOf" srcId="{F6EF84FF-74E5-4711-BAE6-DA6750F9139E}" destId="{CF9AA6A4-8DB3-4FC3-9087-C961ECE730CC}" srcOrd="0" destOrd="0" presId="urn:microsoft.com/office/officeart/2005/8/layout/vList2"/>
    <dgm:cxn modelId="{9453B9C5-EE2A-4B44-93E1-5FCB90D16561}" type="presOf" srcId="{84A0BCAD-8521-4245-820A-D60ED442CE7B}" destId="{CF9AA6A4-8DB3-4FC3-9087-C961ECE730CC}" srcOrd="0" destOrd="4" presId="urn:microsoft.com/office/officeart/2005/8/layout/vList2"/>
    <dgm:cxn modelId="{6E7DB70E-4D8F-4F49-A1EF-5CCB84820F04}" type="presOf" srcId="{5508F804-264F-4EEB-A36D-72C4511B85DB}" destId="{CF9AA6A4-8DB3-4FC3-9087-C961ECE730CC}" srcOrd="0" destOrd="3" presId="urn:microsoft.com/office/officeart/2005/8/layout/vList2"/>
    <dgm:cxn modelId="{87CDE8A7-C0E7-4FFD-8C52-3A8F17DA98CE}" type="presOf" srcId="{5448FF06-F926-4E59-9BD1-03669AAC55D5}" destId="{CF9AA6A4-8DB3-4FC3-9087-C961ECE730CC}" srcOrd="0" destOrd="2" presId="urn:microsoft.com/office/officeart/2005/8/layout/vList2"/>
    <dgm:cxn modelId="{1A5F6F94-11CF-4CF3-8F4B-9E73DC473CB3}" type="presOf" srcId="{6558FB30-18B4-4B0F-876F-29F59CBBE472}" destId="{97C33312-1FD2-4A05-9B36-1F808A7C4DDA}" srcOrd="0" destOrd="0" presId="urn:microsoft.com/office/officeart/2005/8/layout/vList2"/>
    <dgm:cxn modelId="{F7EAE57C-4667-420D-BF0C-B92C93DE1D34}" srcId="{F0FDB0BA-D594-46A3-897F-C2F88E62CDEE}" destId="{84A0BCAD-8521-4245-820A-D60ED442CE7B}" srcOrd="2" destOrd="0" parTransId="{7B6086BC-5E41-494E-A0D4-52300D828502}" sibTransId="{85A7F909-AF66-4A55-AE0C-5BE494021B16}"/>
    <dgm:cxn modelId="{EF363D20-A336-4ADA-9231-D193BCF95878}" type="presOf" srcId="{F0FDB0BA-D594-46A3-897F-C2F88E62CDEE}" destId="{0A399472-FEC9-4398-8E24-E1CE516FA321}" srcOrd="0" destOrd="0" presId="urn:microsoft.com/office/officeart/2005/8/layout/vList2"/>
    <dgm:cxn modelId="{702DE5CE-0473-4433-93F3-748BAB62AAA5}" type="presParOf" srcId="{97C33312-1FD2-4A05-9B36-1F808A7C4DDA}" destId="{0A399472-FEC9-4398-8E24-E1CE516FA321}" srcOrd="0" destOrd="0" presId="urn:microsoft.com/office/officeart/2005/8/layout/vList2"/>
    <dgm:cxn modelId="{D829A376-170F-400A-B9AD-9836E1BEB61C}" type="presParOf" srcId="{97C33312-1FD2-4A05-9B36-1F808A7C4DDA}" destId="{CF9AA6A4-8DB3-4FC3-9087-C961ECE730C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5DB05EA-304B-4DA4-ADC4-2E41994ADB57}" type="doc">
      <dgm:prSet loTypeId="urn:diagrams.loki3.com/BracketList" loCatId="officeonline" qsTypeId="urn:microsoft.com/office/officeart/2005/8/quickstyle/simple1" qsCatId="simple" csTypeId="urn:microsoft.com/office/officeart/2005/8/colors/colorful2" csCatId="colorful" phldr="1"/>
      <dgm:spPr/>
      <dgm:t>
        <a:bodyPr/>
        <a:lstStyle/>
        <a:p>
          <a:endParaRPr lang="en-US"/>
        </a:p>
      </dgm:t>
    </dgm:pt>
    <dgm:pt modelId="{3D8A8FDC-A088-4029-9EFA-B7D1AE3CF258}">
      <dgm:prSet/>
      <dgm:spPr/>
      <dgm:t>
        <a:bodyPr/>
        <a:lstStyle/>
        <a:p>
          <a:r>
            <a:rPr lang="en-US" dirty="0">
              <a:hlinkClick xmlns:r="http://schemas.openxmlformats.org/officeDocument/2006/relationships" r:id="rId1"/>
            </a:rPr>
            <a:t>H2020 Virtual Brokerage Event</a:t>
          </a:r>
          <a:endParaRPr lang="en-US" dirty="0"/>
        </a:p>
      </dgm:t>
    </dgm:pt>
    <dgm:pt modelId="{23C023BC-7BF9-4DA1-8899-D58264EDDD4B}" type="parTrans" cxnId="{F850A55D-6E9E-4D3B-9B77-14169FB94F67}">
      <dgm:prSet/>
      <dgm:spPr/>
      <dgm:t>
        <a:bodyPr/>
        <a:lstStyle/>
        <a:p>
          <a:endParaRPr lang="en-US"/>
        </a:p>
      </dgm:t>
    </dgm:pt>
    <dgm:pt modelId="{F4784A1C-1D02-442A-AE16-EAF23C9184D8}" type="sibTrans" cxnId="{F850A55D-6E9E-4D3B-9B77-14169FB94F67}">
      <dgm:prSet/>
      <dgm:spPr/>
      <dgm:t>
        <a:bodyPr/>
        <a:lstStyle/>
        <a:p>
          <a:endParaRPr lang="en-US"/>
        </a:p>
      </dgm:t>
    </dgm:pt>
    <dgm:pt modelId="{732FB8A4-38E5-46F4-BAAF-4001DC630B5F}">
      <dgm:prSet/>
      <dgm:spPr/>
      <dgm:t>
        <a:bodyPr/>
        <a:lstStyle/>
        <a:p>
          <a:r>
            <a:rPr lang="en-US" dirty="0">
              <a:hlinkClick xmlns:r="http://schemas.openxmlformats.org/officeDocument/2006/relationships" r:id="rId2"/>
            </a:rPr>
            <a:t>Green Deal Matchmaking Session 2020</a:t>
          </a:r>
          <a:endParaRPr lang="en-US" dirty="0"/>
        </a:p>
      </dgm:t>
    </dgm:pt>
    <dgm:pt modelId="{E7094E7B-67FD-442F-A5B7-31E22E364ED6}" type="parTrans" cxnId="{F41F9233-1F84-4E8E-A176-C9F08FC92FF0}">
      <dgm:prSet/>
      <dgm:spPr/>
      <dgm:t>
        <a:bodyPr/>
        <a:lstStyle/>
        <a:p>
          <a:endParaRPr lang="en-US"/>
        </a:p>
      </dgm:t>
    </dgm:pt>
    <dgm:pt modelId="{B12DC8F0-B43D-427D-AF24-575BC7326919}" type="sibTrans" cxnId="{F41F9233-1F84-4E8E-A176-C9F08FC92FF0}">
      <dgm:prSet/>
      <dgm:spPr/>
      <dgm:t>
        <a:bodyPr/>
        <a:lstStyle/>
        <a:p>
          <a:endParaRPr lang="en-US"/>
        </a:p>
      </dgm:t>
    </dgm:pt>
    <dgm:pt modelId="{6AFE98D5-6DDF-40AD-862C-9F657983345E}">
      <dgm:prSet/>
      <dgm:spPr/>
      <dgm:t>
        <a:bodyPr/>
        <a:lstStyle/>
        <a:p>
          <a:r>
            <a:rPr lang="en-US" dirty="0">
              <a:hlinkClick xmlns:r="http://schemas.openxmlformats.org/officeDocument/2006/relationships" r:id="rId3"/>
            </a:rPr>
            <a:t>H2020 Green Deal Call - virtual brokerage event</a:t>
          </a:r>
          <a:endParaRPr lang="en-US" dirty="0"/>
        </a:p>
      </dgm:t>
    </dgm:pt>
    <dgm:pt modelId="{27C08496-F706-4C12-803B-9C4A2B354CD4}" type="parTrans" cxnId="{3681686B-AFF0-4A1D-977E-D8A387696F5B}">
      <dgm:prSet/>
      <dgm:spPr/>
      <dgm:t>
        <a:bodyPr/>
        <a:lstStyle/>
        <a:p>
          <a:endParaRPr lang="en-US"/>
        </a:p>
      </dgm:t>
    </dgm:pt>
    <dgm:pt modelId="{7BA5FC5F-0D42-4F42-BCA2-ABCC056E94D0}" type="sibTrans" cxnId="{3681686B-AFF0-4A1D-977E-D8A387696F5B}">
      <dgm:prSet/>
      <dgm:spPr/>
      <dgm:t>
        <a:bodyPr/>
        <a:lstStyle/>
        <a:p>
          <a:endParaRPr lang="en-US"/>
        </a:p>
      </dgm:t>
    </dgm:pt>
    <dgm:pt modelId="{4E2359FC-052E-4618-B58E-59417157A532}">
      <dgm:prSet/>
      <dgm:spPr/>
      <dgm:t>
        <a:bodyPr/>
        <a:lstStyle/>
        <a:p>
          <a:r>
            <a:rPr lang="ro-RO" dirty="0"/>
            <a:t>Acces la Marketplace</a:t>
          </a:r>
        </a:p>
      </dgm:t>
    </dgm:pt>
    <dgm:pt modelId="{39A417DA-C87A-4F25-8067-61A4F2CD8F7B}" type="parTrans" cxnId="{E3E12C6E-E0F5-41A9-B813-C0E70DEAD192}">
      <dgm:prSet/>
      <dgm:spPr/>
      <dgm:t>
        <a:bodyPr/>
        <a:lstStyle/>
        <a:p>
          <a:endParaRPr lang="en-US"/>
        </a:p>
      </dgm:t>
    </dgm:pt>
    <dgm:pt modelId="{9185AF76-F3A2-4049-9DA6-E657C94C00BD}" type="sibTrans" cxnId="{E3E12C6E-E0F5-41A9-B813-C0E70DEAD192}">
      <dgm:prSet/>
      <dgm:spPr/>
      <dgm:t>
        <a:bodyPr/>
        <a:lstStyle/>
        <a:p>
          <a:endParaRPr lang="en-US"/>
        </a:p>
      </dgm:t>
    </dgm:pt>
    <dgm:pt modelId="{F071B2FB-F754-4606-B7C2-D0278CD5A1EB}">
      <dgm:prSet/>
      <dgm:spPr/>
      <dgm:t>
        <a:bodyPr/>
        <a:lstStyle/>
        <a:p>
          <a:r>
            <a:rPr lang="ro-RO" dirty="0"/>
            <a:t>Acces la Marketplace si </a:t>
          </a:r>
          <a:r>
            <a:rPr lang="ro-RO" dirty="0" err="1"/>
            <a:t>Presentations</a:t>
          </a:r>
          <a:endParaRPr lang="en-US" dirty="0"/>
        </a:p>
      </dgm:t>
    </dgm:pt>
    <dgm:pt modelId="{E90B71F5-AF04-42EC-8B2F-19ED93271C8B}" type="parTrans" cxnId="{41977D19-BE15-4089-B3E7-984266CA0BAC}">
      <dgm:prSet/>
      <dgm:spPr/>
      <dgm:t>
        <a:bodyPr/>
        <a:lstStyle/>
        <a:p>
          <a:endParaRPr lang="en-US"/>
        </a:p>
      </dgm:t>
    </dgm:pt>
    <dgm:pt modelId="{D65E8114-7029-47D7-8B63-A977BC0E435B}" type="sibTrans" cxnId="{41977D19-BE15-4089-B3E7-984266CA0BAC}">
      <dgm:prSet/>
      <dgm:spPr/>
      <dgm:t>
        <a:bodyPr/>
        <a:lstStyle/>
        <a:p>
          <a:endParaRPr lang="en-US"/>
        </a:p>
      </dgm:t>
    </dgm:pt>
    <dgm:pt modelId="{463591F7-201C-405E-A1EC-BC54403608EC}">
      <dgm:prSet/>
      <dgm:spPr/>
      <dgm:t>
        <a:bodyPr/>
        <a:lstStyle/>
        <a:p>
          <a:r>
            <a:rPr lang="ro-RO" dirty="0"/>
            <a:t>Acces la Marketplace</a:t>
          </a:r>
          <a:endParaRPr lang="en-US" dirty="0"/>
        </a:p>
      </dgm:t>
    </dgm:pt>
    <dgm:pt modelId="{988145E8-2BA2-4A8A-9778-325B8C11D4F8}" type="parTrans" cxnId="{A1C10E54-A185-4384-892C-EEDC7D3DD5A6}">
      <dgm:prSet/>
      <dgm:spPr/>
      <dgm:t>
        <a:bodyPr/>
        <a:lstStyle/>
        <a:p>
          <a:endParaRPr lang="en-US"/>
        </a:p>
      </dgm:t>
    </dgm:pt>
    <dgm:pt modelId="{9161FDE4-693D-41CC-95B5-BBDD190BD8AD}" type="sibTrans" cxnId="{A1C10E54-A185-4384-892C-EEDC7D3DD5A6}">
      <dgm:prSet/>
      <dgm:spPr/>
      <dgm:t>
        <a:bodyPr/>
        <a:lstStyle/>
        <a:p>
          <a:endParaRPr lang="en-US"/>
        </a:p>
      </dgm:t>
    </dgm:pt>
    <dgm:pt modelId="{4F60990E-B34A-4AE9-8DBE-1939DE008929}">
      <dgm:prSet/>
      <dgm:spPr/>
      <dgm:t>
        <a:bodyPr/>
        <a:lstStyle/>
        <a:p>
          <a:r>
            <a:rPr lang="ro-RO" dirty="0"/>
            <a:t>Disponibil doar prin înregistrare</a:t>
          </a:r>
          <a:endParaRPr lang="en-US" dirty="0"/>
        </a:p>
      </dgm:t>
    </dgm:pt>
    <dgm:pt modelId="{0E3245F6-7479-4750-B913-3E3317D7073D}" type="parTrans" cxnId="{4F69318A-56D9-44B5-A81B-5DD19B8116C9}">
      <dgm:prSet/>
      <dgm:spPr/>
      <dgm:t>
        <a:bodyPr/>
        <a:lstStyle/>
        <a:p>
          <a:endParaRPr lang="en-US"/>
        </a:p>
      </dgm:t>
    </dgm:pt>
    <dgm:pt modelId="{F8B3B18A-4C85-4642-9BE9-E420A5C1B002}" type="sibTrans" cxnId="{4F69318A-56D9-44B5-A81B-5DD19B8116C9}">
      <dgm:prSet/>
      <dgm:spPr/>
      <dgm:t>
        <a:bodyPr/>
        <a:lstStyle/>
        <a:p>
          <a:endParaRPr lang="en-US"/>
        </a:p>
      </dgm:t>
    </dgm:pt>
    <dgm:pt modelId="{17FC527E-7370-466A-A90F-29953AE0F28B}">
      <dgm:prSet/>
      <dgm:spPr/>
      <dgm:t>
        <a:bodyPr/>
        <a:lstStyle/>
        <a:p>
          <a:r>
            <a:rPr lang="ro-RO" dirty="0"/>
            <a:t>Disponibile 303 oportunități de colaborare</a:t>
          </a:r>
        </a:p>
      </dgm:t>
    </dgm:pt>
    <dgm:pt modelId="{E54AB5AE-A369-4624-BDBF-03F98F849F45}" type="parTrans" cxnId="{981D5749-2A8C-4DE7-B684-8B25D0A3CAC8}">
      <dgm:prSet/>
      <dgm:spPr/>
      <dgm:t>
        <a:bodyPr/>
        <a:lstStyle/>
        <a:p>
          <a:endParaRPr lang="en-US"/>
        </a:p>
      </dgm:t>
    </dgm:pt>
    <dgm:pt modelId="{5F08E60D-4DD7-4368-A272-196E190A66E0}" type="sibTrans" cxnId="{981D5749-2A8C-4DE7-B684-8B25D0A3CAC8}">
      <dgm:prSet/>
      <dgm:spPr/>
      <dgm:t>
        <a:bodyPr/>
        <a:lstStyle/>
        <a:p>
          <a:endParaRPr lang="en-US"/>
        </a:p>
      </dgm:t>
    </dgm:pt>
    <dgm:pt modelId="{475114ED-133B-4471-878F-C9C47F21874E}">
      <dgm:prSet/>
      <dgm:spPr/>
      <dgm:t>
        <a:bodyPr/>
        <a:lstStyle/>
        <a:p>
          <a:r>
            <a:rPr lang="ro-RO" dirty="0"/>
            <a:t>Accesibile prezentările din </a:t>
          </a:r>
          <a:r>
            <a:rPr lang="ro-RO" dirty="0" err="1"/>
            <a:t>Pitching</a:t>
          </a:r>
          <a:r>
            <a:rPr lang="ro-RO" dirty="0"/>
            <a:t> </a:t>
          </a:r>
          <a:r>
            <a:rPr lang="ro-RO" dirty="0" err="1"/>
            <a:t>session</a:t>
          </a:r>
          <a:endParaRPr lang="en-US" dirty="0"/>
        </a:p>
      </dgm:t>
    </dgm:pt>
    <dgm:pt modelId="{B7B740E4-61BA-4C38-B002-D2BFF2637BF9}" type="parTrans" cxnId="{E6A4A55A-5374-41A0-B8EF-DDD261EE4584}">
      <dgm:prSet/>
      <dgm:spPr/>
      <dgm:t>
        <a:bodyPr/>
        <a:lstStyle/>
        <a:p>
          <a:endParaRPr lang="en-US"/>
        </a:p>
      </dgm:t>
    </dgm:pt>
    <dgm:pt modelId="{01CB465E-CBF1-4F41-A56D-BB628A7F4BB4}" type="sibTrans" cxnId="{E6A4A55A-5374-41A0-B8EF-DDD261EE4584}">
      <dgm:prSet/>
      <dgm:spPr/>
      <dgm:t>
        <a:bodyPr/>
        <a:lstStyle/>
        <a:p>
          <a:endParaRPr lang="en-US"/>
        </a:p>
      </dgm:t>
    </dgm:pt>
    <dgm:pt modelId="{4F11AC4C-19F2-4AA3-8675-D4ED2B689D4A}">
      <dgm:prSet/>
      <dgm:spPr/>
      <dgm:t>
        <a:bodyPr/>
        <a:lstStyle/>
        <a:p>
          <a:endParaRPr lang="en-US" dirty="0"/>
        </a:p>
      </dgm:t>
    </dgm:pt>
    <dgm:pt modelId="{70216EAF-BBFD-4E81-AE44-8921BFC9CF5F}" type="parTrans" cxnId="{6D467A5B-1303-4906-9DD9-47A37B67BC1F}">
      <dgm:prSet/>
      <dgm:spPr/>
      <dgm:t>
        <a:bodyPr/>
        <a:lstStyle/>
        <a:p>
          <a:endParaRPr lang="en-US"/>
        </a:p>
      </dgm:t>
    </dgm:pt>
    <dgm:pt modelId="{4853CA47-7AE6-403F-8288-F1F1638D1685}" type="sibTrans" cxnId="{6D467A5B-1303-4906-9DD9-47A37B67BC1F}">
      <dgm:prSet/>
      <dgm:spPr/>
      <dgm:t>
        <a:bodyPr/>
        <a:lstStyle/>
        <a:p>
          <a:endParaRPr lang="en-US"/>
        </a:p>
      </dgm:t>
    </dgm:pt>
    <dgm:pt modelId="{3B9C6D73-A80B-4B26-A2C3-34418A5E2EC7}">
      <dgm:prSet/>
      <dgm:spPr/>
      <dgm:t>
        <a:bodyPr/>
        <a:lstStyle/>
        <a:p>
          <a:r>
            <a:rPr lang="ro-RO" dirty="0"/>
            <a:t>Disponibile 53 de oportunități de colaborare</a:t>
          </a:r>
          <a:endParaRPr lang="en-US" dirty="0"/>
        </a:p>
      </dgm:t>
    </dgm:pt>
    <dgm:pt modelId="{81F10839-068E-40E1-A604-0AD4830E3A4C}" type="parTrans" cxnId="{A4B03638-E7F0-410F-BB83-1C7FEF6C6E9E}">
      <dgm:prSet/>
      <dgm:spPr/>
      <dgm:t>
        <a:bodyPr/>
        <a:lstStyle/>
        <a:p>
          <a:endParaRPr lang="en-US"/>
        </a:p>
      </dgm:t>
    </dgm:pt>
    <dgm:pt modelId="{DF489A7F-AF43-4F2D-AFB7-2CD1959BCBE0}" type="sibTrans" cxnId="{A4B03638-E7F0-410F-BB83-1C7FEF6C6E9E}">
      <dgm:prSet/>
      <dgm:spPr/>
      <dgm:t>
        <a:bodyPr/>
        <a:lstStyle/>
        <a:p>
          <a:endParaRPr lang="en-US"/>
        </a:p>
      </dgm:t>
    </dgm:pt>
    <dgm:pt modelId="{340D543E-9CC0-40A8-AE3D-C4E6682CCA16}" type="pres">
      <dgm:prSet presAssocID="{65DB05EA-304B-4DA4-ADC4-2E41994ADB57}" presName="Name0" presStyleCnt="0">
        <dgm:presLayoutVars>
          <dgm:dir/>
          <dgm:animLvl val="lvl"/>
          <dgm:resizeHandles val="exact"/>
        </dgm:presLayoutVars>
      </dgm:prSet>
      <dgm:spPr/>
      <dgm:t>
        <a:bodyPr/>
        <a:lstStyle/>
        <a:p>
          <a:endParaRPr lang="ro-RO"/>
        </a:p>
      </dgm:t>
    </dgm:pt>
    <dgm:pt modelId="{0FB192FF-C9D9-456E-96FA-FB0B1E4DFD98}" type="pres">
      <dgm:prSet presAssocID="{3D8A8FDC-A088-4029-9EFA-B7D1AE3CF258}" presName="linNode" presStyleCnt="0"/>
      <dgm:spPr/>
    </dgm:pt>
    <dgm:pt modelId="{6AA08A85-E43C-478D-B907-245097849AB0}" type="pres">
      <dgm:prSet presAssocID="{3D8A8FDC-A088-4029-9EFA-B7D1AE3CF258}" presName="parTx" presStyleLbl="revTx" presStyleIdx="0" presStyleCnt="3">
        <dgm:presLayoutVars>
          <dgm:chMax val="1"/>
          <dgm:bulletEnabled val="1"/>
        </dgm:presLayoutVars>
      </dgm:prSet>
      <dgm:spPr/>
      <dgm:t>
        <a:bodyPr/>
        <a:lstStyle/>
        <a:p>
          <a:endParaRPr lang="ro-RO"/>
        </a:p>
      </dgm:t>
    </dgm:pt>
    <dgm:pt modelId="{C61754CE-3771-4157-9C81-36CF38FE3B7B}" type="pres">
      <dgm:prSet presAssocID="{3D8A8FDC-A088-4029-9EFA-B7D1AE3CF258}" presName="bracket" presStyleLbl="parChTrans1D1" presStyleIdx="0" presStyleCnt="3"/>
      <dgm:spPr/>
    </dgm:pt>
    <dgm:pt modelId="{2C985F2D-0070-4A2C-8295-30BAE08FAFA8}" type="pres">
      <dgm:prSet presAssocID="{3D8A8FDC-A088-4029-9EFA-B7D1AE3CF258}" presName="spH" presStyleCnt="0"/>
      <dgm:spPr/>
    </dgm:pt>
    <dgm:pt modelId="{28256040-043B-4DC5-8E9F-BAE48645C4D5}" type="pres">
      <dgm:prSet presAssocID="{3D8A8FDC-A088-4029-9EFA-B7D1AE3CF258}" presName="desTx" presStyleLbl="node1" presStyleIdx="0" presStyleCnt="3">
        <dgm:presLayoutVars>
          <dgm:bulletEnabled val="1"/>
        </dgm:presLayoutVars>
      </dgm:prSet>
      <dgm:spPr/>
      <dgm:t>
        <a:bodyPr/>
        <a:lstStyle/>
        <a:p>
          <a:endParaRPr lang="ro-RO"/>
        </a:p>
      </dgm:t>
    </dgm:pt>
    <dgm:pt modelId="{3CE4D66B-3CE7-45A8-9DFC-1842C0AC7C7A}" type="pres">
      <dgm:prSet presAssocID="{F4784A1C-1D02-442A-AE16-EAF23C9184D8}" presName="spV" presStyleCnt="0"/>
      <dgm:spPr/>
    </dgm:pt>
    <dgm:pt modelId="{045681C8-752D-4B63-BE2F-F4F1B28B8A1E}" type="pres">
      <dgm:prSet presAssocID="{732FB8A4-38E5-46F4-BAAF-4001DC630B5F}" presName="linNode" presStyleCnt="0"/>
      <dgm:spPr/>
    </dgm:pt>
    <dgm:pt modelId="{7F8E57E5-0CEE-4C53-95A6-D4A13010CF80}" type="pres">
      <dgm:prSet presAssocID="{732FB8A4-38E5-46F4-BAAF-4001DC630B5F}" presName="parTx" presStyleLbl="revTx" presStyleIdx="1" presStyleCnt="3">
        <dgm:presLayoutVars>
          <dgm:chMax val="1"/>
          <dgm:bulletEnabled val="1"/>
        </dgm:presLayoutVars>
      </dgm:prSet>
      <dgm:spPr/>
      <dgm:t>
        <a:bodyPr/>
        <a:lstStyle/>
        <a:p>
          <a:endParaRPr lang="ro-RO"/>
        </a:p>
      </dgm:t>
    </dgm:pt>
    <dgm:pt modelId="{F0D48A5A-1794-4EB3-954E-2232A1AAB76B}" type="pres">
      <dgm:prSet presAssocID="{732FB8A4-38E5-46F4-BAAF-4001DC630B5F}" presName="bracket" presStyleLbl="parChTrans1D1" presStyleIdx="1" presStyleCnt="3"/>
      <dgm:spPr/>
    </dgm:pt>
    <dgm:pt modelId="{2E1A1EED-0F62-484D-B8C8-A0675E56AA4F}" type="pres">
      <dgm:prSet presAssocID="{732FB8A4-38E5-46F4-BAAF-4001DC630B5F}" presName="spH" presStyleCnt="0"/>
      <dgm:spPr/>
    </dgm:pt>
    <dgm:pt modelId="{2B627968-62A2-450A-9717-EC6D743E0117}" type="pres">
      <dgm:prSet presAssocID="{732FB8A4-38E5-46F4-BAAF-4001DC630B5F}" presName="desTx" presStyleLbl="node1" presStyleIdx="1" presStyleCnt="3">
        <dgm:presLayoutVars>
          <dgm:bulletEnabled val="1"/>
        </dgm:presLayoutVars>
      </dgm:prSet>
      <dgm:spPr/>
      <dgm:t>
        <a:bodyPr/>
        <a:lstStyle/>
        <a:p>
          <a:endParaRPr lang="ro-RO"/>
        </a:p>
      </dgm:t>
    </dgm:pt>
    <dgm:pt modelId="{DCE4979B-914E-478C-BD4F-353C79AC88AA}" type="pres">
      <dgm:prSet presAssocID="{B12DC8F0-B43D-427D-AF24-575BC7326919}" presName="spV" presStyleCnt="0"/>
      <dgm:spPr/>
    </dgm:pt>
    <dgm:pt modelId="{8DFDF671-7631-44A7-A05C-FAC284898D1F}" type="pres">
      <dgm:prSet presAssocID="{6AFE98D5-6DDF-40AD-862C-9F657983345E}" presName="linNode" presStyleCnt="0"/>
      <dgm:spPr/>
    </dgm:pt>
    <dgm:pt modelId="{18564B0D-F088-42EF-967D-957AC2276AA9}" type="pres">
      <dgm:prSet presAssocID="{6AFE98D5-6DDF-40AD-862C-9F657983345E}" presName="parTx" presStyleLbl="revTx" presStyleIdx="2" presStyleCnt="3">
        <dgm:presLayoutVars>
          <dgm:chMax val="1"/>
          <dgm:bulletEnabled val="1"/>
        </dgm:presLayoutVars>
      </dgm:prSet>
      <dgm:spPr/>
      <dgm:t>
        <a:bodyPr/>
        <a:lstStyle/>
        <a:p>
          <a:endParaRPr lang="ro-RO"/>
        </a:p>
      </dgm:t>
    </dgm:pt>
    <dgm:pt modelId="{947B45C6-85B7-4E65-840D-E697CAB96E09}" type="pres">
      <dgm:prSet presAssocID="{6AFE98D5-6DDF-40AD-862C-9F657983345E}" presName="bracket" presStyleLbl="parChTrans1D1" presStyleIdx="2" presStyleCnt="3"/>
      <dgm:spPr/>
    </dgm:pt>
    <dgm:pt modelId="{DA4138C9-050D-46F2-A0DD-F79E697D3879}" type="pres">
      <dgm:prSet presAssocID="{6AFE98D5-6DDF-40AD-862C-9F657983345E}" presName="spH" presStyleCnt="0"/>
      <dgm:spPr/>
    </dgm:pt>
    <dgm:pt modelId="{EAC7E471-453E-441D-B0AF-F04D4DFFC5D0}" type="pres">
      <dgm:prSet presAssocID="{6AFE98D5-6DDF-40AD-862C-9F657983345E}" presName="desTx" presStyleLbl="node1" presStyleIdx="2" presStyleCnt="3">
        <dgm:presLayoutVars>
          <dgm:bulletEnabled val="1"/>
        </dgm:presLayoutVars>
      </dgm:prSet>
      <dgm:spPr/>
      <dgm:t>
        <a:bodyPr/>
        <a:lstStyle/>
        <a:p>
          <a:endParaRPr lang="ro-RO"/>
        </a:p>
      </dgm:t>
    </dgm:pt>
  </dgm:ptLst>
  <dgm:cxnLst>
    <dgm:cxn modelId="{550BA3D5-3EEA-469A-8C37-761F756B0E1F}" type="presOf" srcId="{475114ED-133B-4471-878F-C9C47F21874E}" destId="{EAC7E471-453E-441D-B0AF-F04D4DFFC5D0}" srcOrd="0" destOrd="1" presId="urn:diagrams.loki3.com/BracketList"/>
    <dgm:cxn modelId="{BE21E91D-D138-4083-BB5F-FFD29CCA967E}" type="presOf" srcId="{732FB8A4-38E5-46F4-BAAF-4001DC630B5F}" destId="{7F8E57E5-0CEE-4C53-95A6-D4A13010CF80}" srcOrd="0" destOrd="0" presId="urn:diagrams.loki3.com/BracketList"/>
    <dgm:cxn modelId="{DC7C676D-1D0C-4921-B16B-2BCF0581B961}" type="presOf" srcId="{6AFE98D5-6DDF-40AD-862C-9F657983345E}" destId="{18564B0D-F088-42EF-967D-957AC2276AA9}" srcOrd="0" destOrd="0" presId="urn:diagrams.loki3.com/BracketList"/>
    <dgm:cxn modelId="{A4B03638-E7F0-410F-BB83-1C7FEF6C6E9E}" srcId="{6AFE98D5-6DDF-40AD-862C-9F657983345E}" destId="{3B9C6D73-A80B-4B26-A2C3-34418A5E2EC7}" srcOrd="2" destOrd="0" parTransId="{81F10839-068E-40E1-A604-0AD4830E3A4C}" sibTransId="{DF489A7F-AF43-4F2D-AFB7-2CD1959BCBE0}"/>
    <dgm:cxn modelId="{4F69318A-56D9-44B5-A81B-5DD19B8116C9}" srcId="{732FB8A4-38E5-46F4-BAAF-4001DC630B5F}" destId="{4F60990E-B34A-4AE9-8DBE-1939DE008929}" srcOrd="1" destOrd="0" parTransId="{0E3245F6-7479-4750-B913-3E3317D7073D}" sibTransId="{F8B3B18A-4C85-4642-9BE9-E420A5C1B002}"/>
    <dgm:cxn modelId="{E3E12C6E-E0F5-41A9-B813-C0E70DEAD192}" srcId="{3D8A8FDC-A088-4029-9EFA-B7D1AE3CF258}" destId="{4E2359FC-052E-4618-B58E-59417157A532}" srcOrd="0" destOrd="0" parTransId="{39A417DA-C87A-4F25-8067-61A4F2CD8F7B}" sibTransId="{9185AF76-F3A2-4049-9DA6-E657C94C00BD}"/>
    <dgm:cxn modelId="{946B65F0-3EF0-4D13-BB77-07CDBA600C35}" type="presOf" srcId="{17FC527E-7370-466A-A90F-29953AE0F28B}" destId="{28256040-043B-4DC5-8E9F-BAE48645C4D5}" srcOrd="0" destOrd="1" presId="urn:diagrams.loki3.com/BracketList"/>
    <dgm:cxn modelId="{981D5749-2A8C-4DE7-B684-8B25D0A3CAC8}" srcId="{3D8A8FDC-A088-4029-9EFA-B7D1AE3CF258}" destId="{17FC527E-7370-466A-A90F-29953AE0F28B}" srcOrd="1" destOrd="0" parTransId="{E54AB5AE-A369-4624-BDBF-03F98F849F45}" sibTransId="{5F08E60D-4DD7-4368-A272-196E190A66E0}"/>
    <dgm:cxn modelId="{C00FD8D2-DC70-421F-ACDF-4E464DF9D61A}" type="presOf" srcId="{4F60990E-B34A-4AE9-8DBE-1939DE008929}" destId="{2B627968-62A2-450A-9717-EC6D743E0117}" srcOrd="0" destOrd="1" presId="urn:diagrams.loki3.com/BracketList"/>
    <dgm:cxn modelId="{EF03017B-CBD0-4F6B-B9FF-DEF956A46458}" type="presOf" srcId="{3D8A8FDC-A088-4029-9EFA-B7D1AE3CF258}" destId="{6AA08A85-E43C-478D-B907-245097849AB0}" srcOrd="0" destOrd="0" presId="urn:diagrams.loki3.com/BracketList"/>
    <dgm:cxn modelId="{F41F9233-1F84-4E8E-A176-C9F08FC92FF0}" srcId="{65DB05EA-304B-4DA4-ADC4-2E41994ADB57}" destId="{732FB8A4-38E5-46F4-BAAF-4001DC630B5F}" srcOrd="1" destOrd="0" parTransId="{E7094E7B-67FD-442F-A5B7-31E22E364ED6}" sibTransId="{B12DC8F0-B43D-427D-AF24-575BC7326919}"/>
    <dgm:cxn modelId="{1B9DE1DB-FC4B-42F3-8EBB-AC27FD39F951}" type="presOf" srcId="{463591F7-201C-405E-A1EC-BC54403608EC}" destId="{2B627968-62A2-450A-9717-EC6D743E0117}" srcOrd="0" destOrd="0" presId="urn:diagrams.loki3.com/BracketList"/>
    <dgm:cxn modelId="{1B26642E-1136-49BF-9B92-BD78393D5550}" type="presOf" srcId="{3B9C6D73-A80B-4B26-A2C3-34418A5E2EC7}" destId="{EAC7E471-453E-441D-B0AF-F04D4DFFC5D0}" srcOrd="0" destOrd="2" presId="urn:diagrams.loki3.com/BracketList"/>
    <dgm:cxn modelId="{EBA6FDAE-658D-4616-8D76-4F57F2686953}" type="presOf" srcId="{4F11AC4C-19F2-4AA3-8675-D4ED2B689D4A}" destId="{EAC7E471-453E-441D-B0AF-F04D4DFFC5D0}" srcOrd="0" destOrd="3" presId="urn:diagrams.loki3.com/BracketList"/>
    <dgm:cxn modelId="{A1C10E54-A185-4384-892C-EEDC7D3DD5A6}" srcId="{732FB8A4-38E5-46F4-BAAF-4001DC630B5F}" destId="{463591F7-201C-405E-A1EC-BC54403608EC}" srcOrd="0" destOrd="0" parTransId="{988145E8-2BA2-4A8A-9778-325B8C11D4F8}" sibTransId="{9161FDE4-693D-41CC-95B5-BBDD190BD8AD}"/>
    <dgm:cxn modelId="{CE1339FE-69FB-4C90-B334-447B6DA5C608}" type="presOf" srcId="{4E2359FC-052E-4618-B58E-59417157A532}" destId="{28256040-043B-4DC5-8E9F-BAE48645C4D5}" srcOrd="0" destOrd="0" presId="urn:diagrams.loki3.com/BracketList"/>
    <dgm:cxn modelId="{6D467A5B-1303-4906-9DD9-47A37B67BC1F}" srcId="{6AFE98D5-6DDF-40AD-862C-9F657983345E}" destId="{4F11AC4C-19F2-4AA3-8675-D4ED2B689D4A}" srcOrd="3" destOrd="0" parTransId="{70216EAF-BBFD-4E81-AE44-8921BFC9CF5F}" sibTransId="{4853CA47-7AE6-403F-8288-F1F1638D1685}"/>
    <dgm:cxn modelId="{E6A4A55A-5374-41A0-B8EF-DDD261EE4584}" srcId="{6AFE98D5-6DDF-40AD-862C-9F657983345E}" destId="{475114ED-133B-4471-878F-C9C47F21874E}" srcOrd="1" destOrd="0" parTransId="{B7B740E4-61BA-4C38-B002-D2BFF2637BF9}" sibTransId="{01CB465E-CBF1-4F41-A56D-BB628A7F4BB4}"/>
    <dgm:cxn modelId="{3681686B-AFF0-4A1D-977E-D8A387696F5B}" srcId="{65DB05EA-304B-4DA4-ADC4-2E41994ADB57}" destId="{6AFE98D5-6DDF-40AD-862C-9F657983345E}" srcOrd="2" destOrd="0" parTransId="{27C08496-F706-4C12-803B-9C4A2B354CD4}" sibTransId="{7BA5FC5F-0D42-4F42-BCA2-ABCC056E94D0}"/>
    <dgm:cxn modelId="{F850A55D-6E9E-4D3B-9B77-14169FB94F67}" srcId="{65DB05EA-304B-4DA4-ADC4-2E41994ADB57}" destId="{3D8A8FDC-A088-4029-9EFA-B7D1AE3CF258}" srcOrd="0" destOrd="0" parTransId="{23C023BC-7BF9-4DA1-8899-D58264EDDD4B}" sibTransId="{F4784A1C-1D02-442A-AE16-EAF23C9184D8}"/>
    <dgm:cxn modelId="{EC8263A5-0844-40F3-ABEB-5A9958BE7640}" type="presOf" srcId="{65DB05EA-304B-4DA4-ADC4-2E41994ADB57}" destId="{340D543E-9CC0-40A8-AE3D-C4E6682CCA16}" srcOrd="0" destOrd="0" presId="urn:diagrams.loki3.com/BracketList"/>
    <dgm:cxn modelId="{32B5E45E-4FEB-449E-829A-3026A99B7C45}" type="presOf" srcId="{F071B2FB-F754-4606-B7C2-D0278CD5A1EB}" destId="{EAC7E471-453E-441D-B0AF-F04D4DFFC5D0}" srcOrd="0" destOrd="0" presId="urn:diagrams.loki3.com/BracketList"/>
    <dgm:cxn modelId="{41977D19-BE15-4089-B3E7-984266CA0BAC}" srcId="{6AFE98D5-6DDF-40AD-862C-9F657983345E}" destId="{F071B2FB-F754-4606-B7C2-D0278CD5A1EB}" srcOrd="0" destOrd="0" parTransId="{E90B71F5-AF04-42EC-8B2F-19ED93271C8B}" sibTransId="{D65E8114-7029-47D7-8B63-A977BC0E435B}"/>
    <dgm:cxn modelId="{69F4875B-F847-42F7-9F17-5187D5431E92}" type="presParOf" srcId="{340D543E-9CC0-40A8-AE3D-C4E6682CCA16}" destId="{0FB192FF-C9D9-456E-96FA-FB0B1E4DFD98}" srcOrd="0" destOrd="0" presId="urn:diagrams.loki3.com/BracketList"/>
    <dgm:cxn modelId="{8AD63F2A-83B9-4CAB-9156-D8109ABCC022}" type="presParOf" srcId="{0FB192FF-C9D9-456E-96FA-FB0B1E4DFD98}" destId="{6AA08A85-E43C-478D-B907-245097849AB0}" srcOrd="0" destOrd="0" presId="urn:diagrams.loki3.com/BracketList"/>
    <dgm:cxn modelId="{A0CB3E8B-CE10-4346-ACDB-342B32389181}" type="presParOf" srcId="{0FB192FF-C9D9-456E-96FA-FB0B1E4DFD98}" destId="{C61754CE-3771-4157-9C81-36CF38FE3B7B}" srcOrd="1" destOrd="0" presId="urn:diagrams.loki3.com/BracketList"/>
    <dgm:cxn modelId="{E17604EC-6A65-40EB-8414-9CCFD8DFA400}" type="presParOf" srcId="{0FB192FF-C9D9-456E-96FA-FB0B1E4DFD98}" destId="{2C985F2D-0070-4A2C-8295-30BAE08FAFA8}" srcOrd="2" destOrd="0" presId="urn:diagrams.loki3.com/BracketList"/>
    <dgm:cxn modelId="{21DBCD54-362E-42ED-A02E-5597A071C348}" type="presParOf" srcId="{0FB192FF-C9D9-456E-96FA-FB0B1E4DFD98}" destId="{28256040-043B-4DC5-8E9F-BAE48645C4D5}" srcOrd="3" destOrd="0" presId="urn:diagrams.loki3.com/BracketList"/>
    <dgm:cxn modelId="{D25B3B2A-1780-4960-A1BA-215233B5BEB5}" type="presParOf" srcId="{340D543E-9CC0-40A8-AE3D-C4E6682CCA16}" destId="{3CE4D66B-3CE7-45A8-9DFC-1842C0AC7C7A}" srcOrd="1" destOrd="0" presId="urn:diagrams.loki3.com/BracketList"/>
    <dgm:cxn modelId="{41F0AF2E-B6C9-4955-9214-755AE14508AA}" type="presParOf" srcId="{340D543E-9CC0-40A8-AE3D-C4E6682CCA16}" destId="{045681C8-752D-4B63-BE2F-F4F1B28B8A1E}" srcOrd="2" destOrd="0" presId="urn:diagrams.loki3.com/BracketList"/>
    <dgm:cxn modelId="{246F8BC1-2649-4AC9-87DB-360C476AC6A5}" type="presParOf" srcId="{045681C8-752D-4B63-BE2F-F4F1B28B8A1E}" destId="{7F8E57E5-0CEE-4C53-95A6-D4A13010CF80}" srcOrd="0" destOrd="0" presId="urn:diagrams.loki3.com/BracketList"/>
    <dgm:cxn modelId="{4475ED8E-F225-4EC0-A0AF-CBEAEFCDB016}" type="presParOf" srcId="{045681C8-752D-4B63-BE2F-F4F1B28B8A1E}" destId="{F0D48A5A-1794-4EB3-954E-2232A1AAB76B}" srcOrd="1" destOrd="0" presId="urn:diagrams.loki3.com/BracketList"/>
    <dgm:cxn modelId="{68C7AC3E-CB22-4787-8BF9-BEB687BF7C65}" type="presParOf" srcId="{045681C8-752D-4B63-BE2F-F4F1B28B8A1E}" destId="{2E1A1EED-0F62-484D-B8C8-A0675E56AA4F}" srcOrd="2" destOrd="0" presId="urn:diagrams.loki3.com/BracketList"/>
    <dgm:cxn modelId="{7576998F-3AA8-4A4E-80EE-7268ED1191DF}" type="presParOf" srcId="{045681C8-752D-4B63-BE2F-F4F1B28B8A1E}" destId="{2B627968-62A2-450A-9717-EC6D743E0117}" srcOrd="3" destOrd="0" presId="urn:diagrams.loki3.com/BracketList"/>
    <dgm:cxn modelId="{41924C01-46C9-43A9-BA5E-5044B13DB244}" type="presParOf" srcId="{340D543E-9CC0-40A8-AE3D-C4E6682CCA16}" destId="{DCE4979B-914E-478C-BD4F-353C79AC88AA}" srcOrd="3" destOrd="0" presId="urn:diagrams.loki3.com/BracketList"/>
    <dgm:cxn modelId="{A7859A73-5649-4B3A-A9E5-94C31768F017}" type="presParOf" srcId="{340D543E-9CC0-40A8-AE3D-C4E6682CCA16}" destId="{8DFDF671-7631-44A7-A05C-FAC284898D1F}" srcOrd="4" destOrd="0" presId="urn:diagrams.loki3.com/BracketList"/>
    <dgm:cxn modelId="{B1F86F2C-363E-4D5D-8DD5-E2F0B7C001EF}" type="presParOf" srcId="{8DFDF671-7631-44A7-A05C-FAC284898D1F}" destId="{18564B0D-F088-42EF-967D-957AC2276AA9}" srcOrd="0" destOrd="0" presId="urn:diagrams.loki3.com/BracketList"/>
    <dgm:cxn modelId="{B3146B39-DB83-4900-9A78-CDC52315D6D9}" type="presParOf" srcId="{8DFDF671-7631-44A7-A05C-FAC284898D1F}" destId="{947B45C6-85B7-4E65-840D-E697CAB96E09}" srcOrd="1" destOrd="0" presId="urn:diagrams.loki3.com/BracketList"/>
    <dgm:cxn modelId="{46FF96E4-1BFE-4EEF-A6AB-055C821A0464}" type="presParOf" srcId="{8DFDF671-7631-44A7-A05C-FAC284898D1F}" destId="{DA4138C9-050D-46F2-A0DD-F79E697D3879}" srcOrd="2" destOrd="0" presId="urn:diagrams.loki3.com/BracketList"/>
    <dgm:cxn modelId="{8B15DF71-A8EB-4A5F-B508-5AAE40C93C2C}" type="presParOf" srcId="{8DFDF671-7631-44A7-A05C-FAC284898D1F}" destId="{EAC7E471-453E-441D-B0AF-F04D4DFFC5D0}"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5D3419C-4A5F-4F1A-BC9F-42BF9FAD58B8}" type="doc">
      <dgm:prSet loTypeId="urn:diagrams.loki3.com/BracketList" loCatId="list" qsTypeId="urn:microsoft.com/office/officeart/2005/8/quickstyle/simple1" qsCatId="simple" csTypeId="urn:microsoft.com/office/officeart/2005/8/colors/accent3_3" csCatId="accent3" phldr="1"/>
      <dgm:spPr/>
      <dgm:t>
        <a:bodyPr/>
        <a:lstStyle/>
        <a:p>
          <a:endParaRPr lang="en-US"/>
        </a:p>
      </dgm:t>
    </dgm:pt>
    <dgm:pt modelId="{EFD35EF0-C531-4599-BB6E-2DE3771EEA97}">
      <dgm:prSet/>
      <dgm:spPr/>
      <dgm:t>
        <a:bodyPr/>
        <a:lstStyle/>
        <a:p>
          <a:r>
            <a:rPr lang="ro-RO"/>
            <a:t>Sesiuni de intermediere (brokerage)</a:t>
          </a:r>
          <a:endParaRPr lang="en-US"/>
        </a:p>
      </dgm:t>
    </dgm:pt>
    <dgm:pt modelId="{3810FA22-CD2A-4C70-9F66-73CBD76833B8}" type="parTrans" cxnId="{C6004BC4-636F-4BEB-8542-6B4E86CE5F19}">
      <dgm:prSet/>
      <dgm:spPr/>
      <dgm:t>
        <a:bodyPr/>
        <a:lstStyle/>
        <a:p>
          <a:endParaRPr lang="en-US"/>
        </a:p>
      </dgm:t>
    </dgm:pt>
    <dgm:pt modelId="{1816AE7D-7964-46D4-B14C-37975DA62C5C}" type="sibTrans" cxnId="{C6004BC4-636F-4BEB-8542-6B4E86CE5F19}">
      <dgm:prSet/>
      <dgm:spPr/>
      <dgm:t>
        <a:bodyPr/>
        <a:lstStyle/>
        <a:p>
          <a:endParaRPr lang="en-US"/>
        </a:p>
      </dgm:t>
    </dgm:pt>
    <dgm:pt modelId="{141DEB97-D8DB-4CF7-B727-35218C65BE94}">
      <dgm:prSet/>
      <dgm:spPr/>
      <dgm:t>
        <a:bodyPr/>
        <a:lstStyle/>
        <a:p>
          <a:r>
            <a:rPr lang="ro-RO" dirty="0"/>
            <a:t>Organizate periodic în cadrul unor alte evenimente</a:t>
          </a:r>
          <a:endParaRPr lang="en-US" dirty="0"/>
        </a:p>
      </dgm:t>
    </dgm:pt>
    <dgm:pt modelId="{7F9E7808-DCAF-4564-88FD-CE4E045ED51F}" type="parTrans" cxnId="{F8AC8470-28E3-48AA-9186-4220312C41C0}">
      <dgm:prSet/>
      <dgm:spPr/>
      <dgm:t>
        <a:bodyPr/>
        <a:lstStyle/>
        <a:p>
          <a:endParaRPr lang="en-US"/>
        </a:p>
      </dgm:t>
    </dgm:pt>
    <dgm:pt modelId="{DECDE3DB-EE37-4F00-A21E-6CD5662A5531}" type="sibTrans" cxnId="{F8AC8470-28E3-48AA-9186-4220312C41C0}">
      <dgm:prSet/>
      <dgm:spPr/>
      <dgm:t>
        <a:bodyPr/>
        <a:lstStyle/>
        <a:p>
          <a:endParaRPr lang="en-US"/>
        </a:p>
      </dgm:t>
    </dgm:pt>
    <dgm:pt modelId="{9B684AB1-B0E0-4419-90DE-78CEA151489E}">
      <dgm:prSet/>
      <dgm:spPr/>
      <dgm:t>
        <a:bodyPr/>
        <a:lstStyle/>
        <a:p>
          <a:r>
            <a:rPr lang="ro-RO" dirty="0" err="1"/>
            <a:t>InfoDays</a:t>
          </a:r>
          <a:r>
            <a:rPr lang="ro-RO" dirty="0"/>
            <a:t>, </a:t>
          </a:r>
          <a:r>
            <a:rPr lang="ro-RO" dirty="0" err="1"/>
            <a:t>Proposer’s</a:t>
          </a:r>
          <a:r>
            <a:rPr lang="ro-RO" dirty="0"/>
            <a:t> </a:t>
          </a:r>
          <a:r>
            <a:rPr lang="ro-RO" dirty="0" err="1"/>
            <a:t>day</a:t>
          </a:r>
          <a:r>
            <a:rPr lang="ro-RO" dirty="0"/>
            <a:t>, Conferințe, etc.</a:t>
          </a:r>
          <a:endParaRPr lang="en-US" dirty="0"/>
        </a:p>
      </dgm:t>
    </dgm:pt>
    <dgm:pt modelId="{31BCB783-ADC5-4D2E-A66E-FA6C529EF99B}" type="parTrans" cxnId="{E18E7CD7-FFFA-4663-BDBE-D972F8C1F881}">
      <dgm:prSet/>
      <dgm:spPr/>
      <dgm:t>
        <a:bodyPr/>
        <a:lstStyle/>
        <a:p>
          <a:endParaRPr lang="en-US"/>
        </a:p>
      </dgm:t>
    </dgm:pt>
    <dgm:pt modelId="{C93F4807-3A60-44CC-9B00-29178D053517}" type="sibTrans" cxnId="{E18E7CD7-FFFA-4663-BDBE-D972F8C1F881}">
      <dgm:prSet/>
      <dgm:spPr/>
      <dgm:t>
        <a:bodyPr/>
        <a:lstStyle/>
        <a:p>
          <a:endParaRPr lang="en-US"/>
        </a:p>
      </dgm:t>
    </dgm:pt>
    <dgm:pt modelId="{42775AFF-022D-443D-8337-352A6A5BBAA3}">
      <dgm:prSet/>
      <dgm:spPr/>
      <dgm:t>
        <a:bodyPr/>
        <a:lstStyle/>
        <a:p>
          <a:r>
            <a:rPr lang="ro-RO" dirty="0"/>
            <a:t>Organizate ca evenimente independente</a:t>
          </a:r>
          <a:endParaRPr lang="en-US" dirty="0"/>
        </a:p>
      </dgm:t>
    </dgm:pt>
    <dgm:pt modelId="{E34F7837-F354-481D-9DBA-76392FD0879E}" type="parTrans" cxnId="{7555E29E-02E3-4FC2-A412-17531841FD26}">
      <dgm:prSet/>
      <dgm:spPr/>
      <dgm:t>
        <a:bodyPr/>
        <a:lstStyle/>
        <a:p>
          <a:endParaRPr lang="ro-RO"/>
        </a:p>
      </dgm:t>
    </dgm:pt>
    <dgm:pt modelId="{EA3FB9D7-D454-4B25-8D89-79CD883EBA85}" type="sibTrans" cxnId="{7555E29E-02E3-4FC2-A412-17531841FD26}">
      <dgm:prSet/>
      <dgm:spPr/>
      <dgm:t>
        <a:bodyPr/>
        <a:lstStyle/>
        <a:p>
          <a:endParaRPr lang="ro-RO"/>
        </a:p>
      </dgm:t>
    </dgm:pt>
    <dgm:pt modelId="{B67BC657-9917-48EC-9F91-B2551EF569C9}">
      <dgm:prSet/>
      <dgm:spPr/>
      <dgm:t>
        <a:bodyPr/>
        <a:lstStyle/>
        <a:p>
          <a:r>
            <a:rPr lang="ro-RO" dirty="0" err="1"/>
            <a:t>Matchmaking</a:t>
          </a:r>
          <a:endParaRPr lang="en-US" dirty="0"/>
        </a:p>
      </dgm:t>
    </dgm:pt>
    <dgm:pt modelId="{0989E6C4-7097-4429-869E-B4A0F5395D0A}" type="parTrans" cxnId="{6C2D9083-EE6B-469A-972B-1E72AEE24CEA}">
      <dgm:prSet/>
      <dgm:spPr/>
      <dgm:t>
        <a:bodyPr/>
        <a:lstStyle/>
        <a:p>
          <a:endParaRPr lang="ro-RO"/>
        </a:p>
      </dgm:t>
    </dgm:pt>
    <dgm:pt modelId="{71D2F4D7-E646-43F7-8435-0DCDB7FA03C0}" type="sibTrans" cxnId="{6C2D9083-EE6B-469A-972B-1E72AEE24CEA}">
      <dgm:prSet/>
      <dgm:spPr/>
      <dgm:t>
        <a:bodyPr/>
        <a:lstStyle/>
        <a:p>
          <a:endParaRPr lang="ro-RO"/>
        </a:p>
      </dgm:t>
    </dgm:pt>
    <dgm:pt modelId="{E0EAE476-8C12-4033-B8E2-C0DFAF96931C}">
      <dgm:prSet/>
      <dgm:spPr/>
      <dgm:t>
        <a:bodyPr/>
        <a:lstStyle/>
        <a:p>
          <a:r>
            <a:rPr lang="ro-RO" dirty="0"/>
            <a:t>Întâlniri bilaterale de scurtă durată (tipic 20-30 minute)</a:t>
          </a:r>
          <a:endParaRPr lang="en-US" dirty="0"/>
        </a:p>
      </dgm:t>
    </dgm:pt>
    <dgm:pt modelId="{73D8D91F-492C-4413-B3C8-9DCB06AF5A1F}" type="parTrans" cxnId="{61879D19-9C64-41B4-A420-F73474D4B2F7}">
      <dgm:prSet/>
      <dgm:spPr/>
      <dgm:t>
        <a:bodyPr/>
        <a:lstStyle/>
        <a:p>
          <a:endParaRPr lang="ro-RO"/>
        </a:p>
      </dgm:t>
    </dgm:pt>
    <dgm:pt modelId="{C7FBA875-5B9B-43F3-ABCE-DBB63F64727A}" type="sibTrans" cxnId="{61879D19-9C64-41B4-A420-F73474D4B2F7}">
      <dgm:prSet/>
      <dgm:spPr/>
      <dgm:t>
        <a:bodyPr/>
        <a:lstStyle/>
        <a:p>
          <a:endParaRPr lang="ro-RO"/>
        </a:p>
      </dgm:t>
    </dgm:pt>
    <dgm:pt modelId="{C5B18907-D0D7-4BD1-8BC9-031D9CD4B36F}">
      <dgm:prSet/>
      <dgm:spPr/>
      <dgm:t>
        <a:bodyPr/>
        <a:lstStyle/>
        <a:p>
          <a:r>
            <a:rPr lang="ro-RO" dirty="0"/>
            <a:t>Permit identificarea rapidă a unui interes comun de cercetare/inovare, schimburi rapide de idei, stabilirea de contacte pe baza unui interes comun</a:t>
          </a:r>
          <a:endParaRPr lang="en-US" dirty="0"/>
        </a:p>
      </dgm:t>
    </dgm:pt>
    <dgm:pt modelId="{14514C50-37ED-4FB1-8500-EE7C51322104}" type="parTrans" cxnId="{88F0A011-38A0-4B5A-8F1B-B9B27962D871}">
      <dgm:prSet/>
      <dgm:spPr/>
      <dgm:t>
        <a:bodyPr/>
        <a:lstStyle/>
        <a:p>
          <a:endParaRPr lang="ro-RO"/>
        </a:p>
      </dgm:t>
    </dgm:pt>
    <dgm:pt modelId="{0580E63E-1381-4FE2-BAE7-40B34F7C79C0}" type="sibTrans" cxnId="{88F0A011-38A0-4B5A-8F1B-B9B27962D871}">
      <dgm:prSet/>
      <dgm:spPr/>
      <dgm:t>
        <a:bodyPr/>
        <a:lstStyle/>
        <a:p>
          <a:endParaRPr lang="ro-RO"/>
        </a:p>
      </dgm:t>
    </dgm:pt>
    <dgm:pt modelId="{40101260-E37D-44D1-8121-4DB44404BB81}">
      <dgm:prSet/>
      <dgm:spPr/>
      <dgm:t>
        <a:bodyPr/>
        <a:lstStyle/>
        <a:p>
          <a:r>
            <a:rPr lang="ro-RO" dirty="0"/>
            <a:t>Mecanismul tipic</a:t>
          </a:r>
          <a:endParaRPr lang="en-US" dirty="0"/>
        </a:p>
      </dgm:t>
    </dgm:pt>
    <dgm:pt modelId="{863B3E39-3CE7-413A-BEF9-FF309EFE7187}" type="parTrans" cxnId="{A111625B-8B82-4799-B752-F68F68F098E8}">
      <dgm:prSet/>
      <dgm:spPr/>
      <dgm:t>
        <a:bodyPr/>
        <a:lstStyle/>
        <a:p>
          <a:endParaRPr lang="ro-RO"/>
        </a:p>
      </dgm:t>
    </dgm:pt>
    <dgm:pt modelId="{F6A71704-180C-4B04-9148-23FE2819E67E}" type="sibTrans" cxnId="{A111625B-8B82-4799-B752-F68F68F098E8}">
      <dgm:prSet/>
      <dgm:spPr/>
      <dgm:t>
        <a:bodyPr/>
        <a:lstStyle/>
        <a:p>
          <a:endParaRPr lang="ro-RO"/>
        </a:p>
      </dgm:t>
    </dgm:pt>
    <dgm:pt modelId="{0F093E86-A4AA-4303-8189-21CD27E12236}">
      <dgm:prSet/>
      <dgm:spPr/>
      <dgm:t>
        <a:bodyPr/>
        <a:lstStyle/>
        <a:p>
          <a:r>
            <a:rPr lang="ro-RO" dirty="0"/>
            <a:t>Pregătirea unui profil de calitate, potrivit categoriei de </a:t>
          </a:r>
          <a:r>
            <a:rPr lang="ro-RO" dirty="0" err="1"/>
            <a:t>partneriat</a:t>
          </a:r>
          <a:endParaRPr lang="en-US" dirty="0"/>
        </a:p>
      </dgm:t>
    </dgm:pt>
    <dgm:pt modelId="{2C1137F3-C679-4625-BCB1-5F2131C95139}" type="parTrans" cxnId="{996E0289-AD80-4148-B4FD-83C524583D5A}">
      <dgm:prSet/>
      <dgm:spPr/>
      <dgm:t>
        <a:bodyPr/>
        <a:lstStyle/>
        <a:p>
          <a:endParaRPr lang="ro-RO"/>
        </a:p>
      </dgm:t>
    </dgm:pt>
    <dgm:pt modelId="{31D6EE31-E392-410F-8207-9E04B2EB4461}" type="sibTrans" cxnId="{996E0289-AD80-4148-B4FD-83C524583D5A}">
      <dgm:prSet/>
      <dgm:spPr/>
      <dgm:t>
        <a:bodyPr/>
        <a:lstStyle/>
        <a:p>
          <a:endParaRPr lang="ro-RO"/>
        </a:p>
      </dgm:t>
    </dgm:pt>
    <dgm:pt modelId="{191242E3-8A19-4362-BE40-CB444AAF7071}">
      <dgm:prSet/>
      <dgm:spPr/>
      <dgm:t>
        <a:bodyPr/>
        <a:lstStyle/>
        <a:p>
          <a:r>
            <a:rPr lang="ro-RO" dirty="0"/>
            <a:t>Publicarea profilului/profilurilor pe pagina evenimentului</a:t>
          </a:r>
          <a:endParaRPr lang="en-US" dirty="0"/>
        </a:p>
      </dgm:t>
    </dgm:pt>
    <dgm:pt modelId="{317D5801-663F-446D-B02C-8D7F0E7EC00F}" type="parTrans" cxnId="{873B91A7-6A7A-4932-8F97-472F6325C2E5}">
      <dgm:prSet/>
      <dgm:spPr/>
      <dgm:t>
        <a:bodyPr/>
        <a:lstStyle/>
        <a:p>
          <a:endParaRPr lang="ro-RO"/>
        </a:p>
      </dgm:t>
    </dgm:pt>
    <dgm:pt modelId="{D0698044-8E6E-42E7-892F-3219D5F41E6F}" type="sibTrans" cxnId="{873B91A7-6A7A-4932-8F97-472F6325C2E5}">
      <dgm:prSet/>
      <dgm:spPr/>
      <dgm:t>
        <a:bodyPr/>
        <a:lstStyle/>
        <a:p>
          <a:endParaRPr lang="ro-RO"/>
        </a:p>
      </dgm:t>
    </dgm:pt>
    <dgm:pt modelId="{7E726FA9-B357-47E3-B487-2771F736175F}">
      <dgm:prSet/>
      <dgm:spPr/>
      <dgm:t>
        <a:bodyPr/>
        <a:lstStyle/>
        <a:p>
          <a:r>
            <a:rPr lang="ro-RO" dirty="0"/>
            <a:t>Identificarea și invitarea potențialilor parteneri; acceptarea invitațiilor din partea altor participanți</a:t>
          </a:r>
          <a:endParaRPr lang="en-US" dirty="0"/>
        </a:p>
      </dgm:t>
    </dgm:pt>
    <dgm:pt modelId="{1BCAFFC3-DB57-4C06-9D6A-6E86D7B0C8B1}" type="parTrans" cxnId="{B33C608E-68BD-4436-90E8-F8995670D194}">
      <dgm:prSet/>
      <dgm:spPr/>
      <dgm:t>
        <a:bodyPr/>
        <a:lstStyle/>
        <a:p>
          <a:endParaRPr lang="ro-RO"/>
        </a:p>
      </dgm:t>
    </dgm:pt>
    <dgm:pt modelId="{D1874906-AB38-4B33-B24F-36BE5C54A157}" type="sibTrans" cxnId="{B33C608E-68BD-4436-90E8-F8995670D194}">
      <dgm:prSet/>
      <dgm:spPr/>
      <dgm:t>
        <a:bodyPr/>
        <a:lstStyle/>
        <a:p>
          <a:endParaRPr lang="ro-RO"/>
        </a:p>
      </dgm:t>
    </dgm:pt>
    <dgm:pt modelId="{F084D518-BDBB-48FE-B372-C40A3502DCA1}" type="pres">
      <dgm:prSet presAssocID="{55D3419C-4A5F-4F1A-BC9F-42BF9FAD58B8}" presName="Name0" presStyleCnt="0">
        <dgm:presLayoutVars>
          <dgm:dir/>
          <dgm:animLvl val="lvl"/>
          <dgm:resizeHandles val="exact"/>
        </dgm:presLayoutVars>
      </dgm:prSet>
      <dgm:spPr/>
      <dgm:t>
        <a:bodyPr/>
        <a:lstStyle/>
        <a:p>
          <a:endParaRPr lang="ro-RO"/>
        </a:p>
      </dgm:t>
    </dgm:pt>
    <dgm:pt modelId="{C32A3A00-B37C-4D25-A46C-A9006F8EAA0D}" type="pres">
      <dgm:prSet presAssocID="{EFD35EF0-C531-4599-BB6E-2DE3771EEA97}" presName="linNode" presStyleCnt="0"/>
      <dgm:spPr/>
    </dgm:pt>
    <dgm:pt modelId="{2B677F32-1564-44D7-BA08-5C48FE4A37CC}" type="pres">
      <dgm:prSet presAssocID="{EFD35EF0-C531-4599-BB6E-2DE3771EEA97}" presName="parTx" presStyleLbl="revTx" presStyleIdx="0" presStyleCnt="3">
        <dgm:presLayoutVars>
          <dgm:chMax val="1"/>
          <dgm:bulletEnabled val="1"/>
        </dgm:presLayoutVars>
      </dgm:prSet>
      <dgm:spPr/>
      <dgm:t>
        <a:bodyPr/>
        <a:lstStyle/>
        <a:p>
          <a:endParaRPr lang="ro-RO"/>
        </a:p>
      </dgm:t>
    </dgm:pt>
    <dgm:pt modelId="{BD541015-68B9-400D-A410-DB3D3A6B8EF4}" type="pres">
      <dgm:prSet presAssocID="{EFD35EF0-C531-4599-BB6E-2DE3771EEA97}" presName="bracket" presStyleLbl="parChTrans1D1" presStyleIdx="0" presStyleCnt="3"/>
      <dgm:spPr/>
    </dgm:pt>
    <dgm:pt modelId="{39FD893F-0392-46D4-850B-511F6BBB4E21}" type="pres">
      <dgm:prSet presAssocID="{EFD35EF0-C531-4599-BB6E-2DE3771EEA97}" presName="spH" presStyleCnt="0"/>
      <dgm:spPr/>
    </dgm:pt>
    <dgm:pt modelId="{F2BDEE2B-C04D-4E18-A3B1-0706136FB3C3}" type="pres">
      <dgm:prSet presAssocID="{EFD35EF0-C531-4599-BB6E-2DE3771EEA97}" presName="desTx" presStyleLbl="node1" presStyleIdx="0" presStyleCnt="3">
        <dgm:presLayoutVars>
          <dgm:bulletEnabled val="1"/>
        </dgm:presLayoutVars>
      </dgm:prSet>
      <dgm:spPr/>
      <dgm:t>
        <a:bodyPr/>
        <a:lstStyle/>
        <a:p>
          <a:endParaRPr lang="ro-RO"/>
        </a:p>
      </dgm:t>
    </dgm:pt>
    <dgm:pt modelId="{95016000-D64C-4684-AF17-979DFB9B98DC}" type="pres">
      <dgm:prSet presAssocID="{1816AE7D-7964-46D4-B14C-37975DA62C5C}" presName="spV" presStyleCnt="0"/>
      <dgm:spPr/>
    </dgm:pt>
    <dgm:pt modelId="{8E054B11-EF1E-42F4-8DCA-5EB87F10F2F6}" type="pres">
      <dgm:prSet presAssocID="{B67BC657-9917-48EC-9F91-B2551EF569C9}" presName="linNode" presStyleCnt="0"/>
      <dgm:spPr/>
    </dgm:pt>
    <dgm:pt modelId="{BD692CEC-18AA-4653-B9EB-307339231678}" type="pres">
      <dgm:prSet presAssocID="{B67BC657-9917-48EC-9F91-B2551EF569C9}" presName="parTx" presStyleLbl="revTx" presStyleIdx="1" presStyleCnt="3">
        <dgm:presLayoutVars>
          <dgm:chMax val="1"/>
          <dgm:bulletEnabled val="1"/>
        </dgm:presLayoutVars>
      </dgm:prSet>
      <dgm:spPr/>
      <dgm:t>
        <a:bodyPr/>
        <a:lstStyle/>
        <a:p>
          <a:endParaRPr lang="ro-RO"/>
        </a:p>
      </dgm:t>
    </dgm:pt>
    <dgm:pt modelId="{89577E14-739C-4249-B013-FE634443A67F}" type="pres">
      <dgm:prSet presAssocID="{B67BC657-9917-48EC-9F91-B2551EF569C9}" presName="bracket" presStyleLbl="parChTrans1D1" presStyleIdx="1" presStyleCnt="3"/>
      <dgm:spPr/>
    </dgm:pt>
    <dgm:pt modelId="{D16A3560-A0DF-4C06-8A59-D7BB53734AB8}" type="pres">
      <dgm:prSet presAssocID="{B67BC657-9917-48EC-9F91-B2551EF569C9}" presName="spH" presStyleCnt="0"/>
      <dgm:spPr/>
    </dgm:pt>
    <dgm:pt modelId="{EAA06D6B-AAFD-4F62-828F-DA6B3828CC19}" type="pres">
      <dgm:prSet presAssocID="{B67BC657-9917-48EC-9F91-B2551EF569C9}" presName="desTx" presStyleLbl="node1" presStyleIdx="1" presStyleCnt="3">
        <dgm:presLayoutVars>
          <dgm:bulletEnabled val="1"/>
        </dgm:presLayoutVars>
      </dgm:prSet>
      <dgm:spPr/>
      <dgm:t>
        <a:bodyPr/>
        <a:lstStyle/>
        <a:p>
          <a:endParaRPr lang="ro-RO"/>
        </a:p>
      </dgm:t>
    </dgm:pt>
    <dgm:pt modelId="{38A62E00-8234-4EC4-9F94-1FE634E74523}" type="pres">
      <dgm:prSet presAssocID="{71D2F4D7-E646-43F7-8435-0DCDB7FA03C0}" presName="spV" presStyleCnt="0"/>
      <dgm:spPr/>
    </dgm:pt>
    <dgm:pt modelId="{A03EE040-B0D9-4189-A708-6FB950D90A3B}" type="pres">
      <dgm:prSet presAssocID="{40101260-E37D-44D1-8121-4DB44404BB81}" presName="linNode" presStyleCnt="0"/>
      <dgm:spPr/>
    </dgm:pt>
    <dgm:pt modelId="{2C952494-96DB-4786-9546-73E802FFE180}" type="pres">
      <dgm:prSet presAssocID="{40101260-E37D-44D1-8121-4DB44404BB81}" presName="parTx" presStyleLbl="revTx" presStyleIdx="2" presStyleCnt="3">
        <dgm:presLayoutVars>
          <dgm:chMax val="1"/>
          <dgm:bulletEnabled val="1"/>
        </dgm:presLayoutVars>
      </dgm:prSet>
      <dgm:spPr/>
      <dgm:t>
        <a:bodyPr/>
        <a:lstStyle/>
        <a:p>
          <a:endParaRPr lang="ro-RO"/>
        </a:p>
      </dgm:t>
    </dgm:pt>
    <dgm:pt modelId="{996F523E-175F-450E-9BCA-9C21471AD33F}" type="pres">
      <dgm:prSet presAssocID="{40101260-E37D-44D1-8121-4DB44404BB81}" presName="bracket" presStyleLbl="parChTrans1D1" presStyleIdx="2" presStyleCnt="3"/>
      <dgm:spPr/>
    </dgm:pt>
    <dgm:pt modelId="{F0B36A9E-8535-474D-AE85-6D8E1659E17F}" type="pres">
      <dgm:prSet presAssocID="{40101260-E37D-44D1-8121-4DB44404BB81}" presName="spH" presStyleCnt="0"/>
      <dgm:spPr/>
    </dgm:pt>
    <dgm:pt modelId="{AF4386C9-18DE-4F87-A88F-F34BCB9A2896}" type="pres">
      <dgm:prSet presAssocID="{40101260-E37D-44D1-8121-4DB44404BB81}" presName="desTx" presStyleLbl="node1" presStyleIdx="2" presStyleCnt="3">
        <dgm:presLayoutVars>
          <dgm:bulletEnabled val="1"/>
        </dgm:presLayoutVars>
      </dgm:prSet>
      <dgm:spPr/>
      <dgm:t>
        <a:bodyPr/>
        <a:lstStyle/>
        <a:p>
          <a:endParaRPr lang="ro-RO"/>
        </a:p>
      </dgm:t>
    </dgm:pt>
  </dgm:ptLst>
  <dgm:cxnLst>
    <dgm:cxn modelId="{B33C608E-68BD-4436-90E8-F8995670D194}" srcId="{40101260-E37D-44D1-8121-4DB44404BB81}" destId="{7E726FA9-B357-47E3-B487-2771F736175F}" srcOrd="2" destOrd="0" parTransId="{1BCAFFC3-DB57-4C06-9D6A-6E86D7B0C8B1}" sibTransId="{D1874906-AB38-4B33-B24F-36BE5C54A157}"/>
    <dgm:cxn modelId="{845B466C-09EC-42A8-9653-07E6CBFDF491}" type="presOf" srcId="{55D3419C-4A5F-4F1A-BC9F-42BF9FAD58B8}" destId="{F084D518-BDBB-48FE-B372-C40A3502DCA1}" srcOrd="0" destOrd="0" presId="urn:diagrams.loki3.com/BracketList"/>
    <dgm:cxn modelId="{A111625B-8B82-4799-B752-F68F68F098E8}" srcId="{55D3419C-4A5F-4F1A-BC9F-42BF9FAD58B8}" destId="{40101260-E37D-44D1-8121-4DB44404BB81}" srcOrd="2" destOrd="0" parTransId="{863B3E39-3CE7-413A-BEF9-FF309EFE7187}" sibTransId="{F6A71704-180C-4B04-9148-23FE2819E67E}"/>
    <dgm:cxn modelId="{499732AF-86A2-405B-8018-8955C850AED3}" type="presOf" srcId="{42775AFF-022D-443D-8337-352A6A5BBAA3}" destId="{F2BDEE2B-C04D-4E18-A3B1-0706136FB3C3}" srcOrd="0" destOrd="2" presId="urn:diagrams.loki3.com/BracketList"/>
    <dgm:cxn modelId="{C6004BC4-636F-4BEB-8542-6B4E86CE5F19}" srcId="{55D3419C-4A5F-4F1A-BC9F-42BF9FAD58B8}" destId="{EFD35EF0-C531-4599-BB6E-2DE3771EEA97}" srcOrd="0" destOrd="0" parTransId="{3810FA22-CD2A-4C70-9F66-73CBD76833B8}" sibTransId="{1816AE7D-7964-46D4-B14C-37975DA62C5C}"/>
    <dgm:cxn modelId="{7555E29E-02E3-4FC2-A412-17531841FD26}" srcId="{EFD35EF0-C531-4599-BB6E-2DE3771EEA97}" destId="{42775AFF-022D-443D-8337-352A6A5BBAA3}" srcOrd="1" destOrd="0" parTransId="{E34F7837-F354-481D-9DBA-76392FD0879E}" sibTransId="{EA3FB9D7-D454-4B25-8D89-79CD883EBA85}"/>
    <dgm:cxn modelId="{F8AC8470-28E3-48AA-9186-4220312C41C0}" srcId="{EFD35EF0-C531-4599-BB6E-2DE3771EEA97}" destId="{141DEB97-D8DB-4CF7-B727-35218C65BE94}" srcOrd="0" destOrd="0" parTransId="{7F9E7808-DCAF-4564-88FD-CE4E045ED51F}" sibTransId="{DECDE3DB-EE37-4F00-A21E-6CD5662A5531}"/>
    <dgm:cxn modelId="{49FB50E4-FC7C-43FF-9219-C233CBEEF5A7}" type="presOf" srcId="{C5B18907-D0D7-4BD1-8BC9-031D9CD4B36F}" destId="{EAA06D6B-AAFD-4F62-828F-DA6B3828CC19}" srcOrd="0" destOrd="1" presId="urn:diagrams.loki3.com/BracketList"/>
    <dgm:cxn modelId="{6C2D9083-EE6B-469A-972B-1E72AEE24CEA}" srcId="{55D3419C-4A5F-4F1A-BC9F-42BF9FAD58B8}" destId="{B67BC657-9917-48EC-9F91-B2551EF569C9}" srcOrd="1" destOrd="0" parTransId="{0989E6C4-7097-4429-869E-B4A0F5395D0A}" sibTransId="{71D2F4D7-E646-43F7-8435-0DCDB7FA03C0}"/>
    <dgm:cxn modelId="{230C967B-5DF2-44A9-9F34-84E6A1C11FCD}" type="presOf" srcId="{141DEB97-D8DB-4CF7-B727-35218C65BE94}" destId="{F2BDEE2B-C04D-4E18-A3B1-0706136FB3C3}" srcOrd="0" destOrd="0" presId="urn:diagrams.loki3.com/BracketList"/>
    <dgm:cxn modelId="{873B91A7-6A7A-4932-8F97-472F6325C2E5}" srcId="{40101260-E37D-44D1-8121-4DB44404BB81}" destId="{191242E3-8A19-4362-BE40-CB444AAF7071}" srcOrd="1" destOrd="0" parTransId="{317D5801-663F-446D-B02C-8D7F0E7EC00F}" sibTransId="{D0698044-8E6E-42E7-892F-3219D5F41E6F}"/>
    <dgm:cxn modelId="{E18E7CD7-FFFA-4663-BDBE-D972F8C1F881}" srcId="{141DEB97-D8DB-4CF7-B727-35218C65BE94}" destId="{9B684AB1-B0E0-4419-90DE-78CEA151489E}" srcOrd="0" destOrd="0" parTransId="{31BCB783-ADC5-4D2E-A66E-FA6C529EF99B}" sibTransId="{C93F4807-3A60-44CC-9B00-29178D053517}"/>
    <dgm:cxn modelId="{00B37B20-FDA8-4B7E-926A-D8994A5925C8}" type="presOf" srcId="{7E726FA9-B357-47E3-B487-2771F736175F}" destId="{AF4386C9-18DE-4F87-A88F-F34BCB9A2896}" srcOrd="0" destOrd="2" presId="urn:diagrams.loki3.com/BracketList"/>
    <dgm:cxn modelId="{931737EA-E150-45BC-AFD7-7E4DC1E82848}" type="presOf" srcId="{EFD35EF0-C531-4599-BB6E-2DE3771EEA97}" destId="{2B677F32-1564-44D7-BA08-5C48FE4A37CC}" srcOrd="0" destOrd="0" presId="urn:diagrams.loki3.com/BracketList"/>
    <dgm:cxn modelId="{A46432E1-7B24-4990-85C2-005346803F7E}" type="presOf" srcId="{9B684AB1-B0E0-4419-90DE-78CEA151489E}" destId="{F2BDEE2B-C04D-4E18-A3B1-0706136FB3C3}" srcOrd="0" destOrd="1" presId="urn:diagrams.loki3.com/BracketList"/>
    <dgm:cxn modelId="{8FD2FC6B-4053-4ABD-8F53-A09565D38870}" type="presOf" srcId="{B67BC657-9917-48EC-9F91-B2551EF569C9}" destId="{BD692CEC-18AA-4653-B9EB-307339231678}" srcOrd="0" destOrd="0" presId="urn:diagrams.loki3.com/BracketList"/>
    <dgm:cxn modelId="{18C3287F-20D3-41B1-980E-3FE16C9C392F}" type="presOf" srcId="{40101260-E37D-44D1-8121-4DB44404BB81}" destId="{2C952494-96DB-4786-9546-73E802FFE180}" srcOrd="0" destOrd="0" presId="urn:diagrams.loki3.com/BracketList"/>
    <dgm:cxn modelId="{61879D19-9C64-41B4-A420-F73474D4B2F7}" srcId="{B67BC657-9917-48EC-9F91-B2551EF569C9}" destId="{E0EAE476-8C12-4033-B8E2-C0DFAF96931C}" srcOrd="0" destOrd="0" parTransId="{73D8D91F-492C-4413-B3C8-9DCB06AF5A1F}" sibTransId="{C7FBA875-5B9B-43F3-ABCE-DBB63F64727A}"/>
    <dgm:cxn modelId="{51AA060E-A79F-4831-A9C5-83C81441160E}" type="presOf" srcId="{0F093E86-A4AA-4303-8189-21CD27E12236}" destId="{AF4386C9-18DE-4F87-A88F-F34BCB9A2896}" srcOrd="0" destOrd="0" presId="urn:diagrams.loki3.com/BracketList"/>
    <dgm:cxn modelId="{2A86E11C-E8F8-482A-B0F7-7D591AF28560}" type="presOf" srcId="{E0EAE476-8C12-4033-B8E2-C0DFAF96931C}" destId="{EAA06D6B-AAFD-4F62-828F-DA6B3828CC19}" srcOrd="0" destOrd="0" presId="urn:diagrams.loki3.com/BracketList"/>
    <dgm:cxn modelId="{996E0289-AD80-4148-B4FD-83C524583D5A}" srcId="{40101260-E37D-44D1-8121-4DB44404BB81}" destId="{0F093E86-A4AA-4303-8189-21CD27E12236}" srcOrd="0" destOrd="0" parTransId="{2C1137F3-C679-4625-BCB1-5F2131C95139}" sibTransId="{31D6EE31-E392-410F-8207-9E04B2EB4461}"/>
    <dgm:cxn modelId="{F7815627-8DD1-4FE6-A94B-BB6E719FB58C}" type="presOf" srcId="{191242E3-8A19-4362-BE40-CB444AAF7071}" destId="{AF4386C9-18DE-4F87-A88F-F34BCB9A2896}" srcOrd="0" destOrd="1" presId="urn:diagrams.loki3.com/BracketList"/>
    <dgm:cxn modelId="{88F0A011-38A0-4B5A-8F1B-B9B27962D871}" srcId="{B67BC657-9917-48EC-9F91-B2551EF569C9}" destId="{C5B18907-D0D7-4BD1-8BC9-031D9CD4B36F}" srcOrd="1" destOrd="0" parTransId="{14514C50-37ED-4FB1-8500-EE7C51322104}" sibTransId="{0580E63E-1381-4FE2-BAE7-40B34F7C79C0}"/>
    <dgm:cxn modelId="{BE09CE8F-ACBE-48DA-8103-2AE1381CAB24}" type="presParOf" srcId="{F084D518-BDBB-48FE-B372-C40A3502DCA1}" destId="{C32A3A00-B37C-4D25-A46C-A9006F8EAA0D}" srcOrd="0" destOrd="0" presId="urn:diagrams.loki3.com/BracketList"/>
    <dgm:cxn modelId="{F5B84D55-FF07-494C-80A1-FE1CE61032FC}" type="presParOf" srcId="{C32A3A00-B37C-4D25-A46C-A9006F8EAA0D}" destId="{2B677F32-1564-44D7-BA08-5C48FE4A37CC}" srcOrd="0" destOrd="0" presId="urn:diagrams.loki3.com/BracketList"/>
    <dgm:cxn modelId="{A569AD4E-967A-4685-9D7E-E698C2F17598}" type="presParOf" srcId="{C32A3A00-B37C-4D25-A46C-A9006F8EAA0D}" destId="{BD541015-68B9-400D-A410-DB3D3A6B8EF4}" srcOrd="1" destOrd="0" presId="urn:diagrams.loki3.com/BracketList"/>
    <dgm:cxn modelId="{7A0475B9-BE2E-410D-A583-D85C97D9659F}" type="presParOf" srcId="{C32A3A00-B37C-4D25-A46C-A9006F8EAA0D}" destId="{39FD893F-0392-46D4-850B-511F6BBB4E21}" srcOrd="2" destOrd="0" presId="urn:diagrams.loki3.com/BracketList"/>
    <dgm:cxn modelId="{C232F901-D0C9-429E-93DD-293B79CE861F}" type="presParOf" srcId="{C32A3A00-B37C-4D25-A46C-A9006F8EAA0D}" destId="{F2BDEE2B-C04D-4E18-A3B1-0706136FB3C3}" srcOrd="3" destOrd="0" presId="urn:diagrams.loki3.com/BracketList"/>
    <dgm:cxn modelId="{35E0A29B-8295-429A-8417-818B9F5FFBB9}" type="presParOf" srcId="{F084D518-BDBB-48FE-B372-C40A3502DCA1}" destId="{95016000-D64C-4684-AF17-979DFB9B98DC}" srcOrd="1" destOrd="0" presId="urn:diagrams.loki3.com/BracketList"/>
    <dgm:cxn modelId="{80ED05BE-8906-4BB4-8A9C-8CC763DC61F5}" type="presParOf" srcId="{F084D518-BDBB-48FE-B372-C40A3502DCA1}" destId="{8E054B11-EF1E-42F4-8DCA-5EB87F10F2F6}" srcOrd="2" destOrd="0" presId="urn:diagrams.loki3.com/BracketList"/>
    <dgm:cxn modelId="{D4BCFC0D-452E-41DF-B14E-243B742D4C08}" type="presParOf" srcId="{8E054B11-EF1E-42F4-8DCA-5EB87F10F2F6}" destId="{BD692CEC-18AA-4653-B9EB-307339231678}" srcOrd="0" destOrd="0" presId="urn:diagrams.loki3.com/BracketList"/>
    <dgm:cxn modelId="{2E1E5075-8528-4DC1-96D7-F1D869A82532}" type="presParOf" srcId="{8E054B11-EF1E-42F4-8DCA-5EB87F10F2F6}" destId="{89577E14-739C-4249-B013-FE634443A67F}" srcOrd="1" destOrd="0" presId="urn:diagrams.loki3.com/BracketList"/>
    <dgm:cxn modelId="{A69E8454-783A-4544-A862-78B7D707097F}" type="presParOf" srcId="{8E054B11-EF1E-42F4-8DCA-5EB87F10F2F6}" destId="{D16A3560-A0DF-4C06-8A59-D7BB53734AB8}" srcOrd="2" destOrd="0" presId="urn:diagrams.loki3.com/BracketList"/>
    <dgm:cxn modelId="{EC90FB4F-BE00-4561-99C7-A77E2D8B293E}" type="presParOf" srcId="{8E054B11-EF1E-42F4-8DCA-5EB87F10F2F6}" destId="{EAA06D6B-AAFD-4F62-828F-DA6B3828CC19}" srcOrd="3" destOrd="0" presId="urn:diagrams.loki3.com/BracketList"/>
    <dgm:cxn modelId="{F4009AE4-BF85-47FA-9A86-85FF040E05CE}" type="presParOf" srcId="{F084D518-BDBB-48FE-B372-C40A3502DCA1}" destId="{38A62E00-8234-4EC4-9F94-1FE634E74523}" srcOrd="3" destOrd="0" presId="urn:diagrams.loki3.com/BracketList"/>
    <dgm:cxn modelId="{C0186C04-9E02-4E8A-B6FB-41D8D2577CC6}" type="presParOf" srcId="{F084D518-BDBB-48FE-B372-C40A3502DCA1}" destId="{A03EE040-B0D9-4189-A708-6FB950D90A3B}" srcOrd="4" destOrd="0" presId="urn:diagrams.loki3.com/BracketList"/>
    <dgm:cxn modelId="{5AC39FC0-57AE-4B58-8AC0-07AAA6323587}" type="presParOf" srcId="{A03EE040-B0D9-4189-A708-6FB950D90A3B}" destId="{2C952494-96DB-4786-9546-73E802FFE180}" srcOrd="0" destOrd="0" presId="urn:diagrams.loki3.com/BracketList"/>
    <dgm:cxn modelId="{A47130C3-D5E3-40D8-8759-979C9425F615}" type="presParOf" srcId="{A03EE040-B0D9-4189-A708-6FB950D90A3B}" destId="{996F523E-175F-450E-9BCA-9C21471AD33F}" srcOrd="1" destOrd="0" presId="urn:diagrams.loki3.com/BracketList"/>
    <dgm:cxn modelId="{C229D420-F52C-4712-AE84-EDAD1D558961}" type="presParOf" srcId="{A03EE040-B0D9-4189-A708-6FB950D90A3B}" destId="{F0B36A9E-8535-474D-AE85-6D8E1659E17F}" srcOrd="2" destOrd="0" presId="urn:diagrams.loki3.com/BracketList"/>
    <dgm:cxn modelId="{72B0C511-5C62-48AE-8A79-DE445FBB535C}" type="presParOf" srcId="{A03EE040-B0D9-4189-A708-6FB950D90A3B}" destId="{AF4386C9-18DE-4F87-A88F-F34BCB9A2896}"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3474263-7D92-4645-B472-CE9FC06FDDB2}"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B82F8153-C36E-4499-88F9-82AA2C12BD0F}">
      <dgm:prSet/>
      <dgm:spPr/>
      <dgm:t>
        <a:bodyPr/>
        <a:lstStyle/>
        <a:p>
          <a:r>
            <a:rPr lang="ro-RO" dirty="0"/>
            <a:t>Con</a:t>
          </a:r>
          <a:r>
            <a:rPr lang="en-US" dirty="0"/>
            <a:t>t</a:t>
          </a:r>
          <a:r>
            <a:rPr lang="ro-RO" dirty="0" err="1"/>
            <a:t>inutul</a:t>
          </a:r>
          <a:r>
            <a:rPr lang="ro-RO" dirty="0"/>
            <a:t> profilului</a:t>
          </a:r>
          <a:endParaRPr lang="en-US" dirty="0"/>
        </a:p>
      </dgm:t>
    </dgm:pt>
    <dgm:pt modelId="{5D51EDA8-70C9-4FCE-A1F1-7CF235DBFE12}" type="parTrans" cxnId="{994A7B5D-F343-45D2-B5F6-9C460302FFB3}">
      <dgm:prSet/>
      <dgm:spPr/>
      <dgm:t>
        <a:bodyPr/>
        <a:lstStyle/>
        <a:p>
          <a:endParaRPr lang="en-US"/>
        </a:p>
      </dgm:t>
    </dgm:pt>
    <dgm:pt modelId="{8703E3E7-8B2C-4D6F-B646-588929434DF1}" type="sibTrans" cxnId="{994A7B5D-F343-45D2-B5F6-9C460302FFB3}">
      <dgm:prSet/>
      <dgm:spPr/>
      <dgm:t>
        <a:bodyPr/>
        <a:lstStyle/>
        <a:p>
          <a:endParaRPr lang="en-US"/>
        </a:p>
      </dgm:t>
    </dgm:pt>
    <dgm:pt modelId="{E4BCEFF8-BF89-44A1-975E-9C4980F3FF4E}">
      <dgm:prSet/>
      <dgm:spPr/>
      <dgm:t>
        <a:bodyPr/>
        <a:lstStyle/>
        <a:p>
          <a:r>
            <a:rPr lang="ro-RO" dirty="0"/>
            <a:t>Nivel de expertiză relevant/solicitat în contextul evenimentului suport</a:t>
          </a:r>
          <a:endParaRPr lang="en-US" dirty="0"/>
        </a:p>
      </dgm:t>
    </dgm:pt>
    <dgm:pt modelId="{59C6F52E-AA7D-481D-9D2E-59EC1C6D49C5}" type="parTrans" cxnId="{8FD31C4D-F993-4A3F-8CB3-158E78C6FA3B}">
      <dgm:prSet/>
      <dgm:spPr/>
      <dgm:t>
        <a:bodyPr/>
        <a:lstStyle/>
        <a:p>
          <a:endParaRPr lang="en-US"/>
        </a:p>
      </dgm:t>
    </dgm:pt>
    <dgm:pt modelId="{83A4D698-1AFA-4361-B150-9FA4DBF107FE}" type="sibTrans" cxnId="{8FD31C4D-F993-4A3F-8CB3-158E78C6FA3B}">
      <dgm:prSet/>
      <dgm:spPr/>
      <dgm:t>
        <a:bodyPr/>
        <a:lstStyle/>
        <a:p>
          <a:endParaRPr lang="en-US"/>
        </a:p>
      </dgm:t>
    </dgm:pt>
    <dgm:pt modelId="{75FC13A6-AD0A-4C8F-9FAD-E1308EB64825}">
      <dgm:prSet/>
      <dgm:spPr/>
      <dgm:t>
        <a:bodyPr/>
        <a:lstStyle/>
        <a:p>
          <a:r>
            <a:rPr lang="ro-RO" dirty="0"/>
            <a:t>Ariile tematice de interes; subiectele în care există interes</a:t>
          </a:r>
          <a:endParaRPr lang="en-US" dirty="0"/>
        </a:p>
      </dgm:t>
    </dgm:pt>
    <dgm:pt modelId="{308CB7CF-66F0-4457-B010-B332B81D8350}" type="parTrans" cxnId="{931BBFD0-B3A7-4931-8ACA-CF299E590556}">
      <dgm:prSet/>
      <dgm:spPr/>
      <dgm:t>
        <a:bodyPr/>
        <a:lstStyle/>
        <a:p>
          <a:endParaRPr lang="en-US"/>
        </a:p>
      </dgm:t>
    </dgm:pt>
    <dgm:pt modelId="{D8EE9FC0-D1A7-4B95-BC1C-93BA82F2BF3E}" type="sibTrans" cxnId="{931BBFD0-B3A7-4931-8ACA-CF299E590556}">
      <dgm:prSet/>
      <dgm:spPr/>
      <dgm:t>
        <a:bodyPr/>
        <a:lstStyle/>
        <a:p>
          <a:endParaRPr lang="en-US"/>
        </a:p>
      </dgm:t>
    </dgm:pt>
    <dgm:pt modelId="{209F3DEF-0A0B-4D28-A924-345837DAF807}">
      <dgm:prSet/>
      <dgm:spPr/>
      <dgm:t>
        <a:bodyPr/>
        <a:lstStyle/>
        <a:p>
          <a:r>
            <a:rPr lang="ro-RO" dirty="0"/>
            <a:t>Oferta de parteneriat</a:t>
          </a:r>
          <a:endParaRPr lang="en-US" dirty="0"/>
        </a:p>
      </dgm:t>
    </dgm:pt>
    <dgm:pt modelId="{61AC2085-6C47-46A8-9108-C3977B9B6292}" type="parTrans" cxnId="{3DD13150-D44E-4E56-8C63-BDB364B3E25A}">
      <dgm:prSet/>
      <dgm:spPr/>
      <dgm:t>
        <a:bodyPr/>
        <a:lstStyle/>
        <a:p>
          <a:endParaRPr lang="en-US"/>
        </a:p>
      </dgm:t>
    </dgm:pt>
    <dgm:pt modelId="{60CE2957-857A-4435-A1B4-989AD1B889EC}" type="sibTrans" cxnId="{3DD13150-D44E-4E56-8C63-BDB364B3E25A}">
      <dgm:prSet/>
      <dgm:spPr/>
      <dgm:t>
        <a:bodyPr/>
        <a:lstStyle/>
        <a:p>
          <a:endParaRPr lang="en-US"/>
        </a:p>
      </dgm:t>
    </dgm:pt>
    <dgm:pt modelId="{2356B9E8-4BA1-440A-9C1E-A3FE67D1FD38}">
      <dgm:prSet/>
      <dgm:spPr/>
      <dgm:t>
        <a:bodyPr/>
        <a:lstStyle/>
        <a:p>
          <a:r>
            <a:rPr lang="ro-RO" dirty="0"/>
            <a:t>Experiența în activități de management</a:t>
          </a:r>
          <a:endParaRPr lang="en-US" dirty="0"/>
        </a:p>
      </dgm:t>
    </dgm:pt>
    <dgm:pt modelId="{210CB1D7-8944-44B6-9D3F-7C3B81153662}" type="parTrans" cxnId="{1690795F-22F6-43DE-BB26-BD1753A2E3B8}">
      <dgm:prSet/>
      <dgm:spPr/>
      <dgm:t>
        <a:bodyPr/>
        <a:lstStyle/>
        <a:p>
          <a:endParaRPr lang="en-US"/>
        </a:p>
      </dgm:t>
    </dgm:pt>
    <dgm:pt modelId="{5AF7509F-731C-40AD-82DA-A82119135006}" type="sibTrans" cxnId="{1690795F-22F6-43DE-BB26-BD1753A2E3B8}">
      <dgm:prSet/>
      <dgm:spPr/>
      <dgm:t>
        <a:bodyPr/>
        <a:lstStyle/>
        <a:p>
          <a:endParaRPr lang="en-US"/>
        </a:p>
      </dgm:t>
    </dgm:pt>
    <dgm:pt modelId="{E54D96A5-B749-4E04-AA64-31D14EE8534B}">
      <dgm:prSet/>
      <dgm:spPr/>
      <dgm:t>
        <a:bodyPr/>
        <a:lstStyle/>
        <a:p>
          <a:r>
            <a:rPr lang="ro-RO" dirty="0"/>
            <a:t>Parteneriate relevante anterioare</a:t>
          </a:r>
          <a:endParaRPr lang="en-US" dirty="0"/>
        </a:p>
      </dgm:t>
    </dgm:pt>
    <dgm:pt modelId="{AB1F0E0A-CE26-4C84-8E9D-C53CFA565EC5}" type="parTrans" cxnId="{D3F2AB54-67AF-4386-A4A8-AB5EA829F400}">
      <dgm:prSet/>
      <dgm:spPr/>
      <dgm:t>
        <a:bodyPr/>
        <a:lstStyle/>
        <a:p>
          <a:endParaRPr lang="en-US"/>
        </a:p>
      </dgm:t>
    </dgm:pt>
    <dgm:pt modelId="{E3102494-7201-42BA-AF83-A45BF4C294C7}" type="sibTrans" cxnId="{D3F2AB54-67AF-4386-A4A8-AB5EA829F400}">
      <dgm:prSet/>
      <dgm:spPr/>
      <dgm:t>
        <a:bodyPr/>
        <a:lstStyle/>
        <a:p>
          <a:endParaRPr lang="en-US"/>
        </a:p>
      </dgm:t>
    </dgm:pt>
    <dgm:pt modelId="{E72385E6-C74C-4047-B8C2-FF6A0B579E5D}">
      <dgm:prSet/>
      <dgm:spPr/>
      <dgm:t>
        <a:bodyPr/>
        <a:lstStyle/>
        <a:p>
          <a:r>
            <a:rPr lang="ro-RO" dirty="0"/>
            <a:t>Nivel de implicare existent</a:t>
          </a:r>
        </a:p>
      </dgm:t>
    </dgm:pt>
    <dgm:pt modelId="{BC5BCE10-79E5-4AF9-B416-B289E177C5A2}" type="parTrans" cxnId="{75A80B1F-2D7A-4DF9-A9A2-7BF873FA4E60}">
      <dgm:prSet/>
      <dgm:spPr/>
      <dgm:t>
        <a:bodyPr/>
        <a:lstStyle/>
        <a:p>
          <a:endParaRPr lang="en-US"/>
        </a:p>
      </dgm:t>
    </dgm:pt>
    <dgm:pt modelId="{EB88644F-D36F-4C94-9068-2F537CD8739F}" type="sibTrans" cxnId="{75A80B1F-2D7A-4DF9-A9A2-7BF873FA4E60}">
      <dgm:prSet/>
      <dgm:spPr/>
      <dgm:t>
        <a:bodyPr/>
        <a:lstStyle/>
        <a:p>
          <a:endParaRPr lang="en-US"/>
        </a:p>
      </dgm:t>
    </dgm:pt>
    <dgm:pt modelId="{21AB4A8F-9107-4A58-90C3-A7B5FD49ACB4}">
      <dgm:prSet/>
      <dgm:spPr/>
      <dgm:t>
        <a:bodyPr/>
        <a:lstStyle/>
        <a:p>
          <a:r>
            <a:rPr lang="ro-RO" dirty="0"/>
            <a:t>Date complete de contact</a:t>
          </a:r>
          <a:endParaRPr lang="en-US" dirty="0"/>
        </a:p>
      </dgm:t>
    </dgm:pt>
    <dgm:pt modelId="{D547DD53-9FB7-467C-A931-1EAD5E3E4AD0}" type="parTrans" cxnId="{9AC3A04D-5D74-46A4-B62C-16EC80B1A2A8}">
      <dgm:prSet/>
      <dgm:spPr/>
      <dgm:t>
        <a:bodyPr/>
        <a:lstStyle/>
        <a:p>
          <a:endParaRPr lang="en-US"/>
        </a:p>
      </dgm:t>
    </dgm:pt>
    <dgm:pt modelId="{6550DF17-01C7-460C-A3EF-BE3E0A34E824}" type="sibTrans" cxnId="{9AC3A04D-5D74-46A4-B62C-16EC80B1A2A8}">
      <dgm:prSet/>
      <dgm:spPr/>
      <dgm:t>
        <a:bodyPr/>
        <a:lstStyle/>
        <a:p>
          <a:endParaRPr lang="en-US"/>
        </a:p>
      </dgm:t>
    </dgm:pt>
    <dgm:pt modelId="{967C294D-0783-4D22-B64E-D6ED19749D32}">
      <dgm:prSet/>
      <dgm:spPr/>
      <dgm:t>
        <a:bodyPr/>
        <a:lstStyle/>
        <a:p>
          <a:r>
            <a:rPr lang="ro-RO" dirty="0"/>
            <a:t>În proiecte similare din același domeniu</a:t>
          </a:r>
          <a:endParaRPr lang="en-US" dirty="0"/>
        </a:p>
      </dgm:t>
    </dgm:pt>
    <dgm:pt modelId="{C00A0EE5-6AD0-49CA-AC79-C9C4E1BDA795}" type="parTrans" cxnId="{720C21A8-8D9C-4398-AA35-3E3480D715B1}">
      <dgm:prSet/>
      <dgm:spPr/>
      <dgm:t>
        <a:bodyPr/>
        <a:lstStyle/>
        <a:p>
          <a:endParaRPr lang="en-US"/>
        </a:p>
      </dgm:t>
    </dgm:pt>
    <dgm:pt modelId="{2194C93F-5ED9-4F31-8165-212A42494807}" type="sibTrans" cxnId="{720C21A8-8D9C-4398-AA35-3E3480D715B1}">
      <dgm:prSet/>
      <dgm:spPr/>
      <dgm:t>
        <a:bodyPr/>
        <a:lstStyle/>
        <a:p>
          <a:endParaRPr lang="en-US"/>
        </a:p>
      </dgm:t>
    </dgm:pt>
    <dgm:pt modelId="{5FA02886-7125-41DB-926E-EDA44978D34E}">
      <dgm:prSet/>
      <dgm:spPr/>
      <dgm:t>
        <a:bodyPr/>
        <a:lstStyle/>
        <a:p>
          <a:r>
            <a:rPr lang="ro-RO" dirty="0"/>
            <a:t>În inițiative similare din același domeniu</a:t>
          </a:r>
          <a:endParaRPr lang="en-US" dirty="0"/>
        </a:p>
      </dgm:t>
    </dgm:pt>
    <dgm:pt modelId="{37EBFEFC-02F2-4EA8-B385-7B6C4CF7E82D}" type="parTrans" cxnId="{A41CE771-E88A-4A58-B78C-3F36849D1868}">
      <dgm:prSet/>
      <dgm:spPr/>
      <dgm:t>
        <a:bodyPr/>
        <a:lstStyle/>
        <a:p>
          <a:endParaRPr lang="en-US"/>
        </a:p>
      </dgm:t>
    </dgm:pt>
    <dgm:pt modelId="{6D8D105E-9011-4D64-A61B-3391A561A04A}" type="sibTrans" cxnId="{A41CE771-E88A-4A58-B78C-3F36849D1868}">
      <dgm:prSet/>
      <dgm:spPr/>
      <dgm:t>
        <a:bodyPr/>
        <a:lstStyle/>
        <a:p>
          <a:endParaRPr lang="en-US"/>
        </a:p>
      </dgm:t>
    </dgm:pt>
    <dgm:pt modelId="{85AF0D5D-7B31-4785-97DA-CF121BB90854}">
      <dgm:prSet/>
      <dgm:spPr/>
      <dgm:t>
        <a:bodyPr/>
        <a:lstStyle/>
        <a:p>
          <a:r>
            <a:rPr lang="ro-RO" dirty="0"/>
            <a:t>Aspecte legate de tehnologii/cercetare/dezvoltare/inovare</a:t>
          </a:r>
          <a:endParaRPr lang="en-US" dirty="0"/>
        </a:p>
      </dgm:t>
    </dgm:pt>
    <dgm:pt modelId="{D02F398D-A1E7-4BA1-90FD-E2B6711F9CB2}" type="parTrans" cxnId="{00432407-0455-4EE5-B38E-97B8E764FADD}">
      <dgm:prSet/>
      <dgm:spPr/>
      <dgm:t>
        <a:bodyPr/>
        <a:lstStyle/>
        <a:p>
          <a:endParaRPr lang="en-US"/>
        </a:p>
      </dgm:t>
    </dgm:pt>
    <dgm:pt modelId="{1F7ECF05-9242-4867-BF92-8F1FA73BCE42}" type="sibTrans" cxnId="{00432407-0455-4EE5-B38E-97B8E764FADD}">
      <dgm:prSet/>
      <dgm:spPr/>
      <dgm:t>
        <a:bodyPr/>
        <a:lstStyle/>
        <a:p>
          <a:endParaRPr lang="en-US"/>
        </a:p>
      </dgm:t>
    </dgm:pt>
    <dgm:pt modelId="{17B121F2-8237-4528-B246-EC0E6B2FDA2B}" type="pres">
      <dgm:prSet presAssocID="{23474263-7D92-4645-B472-CE9FC06FDDB2}" presName="vert0" presStyleCnt="0">
        <dgm:presLayoutVars>
          <dgm:dir/>
          <dgm:animOne val="branch"/>
          <dgm:animLvl val="lvl"/>
        </dgm:presLayoutVars>
      </dgm:prSet>
      <dgm:spPr/>
      <dgm:t>
        <a:bodyPr/>
        <a:lstStyle/>
        <a:p>
          <a:endParaRPr lang="ro-RO"/>
        </a:p>
      </dgm:t>
    </dgm:pt>
    <dgm:pt modelId="{22090F55-2015-46C2-85A9-905E749FC123}" type="pres">
      <dgm:prSet presAssocID="{B82F8153-C36E-4499-88F9-82AA2C12BD0F}" presName="thickLine" presStyleLbl="alignNode1" presStyleIdx="0" presStyleCnt="1"/>
      <dgm:spPr/>
    </dgm:pt>
    <dgm:pt modelId="{06EC72E8-39DF-4C2B-824C-5BF9AD564B36}" type="pres">
      <dgm:prSet presAssocID="{B82F8153-C36E-4499-88F9-82AA2C12BD0F}" presName="horz1" presStyleCnt="0"/>
      <dgm:spPr/>
    </dgm:pt>
    <dgm:pt modelId="{744A57BA-D27C-4BE1-A9BD-E0E9DC8A768D}" type="pres">
      <dgm:prSet presAssocID="{B82F8153-C36E-4499-88F9-82AA2C12BD0F}" presName="tx1" presStyleLbl="revTx" presStyleIdx="0" presStyleCnt="11"/>
      <dgm:spPr/>
      <dgm:t>
        <a:bodyPr/>
        <a:lstStyle/>
        <a:p>
          <a:endParaRPr lang="ro-RO"/>
        </a:p>
      </dgm:t>
    </dgm:pt>
    <dgm:pt modelId="{EC150232-BE4F-461C-A2D9-84C02F23E60C}" type="pres">
      <dgm:prSet presAssocID="{B82F8153-C36E-4499-88F9-82AA2C12BD0F}" presName="vert1" presStyleCnt="0"/>
      <dgm:spPr/>
    </dgm:pt>
    <dgm:pt modelId="{EBB3DF08-4B3F-4BDD-B3F5-8F9DED1A34C1}" type="pres">
      <dgm:prSet presAssocID="{E4BCEFF8-BF89-44A1-975E-9C4980F3FF4E}" presName="vertSpace2a" presStyleCnt="0"/>
      <dgm:spPr/>
    </dgm:pt>
    <dgm:pt modelId="{A388A6A4-75FC-430D-BBC9-3CA13C359830}" type="pres">
      <dgm:prSet presAssocID="{E4BCEFF8-BF89-44A1-975E-9C4980F3FF4E}" presName="horz2" presStyleCnt="0"/>
      <dgm:spPr/>
    </dgm:pt>
    <dgm:pt modelId="{B3C32B43-EC28-40CC-A3CC-12602EE0776D}" type="pres">
      <dgm:prSet presAssocID="{E4BCEFF8-BF89-44A1-975E-9C4980F3FF4E}" presName="horzSpace2" presStyleCnt="0"/>
      <dgm:spPr/>
    </dgm:pt>
    <dgm:pt modelId="{5409488D-8B64-4A08-9F84-38472B5D8BBD}" type="pres">
      <dgm:prSet presAssocID="{E4BCEFF8-BF89-44A1-975E-9C4980F3FF4E}" presName="tx2" presStyleLbl="revTx" presStyleIdx="1" presStyleCnt="11"/>
      <dgm:spPr/>
      <dgm:t>
        <a:bodyPr/>
        <a:lstStyle/>
        <a:p>
          <a:endParaRPr lang="ro-RO"/>
        </a:p>
      </dgm:t>
    </dgm:pt>
    <dgm:pt modelId="{9A29E17A-274A-4E7D-BD8C-63503C601ACA}" type="pres">
      <dgm:prSet presAssocID="{E4BCEFF8-BF89-44A1-975E-9C4980F3FF4E}" presName="vert2" presStyleCnt="0"/>
      <dgm:spPr/>
    </dgm:pt>
    <dgm:pt modelId="{0665057C-98C1-4405-B524-D624B89952A2}" type="pres">
      <dgm:prSet presAssocID="{E4BCEFF8-BF89-44A1-975E-9C4980F3FF4E}" presName="thinLine2b" presStyleLbl="callout" presStyleIdx="0" presStyleCnt="8"/>
      <dgm:spPr/>
    </dgm:pt>
    <dgm:pt modelId="{D873AD5A-A1AB-4DA4-B463-B56056F2BF68}" type="pres">
      <dgm:prSet presAssocID="{E4BCEFF8-BF89-44A1-975E-9C4980F3FF4E}" presName="vertSpace2b" presStyleCnt="0"/>
      <dgm:spPr/>
    </dgm:pt>
    <dgm:pt modelId="{B822F0F1-2E75-409E-963A-1F45655E80A5}" type="pres">
      <dgm:prSet presAssocID="{75FC13A6-AD0A-4C8F-9FAD-E1308EB64825}" presName="horz2" presStyleCnt="0"/>
      <dgm:spPr/>
    </dgm:pt>
    <dgm:pt modelId="{0F24D364-B1F5-4143-BE2E-EF8C0F0FA8E6}" type="pres">
      <dgm:prSet presAssocID="{75FC13A6-AD0A-4C8F-9FAD-E1308EB64825}" presName="horzSpace2" presStyleCnt="0"/>
      <dgm:spPr/>
    </dgm:pt>
    <dgm:pt modelId="{F8091AF7-7759-4DDF-A7A7-6CEE2BD13D8A}" type="pres">
      <dgm:prSet presAssocID="{75FC13A6-AD0A-4C8F-9FAD-E1308EB64825}" presName="tx2" presStyleLbl="revTx" presStyleIdx="2" presStyleCnt="11"/>
      <dgm:spPr/>
      <dgm:t>
        <a:bodyPr/>
        <a:lstStyle/>
        <a:p>
          <a:endParaRPr lang="ro-RO"/>
        </a:p>
      </dgm:t>
    </dgm:pt>
    <dgm:pt modelId="{B55AF52D-06F1-49A5-86D9-DC52FD9EFED6}" type="pres">
      <dgm:prSet presAssocID="{75FC13A6-AD0A-4C8F-9FAD-E1308EB64825}" presName="vert2" presStyleCnt="0"/>
      <dgm:spPr/>
    </dgm:pt>
    <dgm:pt modelId="{A10EEC32-C574-455A-8BEF-A37A513BBDD8}" type="pres">
      <dgm:prSet presAssocID="{75FC13A6-AD0A-4C8F-9FAD-E1308EB64825}" presName="thinLine2b" presStyleLbl="callout" presStyleIdx="1" presStyleCnt="8"/>
      <dgm:spPr/>
    </dgm:pt>
    <dgm:pt modelId="{50CBD6DC-9CC1-4A56-BE8D-6AB88CF36E4D}" type="pres">
      <dgm:prSet presAssocID="{75FC13A6-AD0A-4C8F-9FAD-E1308EB64825}" presName="vertSpace2b" presStyleCnt="0"/>
      <dgm:spPr/>
    </dgm:pt>
    <dgm:pt modelId="{FAECF13E-9A6A-4D4A-A8CE-078A70EEE34E}" type="pres">
      <dgm:prSet presAssocID="{209F3DEF-0A0B-4D28-A924-345837DAF807}" presName="horz2" presStyleCnt="0"/>
      <dgm:spPr/>
    </dgm:pt>
    <dgm:pt modelId="{44773294-FDAA-4E21-B736-19E0CA089CD0}" type="pres">
      <dgm:prSet presAssocID="{209F3DEF-0A0B-4D28-A924-345837DAF807}" presName="horzSpace2" presStyleCnt="0"/>
      <dgm:spPr/>
    </dgm:pt>
    <dgm:pt modelId="{292C0497-81DE-410D-BA59-7DA1B9EC04BE}" type="pres">
      <dgm:prSet presAssocID="{209F3DEF-0A0B-4D28-A924-345837DAF807}" presName="tx2" presStyleLbl="revTx" presStyleIdx="3" presStyleCnt="11"/>
      <dgm:spPr/>
      <dgm:t>
        <a:bodyPr/>
        <a:lstStyle/>
        <a:p>
          <a:endParaRPr lang="ro-RO"/>
        </a:p>
      </dgm:t>
    </dgm:pt>
    <dgm:pt modelId="{22B19907-9771-4CFA-A71C-0A38C01211BC}" type="pres">
      <dgm:prSet presAssocID="{209F3DEF-0A0B-4D28-A924-345837DAF807}" presName="vert2" presStyleCnt="0"/>
      <dgm:spPr/>
    </dgm:pt>
    <dgm:pt modelId="{69BF4A83-000B-4EC3-AABF-0A2DCF45535E}" type="pres">
      <dgm:prSet presAssocID="{2356B9E8-4BA1-440A-9C1E-A3FE67D1FD38}" presName="horz3" presStyleCnt="0"/>
      <dgm:spPr/>
    </dgm:pt>
    <dgm:pt modelId="{1ECF2AC8-DBD1-4AF2-A4DA-A279356AC85F}" type="pres">
      <dgm:prSet presAssocID="{2356B9E8-4BA1-440A-9C1E-A3FE67D1FD38}" presName="horzSpace3" presStyleCnt="0"/>
      <dgm:spPr/>
    </dgm:pt>
    <dgm:pt modelId="{9562F390-00E7-4AE3-BD4E-658B1E83AB68}" type="pres">
      <dgm:prSet presAssocID="{2356B9E8-4BA1-440A-9C1E-A3FE67D1FD38}" presName="tx3" presStyleLbl="revTx" presStyleIdx="4" presStyleCnt="11"/>
      <dgm:spPr/>
      <dgm:t>
        <a:bodyPr/>
        <a:lstStyle/>
        <a:p>
          <a:endParaRPr lang="ro-RO"/>
        </a:p>
      </dgm:t>
    </dgm:pt>
    <dgm:pt modelId="{533E3B03-EA4F-4B44-B034-B43707A4DBCF}" type="pres">
      <dgm:prSet presAssocID="{2356B9E8-4BA1-440A-9C1E-A3FE67D1FD38}" presName="vert3" presStyleCnt="0"/>
      <dgm:spPr/>
    </dgm:pt>
    <dgm:pt modelId="{D3ECA052-7040-4510-92CB-C33AB72CB532}" type="pres">
      <dgm:prSet presAssocID="{5AF7509F-731C-40AD-82DA-A82119135006}" presName="thinLine3" presStyleLbl="callout" presStyleIdx="2" presStyleCnt="8"/>
      <dgm:spPr/>
    </dgm:pt>
    <dgm:pt modelId="{CD9174EC-93E9-4CD3-9396-965DB6D25BAB}" type="pres">
      <dgm:prSet presAssocID="{E54D96A5-B749-4E04-AA64-31D14EE8534B}" presName="horz3" presStyleCnt="0"/>
      <dgm:spPr/>
    </dgm:pt>
    <dgm:pt modelId="{39A1E915-726A-41CF-8CE4-0CFC3402B416}" type="pres">
      <dgm:prSet presAssocID="{E54D96A5-B749-4E04-AA64-31D14EE8534B}" presName="horzSpace3" presStyleCnt="0"/>
      <dgm:spPr/>
    </dgm:pt>
    <dgm:pt modelId="{EC7BD1AE-D931-42A0-B562-19215826D8DC}" type="pres">
      <dgm:prSet presAssocID="{E54D96A5-B749-4E04-AA64-31D14EE8534B}" presName="tx3" presStyleLbl="revTx" presStyleIdx="5" presStyleCnt="11"/>
      <dgm:spPr/>
      <dgm:t>
        <a:bodyPr/>
        <a:lstStyle/>
        <a:p>
          <a:endParaRPr lang="ro-RO"/>
        </a:p>
      </dgm:t>
    </dgm:pt>
    <dgm:pt modelId="{98AB3528-15BE-40D2-9000-20A86E880C80}" type="pres">
      <dgm:prSet presAssocID="{E54D96A5-B749-4E04-AA64-31D14EE8534B}" presName="vert3" presStyleCnt="0"/>
      <dgm:spPr/>
    </dgm:pt>
    <dgm:pt modelId="{9421FCB1-935C-4F9E-A16D-1C758B6C9D50}" type="pres">
      <dgm:prSet presAssocID="{209F3DEF-0A0B-4D28-A924-345837DAF807}" presName="thinLine2b" presStyleLbl="callout" presStyleIdx="3" presStyleCnt="8"/>
      <dgm:spPr/>
    </dgm:pt>
    <dgm:pt modelId="{700A1348-4862-44E4-A7FE-5A28D41F4DD5}" type="pres">
      <dgm:prSet presAssocID="{209F3DEF-0A0B-4D28-A924-345837DAF807}" presName="vertSpace2b" presStyleCnt="0"/>
      <dgm:spPr/>
    </dgm:pt>
    <dgm:pt modelId="{F43EDB94-7750-4DCB-B2DB-02654091617A}" type="pres">
      <dgm:prSet presAssocID="{E72385E6-C74C-4047-B8C2-FF6A0B579E5D}" presName="horz2" presStyleCnt="0"/>
      <dgm:spPr/>
    </dgm:pt>
    <dgm:pt modelId="{CB27EB44-A928-4F2A-BDB6-7689437560A6}" type="pres">
      <dgm:prSet presAssocID="{E72385E6-C74C-4047-B8C2-FF6A0B579E5D}" presName="horzSpace2" presStyleCnt="0"/>
      <dgm:spPr/>
    </dgm:pt>
    <dgm:pt modelId="{373BEBDD-DB15-4EEB-A116-0B3E66B0BD14}" type="pres">
      <dgm:prSet presAssocID="{E72385E6-C74C-4047-B8C2-FF6A0B579E5D}" presName="tx2" presStyleLbl="revTx" presStyleIdx="6" presStyleCnt="11"/>
      <dgm:spPr/>
      <dgm:t>
        <a:bodyPr/>
        <a:lstStyle/>
        <a:p>
          <a:endParaRPr lang="ro-RO"/>
        </a:p>
      </dgm:t>
    </dgm:pt>
    <dgm:pt modelId="{9CCC2B45-8C85-4494-B749-3AD9BE4BF4B1}" type="pres">
      <dgm:prSet presAssocID="{E72385E6-C74C-4047-B8C2-FF6A0B579E5D}" presName="vert2" presStyleCnt="0"/>
      <dgm:spPr/>
    </dgm:pt>
    <dgm:pt modelId="{C3B54D5C-0715-444A-B961-8CB4E4E06A14}" type="pres">
      <dgm:prSet presAssocID="{967C294D-0783-4D22-B64E-D6ED19749D32}" presName="horz3" presStyleCnt="0"/>
      <dgm:spPr/>
    </dgm:pt>
    <dgm:pt modelId="{D54284CC-ACCE-4978-B00C-0B21E77F74C3}" type="pres">
      <dgm:prSet presAssocID="{967C294D-0783-4D22-B64E-D6ED19749D32}" presName="horzSpace3" presStyleCnt="0"/>
      <dgm:spPr/>
    </dgm:pt>
    <dgm:pt modelId="{4C3FB42A-122E-455A-B4BA-6CAAD410D9CB}" type="pres">
      <dgm:prSet presAssocID="{967C294D-0783-4D22-B64E-D6ED19749D32}" presName="tx3" presStyleLbl="revTx" presStyleIdx="7" presStyleCnt="11"/>
      <dgm:spPr/>
      <dgm:t>
        <a:bodyPr/>
        <a:lstStyle/>
        <a:p>
          <a:endParaRPr lang="ro-RO"/>
        </a:p>
      </dgm:t>
    </dgm:pt>
    <dgm:pt modelId="{C0798485-1B5D-4AB4-B176-00B376675B2B}" type="pres">
      <dgm:prSet presAssocID="{967C294D-0783-4D22-B64E-D6ED19749D32}" presName="vert3" presStyleCnt="0"/>
      <dgm:spPr/>
    </dgm:pt>
    <dgm:pt modelId="{9A88446F-DF28-4524-8C88-C3CAA61A891B}" type="pres">
      <dgm:prSet presAssocID="{2194C93F-5ED9-4F31-8165-212A42494807}" presName="thinLine3" presStyleLbl="callout" presStyleIdx="4" presStyleCnt="8"/>
      <dgm:spPr/>
    </dgm:pt>
    <dgm:pt modelId="{C6BBF55E-3375-46E5-809D-883BC5F79A4B}" type="pres">
      <dgm:prSet presAssocID="{5FA02886-7125-41DB-926E-EDA44978D34E}" presName="horz3" presStyleCnt="0"/>
      <dgm:spPr/>
    </dgm:pt>
    <dgm:pt modelId="{3D0CBAB0-A8C9-4526-87D1-042E8DFC874A}" type="pres">
      <dgm:prSet presAssocID="{5FA02886-7125-41DB-926E-EDA44978D34E}" presName="horzSpace3" presStyleCnt="0"/>
      <dgm:spPr/>
    </dgm:pt>
    <dgm:pt modelId="{A51B0CA5-C214-4576-8EA4-90F98DD49489}" type="pres">
      <dgm:prSet presAssocID="{5FA02886-7125-41DB-926E-EDA44978D34E}" presName="tx3" presStyleLbl="revTx" presStyleIdx="8" presStyleCnt="11"/>
      <dgm:spPr/>
      <dgm:t>
        <a:bodyPr/>
        <a:lstStyle/>
        <a:p>
          <a:endParaRPr lang="ro-RO"/>
        </a:p>
      </dgm:t>
    </dgm:pt>
    <dgm:pt modelId="{9EA95F58-7B46-4FAE-90A7-22D2079A03D0}" type="pres">
      <dgm:prSet presAssocID="{5FA02886-7125-41DB-926E-EDA44978D34E}" presName="vert3" presStyleCnt="0"/>
      <dgm:spPr/>
    </dgm:pt>
    <dgm:pt modelId="{286CE83F-21AE-4424-B0EB-B8B09A342E69}" type="pres">
      <dgm:prSet presAssocID="{E72385E6-C74C-4047-B8C2-FF6A0B579E5D}" presName="thinLine2b" presStyleLbl="callout" presStyleIdx="5" presStyleCnt="8"/>
      <dgm:spPr/>
    </dgm:pt>
    <dgm:pt modelId="{620CE8A3-F4C0-4028-B4B9-5FCAD7112260}" type="pres">
      <dgm:prSet presAssocID="{E72385E6-C74C-4047-B8C2-FF6A0B579E5D}" presName="vertSpace2b" presStyleCnt="0"/>
      <dgm:spPr/>
    </dgm:pt>
    <dgm:pt modelId="{B3D60C85-277D-40DA-B38B-0056CEA734AA}" type="pres">
      <dgm:prSet presAssocID="{85AF0D5D-7B31-4785-97DA-CF121BB90854}" presName="horz2" presStyleCnt="0"/>
      <dgm:spPr/>
    </dgm:pt>
    <dgm:pt modelId="{E1D0A5F5-18B5-461C-8365-AE0C635B9285}" type="pres">
      <dgm:prSet presAssocID="{85AF0D5D-7B31-4785-97DA-CF121BB90854}" presName="horzSpace2" presStyleCnt="0"/>
      <dgm:spPr/>
    </dgm:pt>
    <dgm:pt modelId="{E14C7A49-D5D1-41B7-A8DA-EF9BA53BF16C}" type="pres">
      <dgm:prSet presAssocID="{85AF0D5D-7B31-4785-97DA-CF121BB90854}" presName="tx2" presStyleLbl="revTx" presStyleIdx="9" presStyleCnt="11"/>
      <dgm:spPr/>
      <dgm:t>
        <a:bodyPr/>
        <a:lstStyle/>
        <a:p>
          <a:endParaRPr lang="ro-RO"/>
        </a:p>
      </dgm:t>
    </dgm:pt>
    <dgm:pt modelId="{DD7C0F37-82F2-4635-BC5D-7F1DC068E752}" type="pres">
      <dgm:prSet presAssocID="{85AF0D5D-7B31-4785-97DA-CF121BB90854}" presName="vert2" presStyleCnt="0"/>
      <dgm:spPr/>
    </dgm:pt>
    <dgm:pt modelId="{17126998-A895-464F-AD11-8A0664706302}" type="pres">
      <dgm:prSet presAssocID="{85AF0D5D-7B31-4785-97DA-CF121BB90854}" presName="thinLine2b" presStyleLbl="callout" presStyleIdx="6" presStyleCnt="8"/>
      <dgm:spPr/>
    </dgm:pt>
    <dgm:pt modelId="{CB204253-24D0-4BB5-8DFE-ABF18AD4E08A}" type="pres">
      <dgm:prSet presAssocID="{85AF0D5D-7B31-4785-97DA-CF121BB90854}" presName="vertSpace2b" presStyleCnt="0"/>
      <dgm:spPr/>
    </dgm:pt>
    <dgm:pt modelId="{D698FD72-60A9-4EE9-9B55-F8BD2102A60B}" type="pres">
      <dgm:prSet presAssocID="{21AB4A8F-9107-4A58-90C3-A7B5FD49ACB4}" presName="horz2" presStyleCnt="0"/>
      <dgm:spPr/>
    </dgm:pt>
    <dgm:pt modelId="{DCDE9012-D875-462A-AE8B-960AA3A7AF4C}" type="pres">
      <dgm:prSet presAssocID="{21AB4A8F-9107-4A58-90C3-A7B5FD49ACB4}" presName="horzSpace2" presStyleCnt="0"/>
      <dgm:spPr/>
    </dgm:pt>
    <dgm:pt modelId="{AE735B42-5C60-49A7-8FF9-EF453FDA2DBB}" type="pres">
      <dgm:prSet presAssocID="{21AB4A8F-9107-4A58-90C3-A7B5FD49ACB4}" presName="tx2" presStyleLbl="revTx" presStyleIdx="10" presStyleCnt="11"/>
      <dgm:spPr/>
      <dgm:t>
        <a:bodyPr/>
        <a:lstStyle/>
        <a:p>
          <a:endParaRPr lang="ro-RO"/>
        </a:p>
      </dgm:t>
    </dgm:pt>
    <dgm:pt modelId="{DCCC28C7-0F6E-48AF-9BD1-3AFDB831B4B0}" type="pres">
      <dgm:prSet presAssocID="{21AB4A8F-9107-4A58-90C3-A7B5FD49ACB4}" presName="vert2" presStyleCnt="0"/>
      <dgm:spPr/>
    </dgm:pt>
    <dgm:pt modelId="{81552F48-6863-4068-9C63-EFB90FFF5B2C}" type="pres">
      <dgm:prSet presAssocID="{21AB4A8F-9107-4A58-90C3-A7B5FD49ACB4}" presName="thinLine2b" presStyleLbl="callout" presStyleIdx="7" presStyleCnt="8"/>
      <dgm:spPr/>
    </dgm:pt>
    <dgm:pt modelId="{7AE4A010-CB0A-4240-BD60-BF4A7056E137}" type="pres">
      <dgm:prSet presAssocID="{21AB4A8F-9107-4A58-90C3-A7B5FD49ACB4}" presName="vertSpace2b" presStyleCnt="0"/>
      <dgm:spPr/>
    </dgm:pt>
  </dgm:ptLst>
  <dgm:cxnLst>
    <dgm:cxn modelId="{994A7B5D-F343-45D2-B5F6-9C460302FFB3}" srcId="{23474263-7D92-4645-B472-CE9FC06FDDB2}" destId="{B82F8153-C36E-4499-88F9-82AA2C12BD0F}" srcOrd="0" destOrd="0" parTransId="{5D51EDA8-70C9-4FCE-A1F1-7CF235DBFE12}" sibTransId="{8703E3E7-8B2C-4D6F-B646-588929434DF1}"/>
    <dgm:cxn modelId="{11F8AF5B-E128-41EB-BA25-B118EF3D99C5}" type="presOf" srcId="{23474263-7D92-4645-B472-CE9FC06FDDB2}" destId="{17B121F2-8237-4528-B246-EC0E6B2FDA2B}" srcOrd="0" destOrd="0" presId="urn:microsoft.com/office/officeart/2008/layout/LinedList"/>
    <dgm:cxn modelId="{8FD31C4D-F993-4A3F-8CB3-158E78C6FA3B}" srcId="{B82F8153-C36E-4499-88F9-82AA2C12BD0F}" destId="{E4BCEFF8-BF89-44A1-975E-9C4980F3FF4E}" srcOrd="0" destOrd="0" parTransId="{59C6F52E-AA7D-481D-9D2E-59EC1C6D49C5}" sibTransId="{83A4D698-1AFA-4361-B150-9FA4DBF107FE}"/>
    <dgm:cxn modelId="{9CA2541B-C901-42E9-A674-FB29ED4FBD46}" type="presOf" srcId="{967C294D-0783-4D22-B64E-D6ED19749D32}" destId="{4C3FB42A-122E-455A-B4BA-6CAAD410D9CB}" srcOrd="0" destOrd="0" presId="urn:microsoft.com/office/officeart/2008/layout/LinedList"/>
    <dgm:cxn modelId="{F1D6E28B-949F-4E82-BAB7-DD945DF8CFA3}" type="presOf" srcId="{E4BCEFF8-BF89-44A1-975E-9C4980F3FF4E}" destId="{5409488D-8B64-4A08-9F84-38472B5D8BBD}" srcOrd="0" destOrd="0" presId="urn:microsoft.com/office/officeart/2008/layout/LinedList"/>
    <dgm:cxn modelId="{48C6E607-45B7-41CB-B18C-C43FB088DC60}" type="presOf" srcId="{2356B9E8-4BA1-440A-9C1E-A3FE67D1FD38}" destId="{9562F390-00E7-4AE3-BD4E-658B1E83AB68}" srcOrd="0" destOrd="0" presId="urn:microsoft.com/office/officeart/2008/layout/LinedList"/>
    <dgm:cxn modelId="{720C21A8-8D9C-4398-AA35-3E3480D715B1}" srcId="{E72385E6-C74C-4047-B8C2-FF6A0B579E5D}" destId="{967C294D-0783-4D22-B64E-D6ED19749D32}" srcOrd="0" destOrd="0" parTransId="{C00A0EE5-6AD0-49CA-AC79-C9C4E1BDA795}" sibTransId="{2194C93F-5ED9-4F31-8165-212A42494807}"/>
    <dgm:cxn modelId="{D3F2AB54-67AF-4386-A4A8-AB5EA829F400}" srcId="{209F3DEF-0A0B-4D28-A924-345837DAF807}" destId="{E54D96A5-B749-4E04-AA64-31D14EE8534B}" srcOrd="1" destOrd="0" parTransId="{AB1F0E0A-CE26-4C84-8E9D-C53CFA565EC5}" sibTransId="{E3102494-7201-42BA-AF83-A45BF4C294C7}"/>
    <dgm:cxn modelId="{75A80B1F-2D7A-4DF9-A9A2-7BF873FA4E60}" srcId="{B82F8153-C36E-4499-88F9-82AA2C12BD0F}" destId="{E72385E6-C74C-4047-B8C2-FF6A0B579E5D}" srcOrd="3" destOrd="0" parTransId="{BC5BCE10-79E5-4AF9-B416-B289E177C5A2}" sibTransId="{EB88644F-D36F-4C94-9068-2F537CD8739F}"/>
    <dgm:cxn modelId="{04AC74AD-3020-44BB-B654-934FE2395244}" type="presOf" srcId="{E72385E6-C74C-4047-B8C2-FF6A0B579E5D}" destId="{373BEBDD-DB15-4EEB-A116-0B3E66B0BD14}" srcOrd="0" destOrd="0" presId="urn:microsoft.com/office/officeart/2008/layout/LinedList"/>
    <dgm:cxn modelId="{1690795F-22F6-43DE-BB26-BD1753A2E3B8}" srcId="{209F3DEF-0A0B-4D28-A924-345837DAF807}" destId="{2356B9E8-4BA1-440A-9C1E-A3FE67D1FD38}" srcOrd="0" destOrd="0" parTransId="{210CB1D7-8944-44B6-9D3F-7C3B81153662}" sibTransId="{5AF7509F-731C-40AD-82DA-A82119135006}"/>
    <dgm:cxn modelId="{931BBFD0-B3A7-4931-8ACA-CF299E590556}" srcId="{B82F8153-C36E-4499-88F9-82AA2C12BD0F}" destId="{75FC13A6-AD0A-4C8F-9FAD-E1308EB64825}" srcOrd="1" destOrd="0" parTransId="{308CB7CF-66F0-4457-B010-B332B81D8350}" sibTransId="{D8EE9FC0-D1A7-4B95-BC1C-93BA82F2BF3E}"/>
    <dgm:cxn modelId="{85E8198B-05BA-4C3C-9BED-85794481103C}" type="presOf" srcId="{209F3DEF-0A0B-4D28-A924-345837DAF807}" destId="{292C0497-81DE-410D-BA59-7DA1B9EC04BE}" srcOrd="0" destOrd="0" presId="urn:microsoft.com/office/officeart/2008/layout/LinedList"/>
    <dgm:cxn modelId="{9AC3A04D-5D74-46A4-B62C-16EC80B1A2A8}" srcId="{B82F8153-C36E-4499-88F9-82AA2C12BD0F}" destId="{21AB4A8F-9107-4A58-90C3-A7B5FD49ACB4}" srcOrd="5" destOrd="0" parTransId="{D547DD53-9FB7-467C-A931-1EAD5E3E4AD0}" sibTransId="{6550DF17-01C7-460C-A3EF-BE3E0A34E824}"/>
    <dgm:cxn modelId="{3DD13150-D44E-4E56-8C63-BDB364B3E25A}" srcId="{B82F8153-C36E-4499-88F9-82AA2C12BD0F}" destId="{209F3DEF-0A0B-4D28-A924-345837DAF807}" srcOrd="2" destOrd="0" parTransId="{61AC2085-6C47-46A8-9108-C3977B9B6292}" sibTransId="{60CE2957-857A-4435-A1B4-989AD1B889EC}"/>
    <dgm:cxn modelId="{8C3E3442-94DA-430B-95D1-D746423467EC}" type="presOf" srcId="{21AB4A8F-9107-4A58-90C3-A7B5FD49ACB4}" destId="{AE735B42-5C60-49A7-8FF9-EF453FDA2DBB}" srcOrd="0" destOrd="0" presId="urn:microsoft.com/office/officeart/2008/layout/LinedList"/>
    <dgm:cxn modelId="{00432407-0455-4EE5-B38E-97B8E764FADD}" srcId="{B82F8153-C36E-4499-88F9-82AA2C12BD0F}" destId="{85AF0D5D-7B31-4785-97DA-CF121BB90854}" srcOrd="4" destOrd="0" parTransId="{D02F398D-A1E7-4BA1-90FD-E2B6711F9CB2}" sibTransId="{1F7ECF05-9242-4867-BF92-8F1FA73BCE42}"/>
    <dgm:cxn modelId="{A41CE771-E88A-4A58-B78C-3F36849D1868}" srcId="{E72385E6-C74C-4047-B8C2-FF6A0B579E5D}" destId="{5FA02886-7125-41DB-926E-EDA44978D34E}" srcOrd="1" destOrd="0" parTransId="{37EBFEFC-02F2-4EA8-B385-7B6C4CF7E82D}" sibTransId="{6D8D105E-9011-4D64-A61B-3391A561A04A}"/>
    <dgm:cxn modelId="{0A5AEE41-B5ED-41CC-A3ED-232184157D1A}" type="presOf" srcId="{E54D96A5-B749-4E04-AA64-31D14EE8534B}" destId="{EC7BD1AE-D931-42A0-B562-19215826D8DC}" srcOrd="0" destOrd="0" presId="urn:microsoft.com/office/officeart/2008/layout/LinedList"/>
    <dgm:cxn modelId="{F2CEDF4F-E5BA-4274-8425-3FFC27DC1E83}" type="presOf" srcId="{85AF0D5D-7B31-4785-97DA-CF121BB90854}" destId="{E14C7A49-D5D1-41B7-A8DA-EF9BA53BF16C}" srcOrd="0" destOrd="0" presId="urn:microsoft.com/office/officeart/2008/layout/LinedList"/>
    <dgm:cxn modelId="{6BF6A03F-719A-41FB-836C-E834098B2338}" type="presOf" srcId="{B82F8153-C36E-4499-88F9-82AA2C12BD0F}" destId="{744A57BA-D27C-4BE1-A9BD-E0E9DC8A768D}" srcOrd="0" destOrd="0" presId="urn:microsoft.com/office/officeart/2008/layout/LinedList"/>
    <dgm:cxn modelId="{DEB7370E-6A93-4A76-8AC0-24526ED618F2}" type="presOf" srcId="{5FA02886-7125-41DB-926E-EDA44978D34E}" destId="{A51B0CA5-C214-4576-8EA4-90F98DD49489}" srcOrd="0" destOrd="0" presId="urn:microsoft.com/office/officeart/2008/layout/LinedList"/>
    <dgm:cxn modelId="{80D8AE72-241A-4C81-BF88-7BE76C98B7C8}" type="presOf" srcId="{75FC13A6-AD0A-4C8F-9FAD-E1308EB64825}" destId="{F8091AF7-7759-4DDF-A7A7-6CEE2BD13D8A}" srcOrd="0" destOrd="0" presId="urn:microsoft.com/office/officeart/2008/layout/LinedList"/>
    <dgm:cxn modelId="{DF33D790-B55F-4F5A-A148-0D4B6C5F52C9}" type="presParOf" srcId="{17B121F2-8237-4528-B246-EC0E6B2FDA2B}" destId="{22090F55-2015-46C2-85A9-905E749FC123}" srcOrd="0" destOrd="0" presId="urn:microsoft.com/office/officeart/2008/layout/LinedList"/>
    <dgm:cxn modelId="{13BE7904-71CE-4890-BFEE-EBDB20CA02AE}" type="presParOf" srcId="{17B121F2-8237-4528-B246-EC0E6B2FDA2B}" destId="{06EC72E8-39DF-4C2B-824C-5BF9AD564B36}" srcOrd="1" destOrd="0" presId="urn:microsoft.com/office/officeart/2008/layout/LinedList"/>
    <dgm:cxn modelId="{9DB30801-84FD-432E-8F57-41456021B81B}" type="presParOf" srcId="{06EC72E8-39DF-4C2B-824C-5BF9AD564B36}" destId="{744A57BA-D27C-4BE1-A9BD-E0E9DC8A768D}" srcOrd="0" destOrd="0" presId="urn:microsoft.com/office/officeart/2008/layout/LinedList"/>
    <dgm:cxn modelId="{79F46CFF-38D5-468C-B572-94F3EC26BAEA}" type="presParOf" srcId="{06EC72E8-39DF-4C2B-824C-5BF9AD564B36}" destId="{EC150232-BE4F-461C-A2D9-84C02F23E60C}" srcOrd="1" destOrd="0" presId="urn:microsoft.com/office/officeart/2008/layout/LinedList"/>
    <dgm:cxn modelId="{75C02C6C-EBBF-4646-A5B2-6683392CE928}" type="presParOf" srcId="{EC150232-BE4F-461C-A2D9-84C02F23E60C}" destId="{EBB3DF08-4B3F-4BDD-B3F5-8F9DED1A34C1}" srcOrd="0" destOrd="0" presId="urn:microsoft.com/office/officeart/2008/layout/LinedList"/>
    <dgm:cxn modelId="{7E6437F7-03D1-445F-A154-C3FEA67104AF}" type="presParOf" srcId="{EC150232-BE4F-461C-A2D9-84C02F23E60C}" destId="{A388A6A4-75FC-430D-BBC9-3CA13C359830}" srcOrd="1" destOrd="0" presId="urn:microsoft.com/office/officeart/2008/layout/LinedList"/>
    <dgm:cxn modelId="{60E1EAE4-16D0-407B-8721-DEF7E881A5E1}" type="presParOf" srcId="{A388A6A4-75FC-430D-BBC9-3CA13C359830}" destId="{B3C32B43-EC28-40CC-A3CC-12602EE0776D}" srcOrd="0" destOrd="0" presId="urn:microsoft.com/office/officeart/2008/layout/LinedList"/>
    <dgm:cxn modelId="{EDFC7184-51E8-4AAF-9706-160CADFA5474}" type="presParOf" srcId="{A388A6A4-75FC-430D-BBC9-3CA13C359830}" destId="{5409488D-8B64-4A08-9F84-38472B5D8BBD}" srcOrd="1" destOrd="0" presId="urn:microsoft.com/office/officeart/2008/layout/LinedList"/>
    <dgm:cxn modelId="{F0B6B00B-793B-4D4F-9544-3B4B7F115064}" type="presParOf" srcId="{A388A6A4-75FC-430D-BBC9-3CA13C359830}" destId="{9A29E17A-274A-4E7D-BD8C-63503C601ACA}" srcOrd="2" destOrd="0" presId="urn:microsoft.com/office/officeart/2008/layout/LinedList"/>
    <dgm:cxn modelId="{12ABEB34-2ACB-4FA8-BE11-6E2401DD05FD}" type="presParOf" srcId="{EC150232-BE4F-461C-A2D9-84C02F23E60C}" destId="{0665057C-98C1-4405-B524-D624B89952A2}" srcOrd="2" destOrd="0" presId="urn:microsoft.com/office/officeart/2008/layout/LinedList"/>
    <dgm:cxn modelId="{80DEFFA2-18E3-4D87-93F9-941ED3A6116B}" type="presParOf" srcId="{EC150232-BE4F-461C-A2D9-84C02F23E60C}" destId="{D873AD5A-A1AB-4DA4-B463-B56056F2BF68}" srcOrd="3" destOrd="0" presId="urn:microsoft.com/office/officeart/2008/layout/LinedList"/>
    <dgm:cxn modelId="{FEBFDD2A-399D-4CDF-B4B4-839433198431}" type="presParOf" srcId="{EC150232-BE4F-461C-A2D9-84C02F23E60C}" destId="{B822F0F1-2E75-409E-963A-1F45655E80A5}" srcOrd="4" destOrd="0" presId="urn:microsoft.com/office/officeart/2008/layout/LinedList"/>
    <dgm:cxn modelId="{76BE5EBD-1AA4-45EF-B794-D8FC190A0D2E}" type="presParOf" srcId="{B822F0F1-2E75-409E-963A-1F45655E80A5}" destId="{0F24D364-B1F5-4143-BE2E-EF8C0F0FA8E6}" srcOrd="0" destOrd="0" presId="urn:microsoft.com/office/officeart/2008/layout/LinedList"/>
    <dgm:cxn modelId="{A425D19C-2192-4245-BD27-AF559BFFB163}" type="presParOf" srcId="{B822F0F1-2E75-409E-963A-1F45655E80A5}" destId="{F8091AF7-7759-4DDF-A7A7-6CEE2BD13D8A}" srcOrd="1" destOrd="0" presId="urn:microsoft.com/office/officeart/2008/layout/LinedList"/>
    <dgm:cxn modelId="{F505AB62-388D-43FD-A365-7D94193F423D}" type="presParOf" srcId="{B822F0F1-2E75-409E-963A-1F45655E80A5}" destId="{B55AF52D-06F1-49A5-86D9-DC52FD9EFED6}" srcOrd="2" destOrd="0" presId="urn:microsoft.com/office/officeart/2008/layout/LinedList"/>
    <dgm:cxn modelId="{851EDFE2-03DF-4D2D-8582-6A039D7133F1}" type="presParOf" srcId="{EC150232-BE4F-461C-A2D9-84C02F23E60C}" destId="{A10EEC32-C574-455A-8BEF-A37A513BBDD8}" srcOrd="5" destOrd="0" presId="urn:microsoft.com/office/officeart/2008/layout/LinedList"/>
    <dgm:cxn modelId="{92285264-73D2-4372-9F02-AB02538BB26D}" type="presParOf" srcId="{EC150232-BE4F-461C-A2D9-84C02F23E60C}" destId="{50CBD6DC-9CC1-4A56-BE8D-6AB88CF36E4D}" srcOrd="6" destOrd="0" presId="urn:microsoft.com/office/officeart/2008/layout/LinedList"/>
    <dgm:cxn modelId="{812A38FE-2975-4B83-9648-BC24694CE3F6}" type="presParOf" srcId="{EC150232-BE4F-461C-A2D9-84C02F23E60C}" destId="{FAECF13E-9A6A-4D4A-A8CE-078A70EEE34E}" srcOrd="7" destOrd="0" presId="urn:microsoft.com/office/officeart/2008/layout/LinedList"/>
    <dgm:cxn modelId="{9E230491-EA69-4A9B-8CF0-E277B7BB8009}" type="presParOf" srcId="{FAECF13E-9A6A-4D4A-A8CE-078A70EEE34E}" destId="{44773294-FDAA-4E21-B736-19E0CA089CD0}" srcOrd="0" destOrd="0" presId="urn:microsoft.com/office/officeart/2008/layout/LinedList"/>
    <dgm:cxn modelId="{E8DD7046-D33A-4A8D-AD8E-A92F3B136FB9}" type="presParOf" srcId="{FAECF13E-9A6A-4D4A-A8CE-078A70EEE34E}" destId="{292C0497-81DE-410D-BA59-7DA1B9EC04BE}" srcOrd="1" destOrd="0" presId="urn:microsoft.com/office/officeart/2008/layout/LinedList"/>
    <dgm:cxn modelId="{C0FC1A43-75FF-4F33-A3B4-9DA3D15A0FD0}" type="presParOf" srcId="{FAECF13E-9A6A-4D4A-A8CE-078A70EEE34E}" destId="{22B19907-9771-4CFA-A71C-0A38C01211BC}" srcOrd="2" destOrd="0" presId="urn:microsoft.com/office/officeart/2008/layout/LinedList"/>
    <dgm:cxn modelId="{2D4CA309-8E09-4750-8D4C-9180F65555D8}" type="presParOf" srcId="{22B19907-9771-4CFA-A71C-0A38C01211BC}" destId="{69BF4A83-000B-4EC3-AABF-0A2DCF45535E}" srcOrd="0" destOrd="0" presId="urn:microsoft.com/office/officeart/2008/layout/LinedList"/>
    <dgm:cxn modelId="{C30C0879-3C7F-44A8-858A-D9F0E20668EE}" type="presParOf" srcId="{69BF4A83-000B-4EC3-AABF-0A2DCF45535E}" destId="{1ECF2AC8-DBD1-4AF2-A4DA-A279356AC85F}" srcOrd="0" destOrd="0" presId="urn:microsoft.com/office/officeart/2008/layout/LinedList"/>
    <dgm:cxn modelId="{A2474C47-1744-4A4B-8B8D-B2E4B64C11CD}" type="presParOf" srcId="{69BF4A83-000B-4EC3-AABF-0A2DCF45535E}" destId="{9562F390-00E7-4AE3-BD4E-658B1E83AB68}" srcOrd="1" destOrd="0" presId="urn:microsoft.com/office/officeart/2008/layout/LinedList"/>
    <dgm:cxn modelId="{F6E1C71E-1794-49F5-9FE7-4B4914C4A149}" type="presParOf" srcId="{69BF4A83-000B-4EC3-AABF-0A2DCF45535E}" destId="{533E3B03-EA4F-4B44-B034-B43707A4DBCF}" srcOrd="2" destOrd="0" presId="urn:microsoft.com/office/officeart/2008/layout/LinedList"/>
    <dgm:cxn modelId="{7AF81B98-0A87-48BD-9D98-97C6F52051C8}" type="presParOf" srcId="{22B19907-9771-4CFA-A71C-0A38C01211BC}" destId="{D3ECA052-7040-4510-92CB-C33AB72CB532}" srcOrd="1" destOrd="0" presId="urn:microsoft.com/office/officeart/2008/layout/LinedList"/>
    <dgm:cxn modelId="{6801F60C-C235-42F4-8FCA-92EE804BBC1D}" type="presParOf" srcId="{22B19907-9771-4CFA-A71C-0A38C01211BC}" destId="{CD9174EC-93E9-4CD3-9396-965DB6D25BAB}" srcOrd="2" destOrd="0" presId="urn:microsoft.com/office/officeart/2008/layout/LinedList"/>
    <dgm:cxn modelId="{B924E1CA-F41F-40E0-A7CF-93382E0862F6}" type="presParOf" srcId="{CD9174EC-93E9-4CD3-9396-965DB6D25BAB}" destId="{39A1E915-726A-41CF-8CE4-0CFC3402B416}" srcOrd="0" destOrd="0" presId="urn:microsoft.com/office/officeart/2008/layout/LinedList"/>
    <dgm:cxn modelId="{16B312BC-CC9E-46F4-86CE-9951E7AF70E6}" type="presParOf" srcId="{CD9174EC-93E9-4CD3-9396-965DB6D25BAB}" destId="{EC7BD1AE-D931-42A0-B562-19215826D8DC}" srcOrd="1" destOrd="0" presId="urn:microsoft.com/office/officeart/2008/layout/LinedList"/>
    <dgm:cxn modelId="{BACAF6E7-582D-4D4D-AEDA-2F81667386E2}" type="presParOf" srcId="{CD9174EC-93E9-4CD3-9396-965DB6D25BAB}" destId="{98AB3528-15BE-40D2-9000-20A86E880C80}" srcOrd="2" destOrd="0" presId="urn:microsoft.com/office/officeart/2008/layout/LinedList"/>
    <dgm:cxn modelId="{ADBC9863-E62F-4F3E-952B-B3C7E61DFAD5}" type="presParOf" srcId="{EC150232-BE4F-461C-A2D9-84C02F23E60C}" destId="{9421FCB1-935C-4F9E-A16D-1C758B6C9D50}" srcOrd="8" destOrd="0" presId="urn:microsoft.com/office/officeart/2008/layout/LinedList"/>
    <dgm:cxn modelId="{0D9337EA-E7E6-4404-B5DD-602379016020}" type="presParOf" srcId="{EC150232-BE4F-461C-A2D9-84C02F23E60C}" destId="{700A1348-4862-44E4-A7FE-5A28D41F4DD5}" srcOrd="9" destOrd="0" presId="urn:microsoft.com/office/officeart/2008/layout/LinedList"/>
    <dgm:cxn modelId="{91F585AF-F104-456D-9CAC-D2C0813E5D3A}" type="presParOf" srcId="{EC150232-BE4F-461C-A2D9-84C02F23E60C}" destId="{F43EDB94-7750-4DCB-B2DB-02654091617A}" srcOrd="10" destOrd="0" presId="urn:microsoft.com/office/officeart/2008/layout/LinedList"/>
    <dgm:cxn modelId="{7DC25A35-80AE-40AA-B80E-316DDDB32E16}" type="presParOf" srcId="{F43EDB94-7750-4DCB-B2DB-02654091617A}" destId="{CB27EB44-A928-4F2A-BDB6-7689437560A6}" srcOrd="0" destOrd="0" presId="urn:microsoft.com/office/officeart/2008/layout/LinedList"/>
    <dgm:cxn modelId="{AA77500C-147C-4111-9CED-372C9FC297D5}" type="presParOf" srcId="{F43EDB94-7750-4DCB-B2DB-02654091617A}" destId="{373BEBDD-DB15-4EEB-A116-0B3E66B0BD14}" srcOrd="1" destOrd="0" presId="urn:microsoft.com/office/officeart/2008/layout/LinedList"/>
    <dgm:cxn modelId="{EEFFA16D-0FD6-4160-8C9F-3F7EB35DE2C3}" type="presParOf" srcId="{F43EDB94-7750-4DCB-B2DB-02654091617A}" destId="{9CCC2B45-8C85-4494-B749-3AD9BE4BF4B1}" srcOrd="2" destOrd="0" presId="urn:microsoft.com/office/officeart/2008/layout/LinedList"/>
    <dgm:cxn modelId="{85A7F1BA-5C9F-4B03-AE1F-814CFA65F10D}" type="presParOf" srcId="{9CCC2B45-8C85-4494-B749-3AD9BE4BF4B1}" destId="{C3B54D5C-0715-444A-B961-8CB4E4E06A14}" srcOrd="0" destOrd="0" presId="urn:microsoft.com/office/officeart/2008/layout/LinedList"/>
    <dgm:cxn modelId="{FE0A6B1B-5290-42E9-87B0-D6DB88FD5ECE}" type="presParOf" srcId="{C3B54D5C-0715-444A-B961-8CB4E4E06A14}" destId="{D54284CC-ACCE-4978-B00C-0B21E77F74C3}" srcOrd="0" destOrd="0" presId="urn:microsoft.com/office/officeart/2008/layout/LinedList"/>
    <dgm:cxn modelId="{BC700FEB-7FDD-4127-B201-4175EA9B0892}" type="presParOf" srcId="{C3B54D5C-0715-444A-B961-8CB4E4E06A14}" destId="{4C3FB42A-122E-455A-B4BA-6CAAD410D9CB}" srcOrd="1" destOrd="0" presId="urn:microsoft.com/office/officeart/2008/layout/LinedList"/>
    <dgm:cxn modelId="{9FBD89B2-31BA-454F-BFA3-0992BA5CAA18}" type="presParOf" srcId="{C3B54D5C-0715-444A-B961-8CB4E4E06A14}" destId="{C0798485-1B5D-4AB4-B176-00B376675B2B}" srcOrd="2" destOrd="0" presId="urn:microsoft.com/office/officeart/2008/layout/LinedList"/>
    <dgm:cxn modelId="{C8AFAA65-33E6-4B10-AE7A-91DCB5742701}" type="presParOf" srcId="{9CCC2B45-8C85-4494-B749-3AD9BE4BF4B1}" destId="{9A88446F-DF28-4524-8C88-C3CAA61A891B}" srcOrd="1" destOrd="0" presId="urn:microsoft.com/office/officeart/2008/layout/LinedList"/>
    <dgm:cxn modelId="{F7C9136D-F7CE-4561-8473-7BB80A7D5174}" type="presParOf" srcId="{9CCC2B45-8C85-4494-B749-3AD9BE4BF4B1}" destId="{C6BBF55E-3375-46E5-809D-883BC5F79A4B}" srcOrd="2" destOrd="0" presId="urn:microsoft.com/office/officeart/2008/layout/LinedList"/>
    <dgm:cxn modelId="{C2B89D85-3EE5-4907-A9FE-6712BB2EED00}" type="presParOf" srcId="{C6BBF55E-3375-46E5-809D-883BC5F79A4B}" destId="{3D0CBAB0-A8C9-4526-87D1-042E8DFC874A}" srcOrd="0" destOrd="0" presId="urn:microsoft.com/office/officeart/2008/layout/LinedList"/>
    <dgm:cxn modelId="{9A929AC2-9CA0-4F6F-A966-28973BDE4EE6}" type="presParOf" srcId="{C6BBF55E-3375-46E5-809D-883BC5F79A4B}" destId="{A51B0CA5-C214-4576-8EA4-90F98DD49489}" srcOrd="1" destOrd="0" presId="urn:microsoft.com/office/officeart/2008/layout/LinedList"/>
    <dgm:cxn modelId="{60C08C3D-AE2F-41BC-809D-A5BB6B739CBF}" type="presParOf" srcId="{C6BBF55E-3375-46E5-809D-883BC5F79A4B}" destId="{9EA95F58-7B46-4FAE-90A7-22D2079A03D0}" srcOrd="2" destOrd="0" presId="urn:microsoft.com/office/officeart/2008/layout/LinedList"/>
    <dgm:cxn modelId="{3F1F2B74-5E59-40B0-9C7B-3B9ED6E6AEAB}" type="presParOf" srcId="{EC150232-BE4F-461C-A2D9-84C02F23E60C}" destId="{286CE83F-21AE-4424-B0EB-B8B09A342E69}" srcOrd="11" destOrd="0" presId="urn:microsoft.com/office/officeart/2008/layout/LinedList"/>
    <dgm:cxn modelId="{71DA2A47-174A-4B08-8677-B91ED4F02C0C}" type="presParOf" srcId="{EC150232-BE4F-461C-A2D9-84C02F23E60C}" destId="{620CE8A3-F4C0-4028-B4B9-5FCAD7112260}" srcOrd="12" destOrd="0" presId="urn:microsoft.com/office/officeart/2008/layout/LinedList"/>
    <dgm:cxn modelId="{E20EC2B1-C88A-467A-BC80-045AD6AFCA78}" type="presParOf" srcId="{EC150232-BE4F-461C-A2D9-84C02F23E60C}" destId="{B3D60C85-277D-40DA-B38B-0056CEA734AA}" srcOrd="13" destOrd="0" presId="urn:microsoft.com/office/officeart/2008/layout/LinedList"/>
    <dgm:cxn modelId="{78AEB5DB-D97C-41DD-A6D8-70FF966259AC}" type="presParOf" srcId="{B3D60C85-277D-40DA-B38B-0056CEA734AA}" destId="{E1D0A5F5-18B5-461C-8365-AE0C635B9285}" srcOrd="0" destOrd="0" presId="urn:microsoft.com/office/officeart/2008/layout/LinedList"/>
    <dgm:cxn modelId="{DA76BA19-968F-4BE0-AE6D-097A4AFCA967}" type="presParOf" srcId="{B3D60C85-277D-40DA-B38B-0056CEA734AA}" destId="{E14C7A49-D5D1-41B7-A8DA-EF9BA53BF16C}" srcOrd="1" destOrd="0" presId="urn:microsoft.com/office/officeart/2008/layout/LinedList"/>
    <dgm:cxn modelId="{376F72B5-FACE-4EF7-A60D-71C19E49A90F}" type="presParOf" srcId="{B3D60C85-277D-40DA-B38B-0056CEA734AA}" destId="{DD7C0F37-82F2-4635-BC5D-7F1DC068E752}" srcOrd="2" destOrd="0" presId="urn:microsoft.com/office/officeart/2008/layout/LinedList"/>
    <dgm:cxn modelId="{3E1E127B-88E4-46C1-B6AF-7F3B2D90F7A2}" type="presParOf" srcId="{EC150232-BE4F-461C-A2D9-84C02F23E60C}" destId="{17126998-A895-464F-AD11-8A0664706302}" srcOrd="14" destOrd="0" presId="urn:microsoft.com/office/officeart/2008/layout/LinedList"/>
    <dgm:cxn modelId="{603D0920-7202-457A-9FF3-A0F90C53E2D1}" type="presParOf" srcId="{EC150232-BE4F-461C-A2D9-84C02F23E60C}" destId="{CB204253-24D0-4BB5-8DFE-ABF18AD4E08A}" srcOrd="15" destOrd="0" presId="urn:microsoft.com/office/officeart/2008/layout/LinedList"/>
    <dgm:cxn modelId="{0CA8C3C5-AE01-444E-A155-BF8DE9B4E093}" type="presParOf" srcId="{EC150232-BE4F-461C-A2D9-84C02F23E60C}" destId="{D698FD72-60A9-4EE9-9B55-F8BD2102A60B}" srcOrd="16" destOrd="0" presId="urn:microsoft.com/office/officeart/2008/layout/LinedList"/>
    <dgm:cxn modelId="{C852372D-924F-47D6-8317-AE035B55C1E8}" type="presParOf" srcId="{D698FD72-60A9-4EE9-9B55-F8BD2102A60B}" destId="{DCDE9012-D875-462A-AE8B-960AA3A7AF4C}" srcOrd="0" destOrd="0" presId="urn:microsoft.com/office/officeart/2008/layout/LinedList"/>
    <dgm:cxn modelId="{81DBCB69-8740-4AE8-B785-E91CF2AFE05E}" type="presParOf" srcId="{D698FD72-60A9-4EE9-9B55-F8BD2102A60B}" destId="{AE735B42-5C60-49A7-8FF9-EF453FDA2DBB}" srcOrd="1" destOrd="0" presId="urn:microsoft.com/office/officeart/2008/layout/LinedList"/>
    <dgm:cxn modelId="{49432AFD-D59E-4A7B-9014-7B726F7A757B}" type="presParOf" srcId="{D698FD72-60A9-4EE9-9B55-F8BD2102A60B}" destId="{DCCC28C7-0F6E-48AF-9BD1-3AFDB831B4B0}" srcOrd="2" destOrd="0" presId="urn:microsoft.com/office/officeart/2008/layout/LinedList"/>
    <dgm:cxn modelId="{D60DDFC2-A564-48D2-98C4-86ABDF9192D6}" type="presParOf" srcId="{EC150232-BE4F-461C-A2D9-84C02F23E60C}" destId="{81552F48-6863-4068-9C63-EFB90FFF5B2C}" srcOrd="17" destOrd="0" presId="urn:microsoft.com/office/officeart/2008/layout/LinedList"/>
    <dgm:cxn modelId="{BDD24469-D27B-4728-9A80-2D0916DB505F}" type="presParOf" srcId="{EC150232-BE4F-461C-A2D9-84C02F23E60C}" destId="{7AE4A010-CB0A-4240-BD60-BF4A7056E137}"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DE82FF-2C51-4FEF-BAF6-1CFFC91A9EDF}" type="doc">
      <dgm:prSet loTypeId="urn:microsoft.com/office/officeart/2009/3/layout/BlockDescendingList" loCatId="list" qsTypeId="urn:microsoft.com/office/officeart/2005/8/quickstyle/simple1" qsCatId="simple" csTypeId="urn:microsoft.com/office/officeart/2005/8/colors/colorful3" csCatId="colorful" phldr="1"/>
      <dgm:spPr/>
      <dgm:t>
        <a:bodyPr/>
        <a:lstStyle/>
        <a:p>
          <a:endParaRPr lang="en-US"/>
        </a:p>
      </dgm:t>
    </dgm:pt>
    <dgm:pt modelId="{5EAE78C2-12B9-4861-86AE-5B7209966CED}">
      <dgm:prSet/>
      <dgm:spPr/>
      <dgm:t>
        <a:bodyPr/>
        <a:lstStyle/>
        <a:p>
          <a:r>
            <a:rPr lang="en-US" dirty="0" err="1">
              <a:sym typeface="Calibri"/>
            </a:rPr>
            <a:t>Obiectiv</a:t>
          </a:r>
          <a:r>
            <a:rPr lang="en-US" dirty="0">
              <a:sym typeface="Calibri"/>
            </a:rPr>
            <a:t> </a:t>
          </a:r>
          <a:r>
            <a:rPr lang="ro-RO" dirty="0">
              <a:sym typeface="Calibri"/>
            </a:rPr>
            <a:t>specific 1</a:t>
          </a:r>
          <a:r>
            <a:rPr lang="en-US" dirty="0">
              <a:sym typeface="Calibri"/>
            </a:rPr>
            <a:t>:</a:t>
          </a:r>
        </a:p>
      </dgm:t>
    </dgm:pt>
    <dgm:pt modelId="{F6589F85-4770-4E06-9B40-5BFE10901ADB}" type="parTrans" cxnId="{2AD9DC6E-1074-4E30-BA18-28B917DFE797}">
      <dgm:prSet/>
      <dgm:spPr/>
      <dgm:t>
        <a:bodyPr/>
        <a:lstStyle/>
        <a:p>
          <a:endParaRPr lang="en-US"/>
        </a:p>
      </dgm:t>
    </dgm:pt>
    <dgm:pt modelId="{0C617642-6121-4154-B51D-38AA2D66A5EE}" type="sibTrans" cxnId="{2AD9DC6E-1074-4E30-BA18-28B917DFE797}">
      <dgm:prSet/>
      <dgm:spPr/>
      <dgm:t>
        <a:bodyPr/>
        <a:lstStyle/>
        <a:p>
          <a:endParaRPr lang="en-US"/>
        </a:p>
      </dgm:t>
    </dgm:pt>
    <dgm:pt modelId="{8644AEEC-7B77-4B91-B239-71DFC1796744}">
      <dgm:prSet/>
      <dgm:spPr/>
      <dgm:t>
        <a:bodyPr/>
        <a:lstStyle/>
        <a:p>
          <a:r>
            <a:rPr lang="ro-RO" dirty="0">
              <a:sym typeface="Calibri"/>
            </a:rPr>
            <a:t>Obiectiv specific 2:</a:t>
          </a:r>
          <a:endParaRPr lang="en-US" dirty="0">
            <a:sym typeface="Calibri"/>
          </a:endParaRPr>
        </a:p>
      </dgm:t>
    </dgm:pt>
    <dgm:pt modelId="{740C33ED-6B0D-4542-AF6B-0443BB73FE05}" type="parTrans" cxnId="{A3CDEE20-B6DE-4124-AE4C-FCE850E0AEC8}">
      <dgm:prSet/>
      <dgm:spPr/>
      <dgm:t>
        <a:bodyPr/>
        <a:lstStyle/>
        <a:p>
          <a:endParaRPr lang="en-US"/>
        </a:p>
      </dgm:t>
    </dgm:pt>
    <dgm:pt modelId="{AD9C6104-9E19-4E85-8AC9-DC0899ADCCEC}" type="sibTrans" cxnId="{A3CDEE20-B6DE-4124-AE4C-FCE850E0AEC8}">
      <dgm:prSet/>
      <dgm:spPr/>
      <dgm:t>
        <a:bodyPr/>
        <a:lstStyle/>
        <a:p>
          <a:endParaRPr lang="en-US"/>
        </a:p>
      </dgm:t>
    </dgm:pt>
    <dgm:pt modelId="{F749FF5A-AE91-42DC-9F68-B454E010209F}">
      <dgm:prSet custT="1"/>
      <dgm:spPr/>
      <dgm:t>
        <a:bodyPr/>
        <a:lstStyle/>
        <a:p>
          <a:pPr>
            <a:lnSpc>
              <a:spcPct val="100000"/>
            </a:lnSpc>
            <a:spcAft>
              <a:spcPct val="35000"/>
            </a:spcAft>
          </a:pPr>
          <a:r>
            <a:rPr lang="en-US" sz="1400" dirty="0" err="1">
              <a:sym typeface="Calibri"/>
            </a:rPr>
            <a:t>Îmbunătățirea</a:t>
          </a:r>
          <a:r>
            <a:rPr lang="en-US" sz="1400" dirty="0">
              <a:sym typeface="Calibri"/>
            </a:rPr>
            <a:t> </a:t>
          </a:r>
          <a:r>
            <a:rPr lang="en-US" sz="1400" dirty="0" err="1">
              <a:sym typeface="Calibri"/>
            </a:rPr>
            <a:t>nivelului</a:t>
          </a:r>
          <a:r>
            <a:rPr lang="en-US" sz="1400" dirty="0">
              <a:sym typeface="Calibri"/>
            </a:rPr>
            <a:t> de </a:t>
          </a:r>
          <a:r>
            <a:rPr lang="en-US" sz="1400" dirty="0" err="1">
              <a:sym typeface="Calibri"/>
            </a:rPr>
            <a:t>conștientizare</a:t>
          </a:r>
          <a:r>
            <a:rPr lang="en-US" sz="1400" dirty="0">
              <a:sym typeface="Calibri"/>
            </a:rPr>
            <a:t> </a:t>
          </a:r>
          <a:r>
            <a:rPr lang="en-US" sz="1400" dirty="0" err="1">
              <a:sym typeface="Calibri"/>
            </a:rPr>
            <a:t>asupra</a:t>
          </a:r>
          <a:r>
            <a:rPr lang="en-US" sz="1400" dirty="0">
              <a:sym typeface="Calibri"/>
            </a:rPr>
            <a:t> </a:t>
          </a:r>
          <a:r>
            <a:rPr lang="en-US" sz="1400" dirty="0" err="1">
              <a:sym typeface="Calibri"/>
            </a:rPr>
            <a:t>oportunităților</a:t>
          </a:r>
          <a:r>
            <a:rPr lang="en-US" sz="1400" dirty="0">
              <a:sym typeface="Calibri"/>
            </a:rPr>
            <a:t> de </a:t>
          </a:r>
          <a:r>
            <a:rPr lang="en-US" sz="1400" dirty="0" err="1">
              <a:sym typeface="Calibri"/>
            </a:rPr>
            <a:t>finanțare</a:t>
          </a:r>
          <a:r>
            <a:rPr lang="en-US" sz="1400" dirty="0">
              <a:sym typeface="Calibri"/>
            </a:rPr>
            <a:t> a </a:t>
          </a:r>
          <a:r>
            <a:rPr lang="en-US" sz="1400" dirty="0" err="1">
              <a:sym typeface="Calibri"/>
            </a:rPr>
            <a:t>cercetării</a:t>
          </a:r>
          <a:r>
            <a:rPr lang="en-US" sz="1400" dirty="0">
              <a:sym typeface="Calibri"/>
            </a:rPr>
            <a:t> </a:t>
          </a:r>
          <a:r>
            <a:rPr lang="en-US" sz="1400" dirty="0" err="1">
              <a:sym typeface="Calibri"/>
            </a:rPr>
            <a:t>și</a:t>
          </a:r>
          <a:r>
            <a:rPr lang="en-US" sz="1400" dirty="0">
              <a:sym typeface="Calibri"/>
            </a:rPr>
            <a:t> </a:t>
          </a:r>
          <a:r>
            <a:rPr lang="en-US" sz="1400" dirty="0" err="1">
              <a:sym typeface="Calibri"/>
            </a:rPr>
            <a:t>inovării</a:t>
          </a:r>
          <a:r>
            <a:rPr lang="ro-RO" sz="1400" dirty="0">
              <a:sym typeface="Calibri"/>
            </a:rPr>
            <a:t>.</a:t>
          </a:r>
          <a:endParaRPr lang="en-US" sz="1400" dirty="0">
            <a:sym typeface="Calibri"/>
          </a:endParaRPr>
        </a:p>
      </dgm:t>
    </dgm:pt>
    <dgm:pt modelId="{941D6147-93C7-4083-946D-6C4C45746D52}" type="parTrans" cxnId="{5521C3DF-EA27-4D14-BF52-A55597DAC43F}">
      <dgm:prSet/>
      <dgm:spPr/>
      <dgm:t>
        <a:bodyPr/>
        <a:lstStyle/>
        <a:p>
          <a:endParaRPr lang="en-US"/>
        </a:p>
      </dgm:t>
    </dgm:pt>
    <dgm:pt modelId="{7DACFB55-42FE-465D-A270-38237035B8B3}" type="sibTrans" cxnId="{5521C3DF-EA27-4D14-BF52-A55597DAC43F}">
      <dgm:prSet/>
      <dgm:spPr/>
      <dgm:t>
        <a:bodyPr/>
        <a:lstStyle/>
        <a:p>
          <a:endParaRPr lang="en-US"/>
        </a:p>
      </dgm:t>
    </dgm:pt>
    <dgm:pt modelId="{A1133FED-E6F7-4A65-8B0C-DE28C6D73B26}">
      <dgm:prSet custT="1"/>
      <dgm:spPr/>
      <dgm:t>
        <a:bodyPr/>
        <a:lstStyle/>
        <a:p>
          <a:pPr>
            <a:lnSpc>
              <a:spcPct val="100000"/>
            </a:lnSpc>
            <a:spcAft>
              <a:spcPts val="0"/>
            </a:spcAft>
          </a:pPr>
          <a:r>
            <a:rPr lang="en-US" sz="1400" dirty="0" err="1">
              <a:sym typeface="Calibri"/>
            </a:rPr>
            <a:t>Creșterea</a:t>
          </a:r>
          <a:r>
            <a:rPr lang="en-US" sz="1400" dirty="0">
              <a:sym typeface="Calibri"/>
            </a:rPr>
            <a:t> </a:t>
          </a:r>
          <a:r>
            <a:rPr lang="en-US" sz="1400" dirty="0" err="1">
              <a:sym typeface="Calibri"/>
            </a:rPr>
            <a:t>numărului</a:t>
          </a:r>
          <a:r>
            <a:rPr lang="en-US" sz="1400" dirty="0">
              <a:sym typeface="Calibri"/>
            </a:rPr>
            <a:t> de </a:t>
          </a:r>
          <a:r>
            <a:rPr lang="en-US" sz="1400" dirty="0" err="1">
              <a:sym typeface="Calibri"/>
            </a:rPr>
            <a:t>aplicanți</a:t>
          </a:r>
          <a:r>
            <a:rPr lang="en-US" sz="1400" dirty="0">
              <a:sym typeface="Calibri"/>
            </a:rPr>
            <a:t> </a:t>
          </a:r>
          <a:r>
            <a:rPr lang="ro-RO" sz="1400" dirty="0">
              <a:sym typeface="Calibri"/>
            </a:rPr>
            <a:t>locali</a:t>
          </a:r>
        </a:p>
        <a:p>
          <a:pPr>
            <a:lnSpc>
              <a:spcPct val="100000"/>
            </a:lnSpc>
            <a:spcAft>
              <a:spcPts val="600"/>
            </a:spcAft>
          </a:pPr>
          <a:r>
            <a:rPr lang="ro-RO" sz="1400" dirty="0">
              <a:sym typeface="Calibri"/>
            </a:rPr>
            <a:t>și </a:t>
          </a:r>
          <a:r>
            <a:rPr lang="en-US" sz="1400" dirty="0" err="1">
              <a:sym typeface="Calibri"/>
            </a:rPr>
            <a:t>regionali</a:t>
          </a:r>
          <a:r>
            <a:rPr lang="en-US" sz="1400" dirty="0">
              <a:sym typeface="Calibri"/>
            </a:rPr>
            <a:t> </a:t>
          </a:r>
          <a:r>
            <a:rPr lang="en-US" sz="1400" dirty="0" err="1">
              <a:sym typeface="Calibri"/>
            </a:rPr>
            <a:t>și</a:t>
          </a:r>
          <a:r>
            <a:rPr lang="en-US" sz="1400" dirty="0">
              <a:sym typeface="Calibri"/>
            </a:rPr>
            <a:t> a </a:t>
          </a:r>
          <a:r>
            <a:rPr lang="en-US" sz="1400" dirty="0" err="1">
              <a:sym typeface="Calibri"/>
            </a:rPr>
            <a:t>numărului</a:t>
          </a:r>
          <a:r>
            <a:rPr lang="en-US" sz="1400" dirty="0">
              <a:sym typeface="Calibri"/>
            </a:rPr>
            <a:t> de </a:t>
          </a:r>
          <a:r>
            <a:rPr lang="en-US" sz="1400" dirty="0" err="1">
              <a:sym typeface="Calibri"/>
            </a:rPr>
            <a:t>aplicații</a:t>
          </a:r>
          <a:r>
            <a:rPr lang="en-US" sz="1400" dirty="0">
              <a:sym typeface="Calibri"/>
            </a:rPr>
            <a:t> de </a:t>
          </a:r>
          <a:r>
            <a:rPr lang="en-US" sz="1400" dirty="0" err="1">
              <a:sym typeface="Calibri"/>
            </a:rPr>
            <a:t>calitate</a:t>
          </a:r>
          <a:r>
            <a:rPr lang="en-US" sz="1400" dirty="0">
              <a:sym typeface="Calibri"/>
            </a:rPr>
            <a:t> </a:t>
          </a:r>
          <a:r>
            <a:rPr lang="en-US" sz="1400" dirty="0" err="1">
              <a:sym typeface="Calibri"/>
            </a:rPr>
            <a:t>superioară</a:t>
          </a:r>
          <a:r>
            <a:rPr lang="ro-RO" sz="1400" dirty="0">
              <a:sym typeface="Calibri"/>
            </a:rPr>
            <a:t>.</a:t>
          </a:r>
          <a:endParaRPr lang="en-US" sz="1400" dirty="0">
            <a:sym typeface="Calibri"/>
          </a:endParaRPr>
        </a:p>
      </dgm:t>
    </dgm:pt>
    <dgm:pt modelId="{6FB4920F-645E-472F-A21E-2ADD642B7463}" type="parTrans" cxnId="{6ED74E02-FF58-4721-B578-3208A1EDAEDA}">
      <dgm:prSet/>
      <dgm:spPr/>
      <dgm:t>
        <a:bodyPr/>
        <a:lstStyle/>
        <a:p>
          <a:endParaRPr lang="en-US"/>
        </a:p>
      </dgm:t>
    </dgm:pt>
    <dgm:pt modelId="{84E64613-1E44-40A8-9341-720937DF43F6}" type="sibTrans" cxnId="{6ED74E02-FF58-4721-B578-3208A1EDAEDA}">
      <dgm:prSet/>
      <dgm:spPr/>
      <dgm:t>
        <a:bodyPr/>
        <a:lstStyle/>
        <a:p>
          <a:endParaRPr lang="en-US"/>
        </a:p>
      </dgm:t>
    </dgm:pt>
    <dgm:pt modelId="{523BDEC7-8D39-4007-BBE0-F06B3CC524D0}">
      <dgm:prSet/>
      <dgm:spPr/>
      <dgm:t>
        <a:bodyPr/>
        <a:lstStyle/>
        <a:p>
          <a:r>
            <a:rPr lang="ro-RO" dirty="0">
              <a:sym typeface="Calibri"/>
            </a:rPr>
            <a:t>Obiectiv specific 3:</a:t>
          </a:r>
          <a:endParaRPr lang="en-US" dirty="0">
            <a:sym typeface="Calibri"/>
          </a:endParaRPr>
        </a:p>
      </dgm:t>
    </dgm:pt>
    <dgm:pt modelId="{61F8E9B7-D501-4E1D-8FAE-03016FED4715}" type="parTrans" cxnId="{9EFD3DB3-C436-4B28-9899-70047125BA87}">
      <dgm:prSet/>
      <dgm:spPr/>
      <dgm:t>
        <a:bodyPr/>
        <a:lstStyle/>
        <a:p>
          <a:endParaRPr lang="en-US"/>
        </a:p>
      </dgm:t>
    </dgm:pt>
    <dgm:pt modelId="{B0B05FBE-2355-444D-B147-743E0D42D627}" type="sibTrans" cxnId="{9EFD3DB3-C436-4B28-9899-70047125BA87}">
      <dgm:prSet/>
      <dgm:spPr/>
      <dgm:t>
        <a:bodyPr/>
        <a:lstStyle/>
        <a:p>
          <a:endParaRPr lang="en-US"/>
        </a:p>
      </dgm:t>
    </dgm:pt>
    <dgm:pt modelId="{66CF855A-DB0D-4480-B8B7-462966E56AB4}">
      <dgm:prSet custT="1"/>
      <dgm:spPr/>
      <dgm:t>
        <a:bodyPr/>
        <a:lstStyle/>
        <a:p>
          <a:pPr>
            <a:lnSpc>
              <a:spcPct val="100000"/>
            </a:lnSpc>
            <a:spcAft>
              <a:spcPts val="0"/>
            </a:spcAft>
          </a:pPr>
          <a:r>
            <a:rPr lang="en-US" sz="1400" dirty="0" err="1">
              <a:sym typeface="Calibri"/>
            </a:rPr>
            <a:t>Deschiderea</a:t>
          </a:r>
          <a:r>
            <a:rPr lang="en-US" sz="1400" dirty="0">
              <a:sym typeface="Calibri"/>
            </a:rPr>
            <a:t> </a:t>
          </a:r>
          <a:r>
            <a:rPr lang="en-US" sz="1400" dirty="0" err="1">
              <a:sym typeface="Calibri"/>
            </a:rPr>
            <a:t>accesului</a:t>
          </a:r>
          <a:r>
            <a:rPr lang="en-US" sz="1400" dirty="0">
              <a:sym typeface="Calibri"/>
            </a:rPr>
            <a:t> la </a:t>
          </a:r>
          <a:r>
            <a:rPr lang="en-US" sz="1400" dirty="0" err="1">
              <a:sym typeface="Calibri"/>
            </a:rPr>
            <a:t>cunoștințele</a:t>
          </a:r>
          <a:r>
            <a:rPr lang="en-US" sz="1400" dirty="0">
              <a:sym typeface="Calibri"/>
            </a:rPr>
            <a:t> </a:t>
          </a:r>
          <a:r>
            <a:rPr lang="en-US" sz="1400" dirty="0" err="1">
              <a:sym typeface="Calibri"/>
            </a:rPr>
            <a:t>dobândite</a:t>
          </a:r>
          <a:r>
            <a:rPr lang="en-US" sz="1400" dirty="0">
              <a:sym typeface="Calibri"/>
            </a:rPr>
            <a:t> </a:t>
          </a:r>
          <a:r>
            <a:rPr lang="en-US" sz="1400" dirty="0" err="1">
              <a:sym typeface="Calibri"/>
            </a:rPr>
            <a:t>în</a:t>
          </a:r>
          <a:r>
            <a:rPr lang="en-US" sz="1400" dirty="0">
              <a:sym typeface="Calibri"/>
            </a:rPr>
            <a:t> </a:t>
          </a:r>
          <a:r>
            <a:rPr lang="en-US" sz="1400" dirty="0" err="1">
              <a:sym typeface="Calibri"/>
            </a:rPr>
            <a:t>accesarea</a:t>
          </a:r>
          <a:r>
            <a:rPr lang="en-US" sz="1400" dirty="0">
              <a:sym typeface="Calibri"/>
            </a:rPr>
            <a:t> </a:t>
          </a:r>
          <a:r>
            <a:rPr lang="en-US" sz="1400" dirty="0" err="1">
              <a:sym typeface="Calibri"/>
            </a:rPr>
            <a:t>și</a:t>
          </a:r>
          <a:r>
            <a:rPr lang="en-US" sz="1400" dirty="0">
              <a:sym typeface="Calibri"/>
            </a:rPr>
            <a:t> </a:t>
          </a:r>
          <a:r>
            <a:rPr lang="en-US" sz="1400" dirty="0" err="1">
              <a:sym typeface="Calibri"/>
            </a:rPr>
            <a:t>implementarea</a:t>
          </a:r>
          <a:r>
            <a:rPr lang="en-US" sz="1400" dirty="0">
              <a:sym typeface="Calibri"/>
            </a:rPr>
            <a:t> </a:t>
          </a:r>
          <a:r>
            <a:rPr lang="en-US" sz="1400" dirty="0" err="1">
              <a:sym typeface="Calibri"/>
            </a:rPr>
            <a:t>proiectelor</a:t>
          </a:r>
          <a:r>
            <a:rPr lang="en-US" sz="1400" dirty="0">
              <a:sym typeface="Calibri"/>
            </a:rPr>
            <a:t> de </a:t>
          </a:r>
          <a:r>
            <a:rPr lang="en-US" sz="1400" dirty="0" err="1">
              <a:sym typeface="Calibri"/>
            </a:rPr>
            <a:t>cercetare</a:t>
          </a:r>
          <a:r>
            <a:rPr lang="en-US" sz="1400" dirty="0">
              <a:sym typeface="Calibri"/>
            </a:rPr>
            <a:t> </a:t>
          </a:r>
          <a:r>
            <a:rPr lang="en-US" sz="1400" dirty="0" err="1">
              <a:sym typeface="Calibri"/>
            </a:rPr>
            <a:t>și</a:t>
          </a:r>
          <a:r>
            <a:rPr lang="en-US" sz="1400" dirty="0">
              <a:sym typeface="Calibri"/>
            </a:rPr>
            <a:t> </a:t>
          </a:r>
          <a:r>
            <a:rPr lang="en-US" sz="1400" dirty="0" err="1">
              <a:sym typeface="Calibri"/>
            </a:rPr>
            <a:t>inovare</a:t>
          </a:r>
          <a:r>
            <a:rPr lang="en-US" sz="1400" dirty="0">
              <a:sym typeface="Calibri"/>
            </a:rPr>
            <a:t>, competitive,</a:t>
          </a:r>
          <a:endParaRPr lang="ro-RO" sz="1400" dirty="0">
            <a:sym typeface="Calibri"/>
          </a:endParaRPr>
        </a:p>
        <a:p>
          <a:pPr>
            <a:lnSpc>
              <a:spcPct val="100000"/>
            </a:lnSpc>
            <a:spcAft>
              <a:spcPts val="0"/>
            </a:spcAft>
          </a:pPr>
          <a:r>
            <a:rPr lang="en-US" sz="1400" dirty="0">
              <a:sym typeface="Calibri"/>
            </a:rPr>
            <a:t>de </a:t>
          </a:r>
          <a:r>
            <a:rPr lang="en-US" sz="1400" dirty="0" err="1">
              <a:sym typeface="Calibri"/>
            </a:rPr>
            <a:t>către</a:t>
          </a:r>
          <a:r>
            <a:rPr lang="en-US" sz="1400" dirty="0">
              <a:sym typeface="Calibri"/>
            </a:rPr>
            <a:t> </a:t>
          </a:r>
          <a:r>
            <a:rPr lang="en-US" sz="1400" dirty="0" err="1">
              <a:sym typeface="Calibri"/>
            </a:rPr>
            <a:t>Universitatea</a:t>
          </a:r>
          <a:endParaRPr lang="ro-RO" sz="1400" dirty="0">
            <a:sym typeface="Calibri"/>
          </a:endParaRPr>
        </a:p>
        <a:p>
          <a:pPr>
            <a:lnSpc>
              <a:spcPct val="100000"/>
            </a:lnSpc>
            <a:spcAft>
              <a:spcPts val="0"/>
            </a:spcAft>
          </a:pPr>
          <a:r>
            <a:rPr lang="en-US" sz="1400" dirty="0">
              <a:sym typeface="Calibri"/>
            </a:rPr>
            <a:t>de Vest din </a:t>
          </a:r>
          <a:r>
            <a:rPr lang="en-US" sz="1400" dirty="0" err="1">
              <a:sym typeface="Calibri"/>
            </a:rPr>
            <a:t>Timișoara</a:t>
          </a:r>
          <a:r>
            <a:rPr lang="en-US" sz="1400" dirty="0">
              <a:sym typeface="Calibri"/>
            </a:rPr>
            <a:t>. </a:t>
          </a:r>
        </a:p>
      </dgm:t>
    </dgm:pt>
    <dgm:pt modelId="{ABA93C67-A39E-4DCB-AC51-70C30C36FF98}" type="parTrans" cxnId="{9E167D7E-3BBC-4FE8-B66D-19791685A659}">
      <dgm:prSet/>
      <dgm:spPr/>
      <dgm:t>
        <a:bodyPr/>
        <a:lstStyle/>
        <a:p>
          <a:endParaRPr lang="en-US"/>
        </a:p>
      </dgm:t>
    </dgm:pt>
    <dgm:pt modelId="{F75B3035-6FE1-4A5D-9D4D-E9A5F92C9BBD}" type="sibTrans" cxnId="{9E167D7E-3BBC-4FE8-B66D-19791685A659}">
      <dgm:prSet/>
      <dgm:spPr/>
      <dgm:t>
        <a:bodyPr/>
        <a:lstStyle/>
        <a:p>
          <a:endParaRPr lang="en-US"/>
        </a:p>
      </dgm:t>
    </dgm:pt>
    <dgm:pt modelId="{F7203ECB-9BA0-41D5-BA73-ED7A95FB08AD}">
      <dgm:prSet/>
      <dgm:spPr/>
      <dgm:t>
        <a:bodyPr/>
        <a:lstStyle/>
        <a:p>
          <a:r>
            <a:rPr lang="ro-RO" dirty="0">
              <a:sym typeface="Calibri"/>
            </a:rPr>
            <a:t>Obiectiv specific 4:</a:t>
          </a:r>
          <a:endParaRPr lang="en-US" dirty="0">
            <a:sym typeface="Calibri"/>
          </a:endParaRPr>
        </a:p>
      </dgm:t>
    </dgm:pt>
    <dgm:pt modelId="{69D9A583-6AC4-4ACC-B06E-3287160F73F0}" type="parTrans" cxnId="{4CD95BD3-CA67-4A12-9B86-EF4D61039593}">
      <dgm:prSet/>
      <dgm:spPr/>
      <dgm:t>
        <a:bodyPr/>
        <a:lstStyle/>
        <a:p>
          <a:endParaRPr lang="en-US"/>
        </a:p>
      </dgm:t>
    </dgm:pt>
    <dgm:pt modelId="{A08D20DC-4CEE-486D-B0DE-BBB6DC02D5D3}" type="sibTrans" cxnId="{4CD95BD3-CA67-4A12-9B86-EF4D61039593}">
      <dgm:prSet/>
      <dgm:spPr/>
      <dgm:t>
        <a:bodyPr/>
        <a:lstStyle/>
        <a:p>
          <a:endParaRPr lang="en-US"/>
        </a:p>
      </dgm:t>
    </dgm:pt>
    <dgm:pt modelId="{A20BAF67-84DD-4EF6-AC54-C3D7DFDEC660}">
      <dgm:prSet custT="1"/>
      <dgm:spPr/>
      <dgm:t>
        <a:bodyPr/>
        <a:lstStyle/>
        <a:p>
          <a:r>
            <a:rPr lang="en-US" sz="1400" dirty="0" err="1">
              <a:sym typeface="Calibri"/>
            </a:rPr>
            <a:t>Dezvoltarea</a:t>
          </a:r>
          <a:r>
            <a:rPr lang="en-US" sz="1400" dirty="0">
              <a:sym typeface="Calibri"/>
            </a:rPr>
            <a:t> </a:t>
          </a:r>
          <a:r>
            <a:rPr lang="en-US" sz="1400" dirty="0" err="1">
              <a:sym typeface="Calibri"/>
            </a:rPr>
            <a:t>unor</a:t>
          </a:r>
          <a:r>
            <a:rPr lang="en-US" sz="1400" dirty="0">
              <a:sym typeface="Calibri"/>
            </a:rPr>
            <a:t> </a:t>
          </a:r>
          <a:r>
            <a:rPr lang="en-US" sz="1400" dirty="0" err="1">
              <a:sym typeface="Calibri"/>
            </a:rPr>
            <a:t>mecanisme</a:t>
          </a:r>
          <a:r>
            <a:rPr lang="en-US" sz="1400" dirty="0">
              <a:sym typeface="Calibri"/>
            </a:rPr>
            <a:t> care </a:t>
          </a:r>
          <a:r>
            <a:rPr lang="en-US" sz="1400" dirty="0" err="1">
              <a:sym typeface="Calibri"/>
            </a:rPr>
            <a:t>să</a:t>
          </a:r>
          <a:r>
            <a:rPr lang="en-US" sz="1400" dirty="0">
              <a:sym typeface="Calibri"/>
            </a:rPr>
            <a:t> </a:t>
          </a:r>
          <a:r>
            <a:rPr lang="en-US" sz="1400" dirty="0" err="1">
              <a:sym typeface="Calibri"/>
            </a:rPr>
            <a:t>permită</a:t>
          </a:r>
          <a:r>
            <a:rPr lang="en-US" sz="1400" dirty="0">
              <a:sym typeface="Calibri"/>
            </a:rPr>
            <a:t> </a:t>
          </a:r>
          <a:r>
            <a:rPr lang="en-US" sz="1400" dirty="0" err="1">
              <a:sym typeface="Calibri"/>
            </a:rPr>
            <a:t>transferul</a:t>
          </a:r>
          <a:r>
            <a:rPr lang="en-US" sz="1400" dirty="0">
              <a:sym typeface="Calibri"/>
            </a:rPr>
            <a:t> intern </a:t>
          </a:r>
          <a:r>
            <a:rPr lang="en-US" sz="1400" dirty="0" err="1">
              <a:sym typeface="Calibri"/>
            </a:rPr>
            <a:t>și</a:t>
          </a:r>
          <a:r>
            <a:rPr lang="en-US" sz="1400" dirty="0">
              <a:sym typeface="Calibri"/>
            </a:rPr>
            <a:t> extern de </a:t>
          </a:r>
          <a:r>
            <a:rPr lang="en-US" sz="1400" dirty="0" err="1">
              <a:sym typeface="Calibri"/>
            </a:rPr>
            <a:t>cunoștințe</a:t>
          </a:r>
          <a:r>
            <a:rPr lang="en-US" sz="1400" dirty="0">
              <a:sym typeface="Calibri"/>
            </a:rPr>
            <a:t> </a:t>
          </a:r>
          <a:r>
            <a:rPr lang="en-US" sz="1400" dirty="0" err="1">
              <a:sym typeface="Calibri"/>
            </a:rPr>
            <a:t>dobândite</a:t>
          </a:r>
          <a:r>
            <a:rPr lang="en-US" sz="1400" dirty="0">
              <a:sym typeface="Calibri"/>
            </a:rPr>
            <a:t> </a:t>
          </a:r>
          <a:r>
            <a:rPr lang="en-US" sz="1400" dirty="0" err="1">
              <a:sym typeface="Calibri"/>
            </a:rPr>
            <a:t>în</a:t>
          </a:r>
          <a:r>
            <a:rPr lang="en-US" sz="1400" dirty="0">
              <a:sym typeface="Calibri"/>
            </a:rPr>
            <a:t> </a:t>
          </a:r>
          <a:r>
            <a:rPr lang="en-US" sz="1400" dirty="0" err="1">
              <a:sym typeface="Calibri"/>
            </a:rPr>
            <a:t>accesarea</a:t>
          </a:r>
          <a:r>
            <a:rPr lang="en-US" sz="1400" dirty="0">
              <a:sym typeface="Calibri"/>
            </a:rPr>
            <a:t> </a:t>
          </a:r>
          <a:r>
            <a:rPr lang="en-US" sz="1400" dirty="0" err="1">
              <a:sym typeface="Calibri"/>
            </a:rPr>
            <a:t>și</a:t>
          </a:r>
          <a:r>
            <a:rPr lang="en-US" sz="1400" dirty="0">
              <a:sym typeface="Calibri"/>
            </a:rPr>
            <a:t> </a:t>
          </a:r>
          <a:r>
            <a:rPr lang="en-US" sz="1400" dirty="0" err="1">
              <a:sym typeface="Calibri"/>
            </a:rPr>
            <a:t>implementarea</a:t>
          </a:r>
          <a:r>
            <a:rPr lang="en-US" sz="1400" dirty="0">
              <a:sym typeface="Calibri"/>
            </a:rPr>
            <a:t> </a:t>
          </a:r>
          <a:r>
            <a:rPr lang="en-US" sz="1400" dirty="0" err="1">
              <a:sym typeface="Calibri"/>
            </a:rPr>
            <a:t>proiectelor</a:t>
          </a:r>
          <a:r>
            <a:rPr lang="en-US" sz="1400" dirty="0">
              <a:sym typeface="Calibri"/>
            </a:rPr>
            <a:t> de </a:t>
          </a:r>
          <a:r>
            <a:rPr lang="en-US" sz="1400" dirty="0" err="1">
              <a:sym typeface="Calibri"/>
            </a:rPr>
            <a:t>cercetare</a:t>
          </a:r>
          <a:r>
            <a:rPr lang="en-US" sz="1400" dirty="0">
              <a:sym typeface="Calibri"/>
            </a:rPr>
            <a:t> </a:t>
          </a:r>
          <a:r>
            <a:rPr lang="en-US" sz="1400" dirty="0" err="1">
              <a:sym typeface="Calibri"/>
            </a:rPr>
            <a:t>și</a:t>
          </a:r>
          <a:r>
            <a:rPr lang="en-US" sz="1400" dirty="0">
              <a:sym typeface="Calibri"/>
            </a:rPr>
            <a:t> </a:t>
          </a:r>
          <a:r>
            <a:rPr lang="en-US" sz="1400" dirty="0" err="1">
              <a:sym typeface="Calibri"/>
            </a:rPr>
            <a:t>inovare</a:t>
          </a:r>
          <a:r>
            <a:rPr lang="en-US" sz="1400" dirty="0">
              <a:sym typeface="Calibri"/>
            </a:rPr>
            <a:t> competitive.</a:t>
          </a:r>
          <a:r>
            <a:rPr lang="en-US" sz="1200" dirty="0">
              <a:sym typeface="Calibri"/>
            </a:rPr>
            <a:t> </a:t>
          </a:r>
        </a:p>
      </dgm:t>
    </dgm:pt>
    <dgm:pt modelId="{3D81FD75-7128-4FE9-8721-79E2A80664A4}" type="parTrans" cxnId="{0A8D77F4-2232-4098-9F6E-704FE7A2E27D}">
      <dgm:prSet/>
      <dgm:spPr/>
      <dgm:t>
        <a:bodyPr/>
        <a:lstStyle/>
        <a:p>
          <a:endParaRPr lang="en-US"/>
        </a:p>
      </dgm:t>
    </dgm:pt>
    <dgm:pt modelId="{E19CA220-A8AD-42D4-A75A-0EB1870E31A0}" type="sibTrans" cxnId="{0A8D77F4-2232-4098-9F6E-704FE7A2E27D}">
      <dgm:prSet/>
      <dgm:spPr/>
      <dgm:t>
        <a:bodyPr/>
        <a:lstStyle/>
        <a:p>
          <a:endParaRPr lang="en-US"/>
        </a:p>
      </dgm:t>
    </dgm:pt>
    <dgm:pt modelId="{4691C50E-68D0-4F10-80CA-08FFFA36FC21}">
      <dgm:prSet custT="1"/>
      <dgm:spPr/>
      <dgm:t>
        <a:bodyPr/>
        <a:lstStyle/>
        <a:p>
          <a:pPr>
            <a:lnSpc>
              <a:spcPct val="90000"/>
            </a:lnSpc>
            <a:spcAft>
              <a:spcPts val="0"/>
            </a:spcAft>
          </a:pPr>
          <a:r>
            <a:rPr lang="ro-RO" sz="1200" dirty="0">
              <a:sym typeface="Calibri"/>
            </a:rPr>
            <a:t>Prin </a:t>
          </a:r>
          <a:r>
            <a:rPr lang="en-US" sz="1200" dirty="0" err="1">
              <a:sym typeface="Calibri"/>
            </a:rPr>
            <a:t>apeluri</a:t>
          </a:r>
          <a:r>
            <a:rPr lang="en-US" sz="1200" dirty="0">
              <a:sym typeface="Calibri"/>
            </a:rPr>
            <a:t> competitive ale </a:t>
          </a:r>
          <a:r>
            <a:rPr lang="en-US" sz="1200" dirty="0" err="1">
              <a:sym typeface="Calibri"/>
            </a:rPr>
            <a:t>Comisiei</a:t>
          </a:r>
          <a:r>
            <a:rPr lang="en-US" sz="1200" dirty="0">
              <a:sym typeface="Calibri"/>
            </a:rPr>
            <a:t> </a:t>
          </a:r>
          <a:r>
            <a:rPr lang="en-US" sz="1200" dirty="0" err="1">
              <a:sym typeface="Calibri"/>
            </a:rPr>
            <a:t>Europene</a:t>
          </a:r>
          <a:r>
            <a:rPr lang="en-US" sz="1200" dirty="0">
              <a:sym typeface="Calibri"/>
            </a:rPr>
            <a:t>, cu accent pe </a:t>
          </a:r>
          <a:r>
            <a:rPr lang="en-US" sz="1200" dirty="0" err="1">
              <a:sym typeface="Calibri"/>
            </a:rPr>
            <a:t>programele</a:t>
          </a:r>
          <a:r>
            <a:rPr lang="en-US" sz="1200" dirty="0">
              <a:sym typeface="Calibri"/>
            </a:rPr>
            <a:t> </a:t>
          </a:r>
          <a:r>
            <a:rPr lang="en-US" sz="1200" dirty="0" err="1">
              <a:sym typeface="Calibri"/>
            </a:rPr>
            <a:t>cadru</a:t>
          </a:r>
          <a:r>
            <a:rPr lang="en-US" sz="1200" dirty="0">
              <a:sym typeface="Calibri"/>
            </a:rPr>
            <a:t> din </a:t>
          </a:r>
          <a:r>
            <a:rPr lang="en-US" sz="1200" dirty="0" err="1">
              <a:sym typeface="Calibri"/>
            </a:rPr>
            <a:t>perioada</a:t>
          </a:r>
          <a:r>
            <a:rPr lang="en-US" sz="1200" dirty="0">
              <a:sym typeface="Calibri"/>
            </a:rPr>
            <a:t> 20</a:t>
          </a:r>
          <a:r>
            <a:rPr lang="ro-RO" sz="1200" dirty="0">
              <a:sym typeface="Calibri"/>
            </a:rPr>
            <a:t>20</a:t>
          </a:r>
          <a:r>
            <a:rPr lang="en-US" sz="1200" dirty="0">
              <a:sym typeface="Calibri"/>
            </a:rPr>
            <a:t>-202</a:t>
          </a:r>
          <a:r>
            <a:rPr lang="ro-RO" sz="1200" dirty="0">
              <a:sym typeface="Calibri"/>
            </a:rPr>
            <a:t>3</a:t>
          </a:r>
          <a:r>
            <a:rPr lang="en-US" sz="1200" dirty="0">
              <a:sym typeface="Calibri"/>
            </a:rPr>
            <a:t>, la </a:t>
          </a:r>
          <a:r>
            <a:rPr lang="en-US" sz="1200" dirty="0" err="1">
              <a:sym typeface="Calibri"/>
            </a:rPr>
            <a:t>nivelul</a:t>
          </a:r>
          <a:r>
            <a:rPr lang="en-US" sz="1200" dirty="0">
              <a:sym typeface="Calibri"/>
            </a:rPr>
            <a:t> </a:t>
          </a:r>
          <a:r>
            <a:rPr lang="en-US" sz="1200" dirty="0" err="1">
              <a:sym typeface="Calibri"/>
            </a:rPr>
            <a:t>Universității</a:t>
          </a:r>
          <a:r>
            <a:rPr lang="en-US" sz="1200" dirty="0">
              <a:sym typeface="Calibri"/>
            </a:rPr>
            <a:t> de Vest din </a:t>
          </a:r>
          <a:r>
            <a:rPr lang="en-US" sz="1200" dirty="0" err="1">
              <a:sym typeface="Calibri"/>
            </a:rPr>
            <a:t>Timișoara</a:t>
          </a:r>
          <a:r>
            <a:rPr lang="en-US" sz="1200" dirty="0">
              <a:sym typeface="Calibri"/>
            </a:rPr>
            <a:t>, a </a:t>
          </a:r>
          <a:r>
            <a:rPr lang="en-US" sz="1200" dirty="0" err="1">
              <a:sym typeface="Calibri"/>
            </a:rPr>
            <a:t>partenerilor</a:t>
          </a:r>
          <a:r>
            <a:rPr lang="en-US" sz="1200" dirty="0">
              <a:sym typeface="Calibri"/>
            </a:rPr>
            <a:t> </a:t>
          </a:r>
          <a:r>
            <a:rPr lang="ro-RO" sz="1200" dirty="0">
              <a:sym typeface="Calibri"/>
            </a:rPr>
            <a:t>locali și regionali</a:t>
          </a:r>
          <a:r>
            <a:rPr lang="en-US" sz="1200" dirty="0">
              <a:sym typeface="Calibri"/>
            </a:rPr>
            <a:t>. </a:t>
          </a:r>
        </a:p>
      </dgm:t>
    </dgm:pt>
    <dgm:pt modelId="{C2722475-BDC2-488B-8625-85031E2935AD}" type="parTrans" cxnId="{62BBA73E-BBD0-44C5-86DD-5FB302BBE55A}">
      <dgm:prSet/>
      <dgm:spPr/>
      <dgm:t>
        <a:bodyPr/>
        <a:lstStyle/>
        <a:p>
          <a:endParaRPr lang="en-US"/>
        </a:p>
      </dgm:t>
    </dgm:pt>
    <dgm:pt modelId="{38EE2933-6BB8-46B8-8C59-EEB521F72BA2}" type="sibTrans" cxnId="{62BBA73E-BBD0-44C5-86DD-5FB302BBE55A}">
      <dgm:prSet/>
      <dgm:spPr/>
      <dgm:t>
        <a:bodyPr/>
        <a:lstStyle/>
        <a:p>
          <a:endParaRPr lang="en-US"/>
        </a:p>
      </dgm:t>
    </dgm:pt>
    <dgm:pt modelId="{F4E3F0B6-817B-4E1F-85E5-C78F32B43A7C}">
      <dgm:prSet custT="1"/>
      <dgm:spPr/>
      <dgm:t>
        <a:bodyPr/>
        <a:lstStyle/>
        <a:p>
          <a:pPr>
            <a:lnSpc>
              <a:spcPct val="90000"/>
            </a:lnSpc>
            <a:spcAft>
              <a:spcPts val="600"/>
            </a:spcAft>
          </a:pPr>
          <a:r>
            <a:rPr lang="ro-RO" sz="1200" dirty="0">
              <a:sym typeface="Calibri"/>
            </a:rPr>
            <a:t>Î</a:t>
          </a:r>
          <a:r>
            <a:rPr lang="en-US" sz="1200" dirty="0" err="1">
              <a:sym typeface="Calibri"/>
            </a:rPr>
            <a:t>mbunătățirea</a:t>
          </a:r>
          <a:r>
            <a:rPr lang="en-US" sz="1200" dirty="0">
              <a:sym typeface="Calibri"/>
            </a:rPr>
            <a:t> </a:t>
          </a:r>
          <a:r>
            <a:rPr lang="en-US" sz="1200" dirty="0" err="1">
              <a:sym typeface="Calibri"/>
            </a:rPr>
            <a:t>rolului</a:t>
          </a:r>
          <a:r>
            <a:rPr lang="en-US" sz="1200" dirty="0">
              <a:sym typeface="Calibri"/>
            </a:rPr>
            <a:t> </a:t>
          </a:r>
          <a:r>
            <a:rPr lang="en-US" sz="1200" dirty="0" err="1">
              <a:sym typeface="Calibri"/>
            </a:rPr>
            <a:t>aplicanților</a:t>
          </a:r>
          <a:r>
            <a:rPr lang="en-US" sz="1200" dirty="0">
              <a:sym typeface="Calibri"/>
            </a:rPr>
            <a:t> </a:t>
          </a:r>
          <a:r>
            <a:rPr lang="en-US" sz="1200" dirty="0" err="1">
              <a:sym typeface="Calibri"/>
            </a:rPr>
            <a:t>regionali</a:t>
          </a:r>
          <a:r>
            <a:rPr lang="en-US" sz="1200" dirty="0">
              <a:sym typeface="Calibri"/>
            </a:rPr>
            <a:t>, </a:t>
          </a:r>
          <a:r>
            <a:rPr lang="en-US" sz="1200" dirty="0" err="1">
              <a:sym typeface="Calibri"/>
            </a:rPr>
            <a:t>prin</a:t>
          </a:r>
          <a:r>
            <a:rPr lang="en-US" sz="1200" dirty="0">
              <a:sym typeface="Calibri"/>
            </a:rPr>
            <a:t> </a:t>
          </a:r>
          <a:r>
            <a:rPr lang="en-US" sz="1200" dirty="0" err="1">
              <a:sym typeface="Calibri"/>
            </a:rPr>
            <a:t>poziții</a:t>
          </a:r>
          <a:r>
            <a:rPr lang="en-US" sz="1200" dirty="0">
              <a:sym typeface="Calibri"/>
            </a:rPr>
            <a:t> de </a:t>
          </a:r>
          <a:r>
            <a:rPr lang="en-US" sz="1200" dirty="0" err="1">
              <a:sym typeface="Calibri"/>
            </a:rPr>
            <a:t>coordonare</a:t>
          </a:r>
          <a:r>
            <a:rPr lang="en-US" sz="1200" dirty="0">
              <a:sym typeface="Calibri"/>
            </a:rPr>
            <a:t> la </a:t>
          </a:r>
          <a:r>
            <a:rPr lang="en-US" sz="1200" dirty="0" err="1">
              <a:sym typeface="Calibri"/>
            </a:rPr>
            <a:t>nivel</a:t>
          </a:r>
          <a:r>
            <a:rPr lang="en-US" sz="1200" dirty="0">
              <a:sym typeface="Calibri"/>
            </a:rPr>
            <a:t> de </a:t>
          </a:r>
          <a:r>
            <a:rPr lang="en-US" sz="1200" dirty="0" err="1">
              <a:sym typeface="Calibri"/>
            </a:rPr>
            <a:t>proiect</a:t>
          </a:r>
          <a:r>
            <a:rPr lang="en-US" sz="1200" dirty="0">
              <a:sym typeface="Calibri"/>
            </a:rPr>
            <a:t> </a:t>
          </a:r>
          <a:r>
            <a:rPr lang="en-US" sz="1200" dirty="0" err="1">
              <a:sym typeface="Calibri"/>
            </a:rPr>
            <a:t>sau</a:t>
          </a:r>
          <a:r>
            <a:rPr lang="en-US" sz="1200" dirty="0">
              <a:sym typeface="Calibri"/>
            </a:rPr>
            <a:t> </a:t>
          </a:r>
          <a:r>
            <a:rPr lang="en-US" sz="1200" dirty="0" err="1">
              <a:sym typeface="Calibri"/>
            </a:rPr>
            <a:t>pachete</a:t>
          </a:r>
          <a:r>
            <a:rPr lang="en-US" sz="1200" dirty="0">
              <a:sym typeface="Calibri"/>
            </a:rPr>
            <a:t> de </a:t>
          </a:r>
          <a:r>
            <a:rPr lang="en-US" sz="1200" dirty="0" err="1">
              <a:sym typeface="Calibri"/>
            </a:rPr>
            <a:t>lucru</a:t>
          </a:r>
          <a:r>
            <a:rPr lang="en-US" sz="1200" dirty="0">
              <a:sym typeface="Calibri"/>
            </a:rPr>
            <a:t>.</a:t>
          </a:r>
        </a:p>
      </dgm:t>
    </dgm:pt>
    <dgm:pt modelId="{DCE3FCEA-0989-4F4F-8A79-FBE3FBC1174C}" type="parTrans" cxnId="{91E8BE39-0373-449E-9809-807C4391A773}">
      <dgm:prSet/>
      <dgm:spPr/>
      <dgm:t>
        <a:bodyPr/>
        <a:lstStyle/>
        <a:p>
          <a:endParaRPr lang="en-US"/>
        </a:p>
      </dgm:t>
    </dgm:pt>
    <dgm:pt modelId="{2D82862A-9BAE-4FE5-9C70-CB10684A54C9}" type="sibTrans" cxnId="{91E8BE39-0373-449E-9809-807C4391A773}">
      <dgm:prSet/>
      <dgm:spPr/>
      <dgm:t>
        <a:bodyPr/>
        <a:lstStyle/>
        <a:p>
          <a:endParaRPr lang="en-US"/>
        </a:p>
      </dgm:t>
    </dgm:pt>
    <dgm:pt modelId="{EEED4040-37AA-49A0-AABE-318E4F82529F}" type="pres">
      <dgm:prSet presAssocID="{A8DE82FF-2C51-4FEF-BAF6-1CFFC91A9EDF}" presName="Name0" presStyleCnt="0">
        <dgm:presLayoutVars>
          <dgm:chMax val="7"/>
          <dgm:chPref val="7"/>
          <dgm:dir/>
          <dgm:animLvl val="lvl"/>
        </dgm:presLayoutVars>
      </dgm:prSet>
      <dgm:spPr/>
      <dgm:t>
        <a:bodyPr/>
        <a:lstStyle/>
        <a:p>
          <a:endParaRPr lang="ro-RO"/>
        </a:p>
      </dgm:t>
    </dgm:pt>
    <dgm:pt modelId="{49E948FE-9168-4B27-AC55-D81062F5D1AE}" type="pres">
      <dgm:prSet presAssocID="{5EAE78C2-12B9-4861-86AE-5B7209966CED}" presName="parentText_1" presStyleLbl="node1" presStyleIdx="0" presStyleCnt="4">
        <dgm:presLayoutVars>
          <dgm:chMax val="1"/>
          <dgm:chPref val="1"/>
          <dgm:bulletEnabled val="1"/>
        </dgm:presLayoutVars>
      </dgm:prSet>
      <dgm:spPr/>
      <dgm:t>
        <a:bodyPr/>
        <a:lstStyle/>
        <a:p>
          <a:endParaRPr lang="ro-RO"/>
        </a:p>
      </dgm:t>
    </dgm:pt>
    <dgm:pt modelId="{92EA6482-06F7-4BF3-B42F-50F83226F1FB}" type="pres">
      <dgm:prSet presAssocID="{5EAE78C2-12B9-4861-86AE-5B7209966CED}" presName="childText_1" presStyleLbl="node1" presStyleIdx="0" presStyleCnt="4" custScaleX="140243" custLinFactNeighborX="-17472">
        <dgm:presLayoutVars>
          <dgm:chMax val="0"/>
          <dgm:chPref val="0"/>
          <dgm:bulletEnabled val="1"/>
        </dgm:presLayoutVars>
      </dgm:prSet>
      <dgm:spPr/>
      <dgm:t>
        <a:bodyPr/>
        <a:lstStyle/>
        <a:p>
          <a:endParaRPr lang="ro-RO"/>
        </a:p>
      </dgm:t>
    </dgm:pt>
    <dgm:pt modelId="{E0037476-13E8-4539-98DC-B479F4FA5DA1}" type="pres">
      <dgm:prSet presAssocID="{5EAE78C2-12B9-4861-86AE-5B7209966CED}" presName="accentShape_1" presStyleCnt="0"/>
      <dgm:spPr/>
    </dgm:pt>
    <dgm:pt modelId="{F8988EA0-DC35-4EE3-94BA-895C3BC0FB62}" type="pres">
      <dgm:prSet presAssocID="{5EAE78C2-12B9-4861-86AE-5B7209966CED}" presName="imageRepeatNode" presStyleLbl="node1" presStyleIdx="0" presStyleCnt="4" custScaleX="122075" custLinFactNeighborX="-17367" custLinFactNeighborY="-590"/>
      <dgm:spPr/>
      <dgm:t>
        <a:bodyPr/>
        <a:lstStyle/>
        <a:p>
          <a:endParaRPr lang="ro-RO"/>
        </a:p>
      </dgm:t>
    </dgm:pt>
    <dgm:pt modelId="{CA5E20E9-F82C-4B74-97FE-E7AFE92ADC56}" type="pres">
      <dgm:prSet presAssocID="{8644AEEC-7B77-4B91-B239-71DFC1796744}" presName="parentText_2" presStyleLbl="node1" presStyleIdx="0" presStyleCnt="4">
        <dgm:presLayoutVars>
          <dgm:chMax val="1"/>
          <dgm:chPref val="1"/>
          <dgm:bulletEnabled val="1"/>
        </dgm:presLayoutVars>
      </dgm:prSet>
      <dgm:spPr/>
      <dgm:t>
        <a:bodyPr/>
        <a:lstStyle/>
        <a:p>
          <a:endParaRPr lang="ro-RO"/>
        </a:p>
      </dgm:t>
    </dgm:pt>
    <dgm:pt modelId="{86239763-ACC4-40C1-B81C-6631AF076F9E}" type="pres">
      <dgm:prSet presAssocID="{8644AEEC-7B77-4B91-B239-71DFC1796744}" presName="childText_2" presStyleLbl="node2" presStyleIdx="0" presStyleCnt="0" custScaleX="123203" custLinFactNeighborX="1454" custLinFactNeighborY="231">
        <dgm:presLayoutVars>
          <dgm:chMax val="0"/>
          <dgm:chPref val="0"/>
          <dgm:bulletEnabled val="1"/>
        </dgm:presLayoutVars>
      </dgm:prSet>
      <dgm:spPr/>
      <dgm:t>
        <a:bodyPr/>
        <a:lstStyle/>
        <a:p>
          <a:endParaRPr lang="ro-RO"/>
        </a:p>
      </dgm:t>
    </dgm:pt>
    <dgm:pt modelId="{A2B3C1A7-E378-4760-B8EE-E68AC0489A0D}" type="pres">
      <dgm:prSet presAssocID="{8644AEEC-7B77-4B91-B239-71DFC1796744}" presName="accentShape_2" presStyleCnt="0"/>
      <dgm:spPr/>
    </dgm:pt>
    <dgm:pt modelId="{8E48FA07-782D-4911-8C36-48E504350192}" type="pres">
      <dgm:prSet presAssocID="{8644AEEC-7B77-4B91-B239-71DFC1796744}" presName="imageRepeatNode" presStyleLbl="node1" presStyleIdx="1" presStyleCnt="4" custScaleX="115873"/>
      <dgm:spPr/>
      <dgm:t>
        <a:bodyPr/>
        <a:lstStyle/>
        <a:p>
          <a:endParaRPr lang="ro-RO"/>
        </a:p>
      </dgm:t>
    </dgm:pt>
    <dgm:pt modelId="{3B8AB133-DE79-4625-B864-D30710C9F0CF}" type="pres">
      <dgm:prSet presAssocID="{523BDEC7-8D39-4007-BBE0-F06B3CC524D0}" presName="parentText_3" presStyleLbl="node1" presStyleIdx="1" presStyleCnt="4">
        <dgm:presLayoutVars>
          <dgm:chMax val="1"/>
          <dgm:chPref val="1"/>
          <dgm:bulletEnabled val="1"/>
        </dgm:presLayoutVars>
      </dgm:prSet>
      <dgm:spPr/>
      <dgm:t>
        <a:bodyPr/>
        <a:lstStyle/>
        <a:p>
          <a:endParaRPr lang="ro-RO"/>
        </a:p>
      </dgm:t>
    </dgm:pt>
    <dgm:pt modelId="{BE9A6D0B-4CE3-4757-8377-174E620CA067}" type="pres">
      <dgm:prSet presAssocID="{523BDEC7-8D39-4007-BBE0-F06B3CC524D0}" presName="childText_3" presStyleLbl="node2" presStyleIdx="0" presStyleCnt="0" custScaleX="130532" custLinFactNeighborX="30750">
        <dgm:presLayoutVars>
          <dgm:chMax val="0"/>
          <dgm:chPref val="0"/>
          <dgm:bulletEnabled val="1"/>
        </dgm:presLayoutVars>
      </dgm:prSet>
      <dgm:spPr/>
      <dgm:t>
        <a:bodyPr/>
        <a:lstStyle/>
        <a:p>
          <a:endParaRPr lang="ro-RO"/>
        </a:p>
      </dgm:t>
    </dgm:pt>
    <dgm:pt modelId="{D42EAAE8-8B91-4A39-9990-F579876C8DEB}" type="pres">
      <dgm:prSet presAssocID="{523BDEC7-8D39-4007-BBE0-F06B3CC524D0}" presName="accentShape_3" presStyleCnt="0"/>
      <dgm:spPr/>
    </dgm:pt>
    <dgm:pt modelId="{3AD5B575-B623-44C9-9613-5D85D9B4BCA3}" type="pres">
      <dgm:prSet presAssocID="{523BDEC7-8D39-4007-BBE0-F06B3CC524D0}" presName="imageRepeatNode" presStyleLbl="node1" presStyleIdx="2" presStyleCnt="4" custScaleX="112305" custLinFactNeighborX="13398" custLinFactNeighborY="783"/>
      <dgm:spPr/>
      <dgm:t>
        <a:bodyPr/>
        <a:lstStyle/>
        <a:p>
          <a:endParaRPr lang="ro-RO"/>
        </a:p>
      </dgm:t>
    </dgm:pt>
    <dgm:pt modelId="{964DE0C8-329F-467A-AC67-04DFCBBA873C}" type="pres">
      <dgm:prSet presAssocID="{F7203ECB-9BA0-41D5-BA73-ED7A95FB08AD}" presName="parentText_4" presStyleLbl="node1" presStyleIdx="2" presStyleCnt="4">
        <dgm:presLayoutVars>
          <dgm:chMax val="1"/>
          <dgm:chPref val="1"/>
          <dgm:bulletEnabled val="1"/>
        </dgm:presLayoutVars>
      </dgm:prSet>
      <dgm:spPr/>
      <dgm:t>
        <a:bodyPr/>
        <a:lstStyle/>
        <a:p>
          <a:endParaRPr lang="ro-RO"/>
        </a:p>
      </dgm:t>
    </dgm:pt>
    <dgm:pt modelId="{E7A2C5DC-6685-431A-ABE5-9F2DFFFE26A8}" type="pres">
      <dgm:prSet presAssocID="{F7203ECB-9BA0-41D5-BA73-ED7A95FB08AD}" presName="childText_4" presStyleLbl="node2" presStyleIdx="0" presStyleCnt="0" custScaleX="126194" custScaleY="95916" custLinFactNeighborX="41235" custLinFactNeighborY="-250">
        <dgm:presLayoutVars>
          <dgm:chMax val="0"/>
          <dgm:chPref val="0"/>
          <dgm:bulletEnabled val="1"/>
        </dgm:presLayoutVars>
      </dgm:prSet>
      <dgm:spPr/>
      <dgm:t>
        <a:bodyPr/>
        <a:lstStyle/>
        <a:p>
          <a:endParaRPr lang="ro-RO"/>
        </a:p>
      </dgm:t>
    </dgm:pt>
    <dgm:pt modelId="{425EC5AF-E464-4832-B253-237187A86557}" type="pres">
      <dgm:prSet presAssocID="{F7203ECB-9BA0-41D5-BA73-ED7A95FB08AD}" presName="accentShape_4" presStyleCnt="0"/>
      <dgm:spPr/>
    </dgm:pt>
    <dgm:pt modelId="{80909260-EA16-4713-81F9-3C7C49C37ECF}" type="pres">
      <dgm:prSet presAssocID="{F7203ECB-9BA0-41D5-BA73-ED7A95FB08AD}" presName="imageRepeatNode" presStyleLbl="node1" presStyleIdx="3" presStyleCnt="4" custScaleX="114061" custLinFactNeighborX="24314" custLinFactNeighborY="938"/>
      <dgm:spPr/>
      <dgm:t>
        <a:bodyPr/>
        <a:lstStyle/>
        <a:p>
          <a:endParaRPr lang="ro-RO"/>
        </a:p>
      </dgm:t>
    </dgm:pt>
  </dgm:ptLst>
  <dgm:cxnLst>
    <dgm:cxn modelId="{1A65A0CE-6493-4BC2-8D6B-4E2B95E06532}" type="presOf" srcId="{8644AEEC-7B77-4B91-B239-71DFC1796744}" destId="{CA5E20E9-F82C-4B74-97FE-E7AFE92ADC56}" srcOrd="0" destOrd="0" presId="urn:microsoft.com/office/officeart/2009/3/layout/BlockDescendingList"/>
    <dgm:cxn modelId="{9EFD3DB3-C436-4B28-9899-70047125BA87}" srcId="{A8DE82FF-2C51-4FEF-BAF6-1CFFC91A9EDF}" destId="{523BDEC7-8D39-4007-BBE0-F06B3CC524D0}" srcOrd="2" destOrd="0" parTransId="{61F8E9B7-D501-4E1D-8FAE-03016FED4715}" sibTransId="{B0B05FBE-2355-444D-B147-743E0D42D627}"/>
    <dgm:cxn modelId="{62BBA73E-BBD0-44C5-86DD-5FB302BBE55A}" srcId="{F749FF5A-AE91-42DC-9F68-B454E010209F}" destId="{4691C50E-68D0-4F10-80CA-08FFFA36FC21}" srcOrd="0" destOrd="0" parTransId="{C2722475-BDC2-488B-8625-85031E2935AD}" sibTransId="{38EE2933-6BB8-46B8-8C59-EEB521F72BA2}"/>
    <dgm:cxn modelId="{9E167D7E-3BBC-4FE8-B66D-19791685A659}" srcId="{523BDEC7-8D39-4007-BBE0-F06B3CC524D0}" destId="{66CF855A-DB0D-4480-B8B7-462966E56AB4}" srcOrd="0" destOrd="0" parTransId="{ABA93C67-A39E-4DCB-AC51-70C30C36FF98}" sibTransId="{F75B3035-6FE1-4A5D-9D4D-E9A5F92C9BBD}"/>
    <dgm:cxn modelId="{0A8D77F4-2232-4098-9F6E-704FE7A2E27D}" srcId="{F7203ECB-9BA0-41D5-BA73-ED7A95FB08AD}" destId="{A20BAF67-84DD-4EF6-AC54-C3D7DFDEC660}" srcOrd="0" destOrd="0" parTransId="{3D81FD75-7128-4FE9-8721-79E2A80664A4}" sibTransId="{E19CA220-A8AD-42D4-A75A-0EB1870E31A0}"/>
    <dgm:cxn modelId="{7B910D69-DD67-427D-8524-5772EB33323B}" type="presOf" srcId="{523BDEC7-8D39-4007-BBE0-F06B3CC524D0}" destId="{3B8AB133-DE79-4625-B864-D30710C9F0CF}" srcOrd="0" destOrd="0" presId="urn:microsoft.com/office/officeart/2009/3/layout/BlockDescendingList"/>
    <dgm:cxn modelId="{C1BD1229-2791-4863-9713-5B5B8CC8A29D}" type="presOf" srcId="{F7203ECB-9BA0-41D5-BA73-ED7A95FB08AD}" destId="{80909260-EA16-4713-81F9-3C7C49C37ECF}" srcOrd="1" destOrd="0" presId="urn:microsoft.com/office/officeart/2009/3/layout/BlockDescendingList"/>
    <dgm:cxn modelId="{8F8A3DBF-1E55-42B6-9C6B-F6FCB0B19512}" type="presOf" srcId="{5EAE78C2-12B9-4861-86AE-5B7209966CED}" destId="{49E948FE-9168-4B27-AC55-D81062F5D1AE}" srcOrd="0" destOrd="0" presId="urn:microsoft.com/office/officeart/2009/3/layout/BlockDescendingList"/>
    <dgm:cxn modelId="{F04E4190-E79E-45BE-B524-6E27C861E42B}" type="presOf" srcId="{F749FF5A-AE91-42DC-9F68-B454E010209F}" destId="{92EA6482-06F7-4BF3-B42F-50F83226F1FB}" srcOrd="0" destOrd="0" presId="urn:microsoft.com/office/officeart/2009/3/layout/BlockDescendingList"/>
    <dgm:cxn modelId="{10E7A0AF-0EAC-498A-9A99-F86FFE9E4A1F}" type="presOf" srcId="{5EAE78C2-12B9-4861-86AE-5B7209966CED}" destId="{F8988EA0-DC35-4EE3-94BA-895C3BC0FB62}" srcOrd="1" destOrd="0" presId="urn:microsoft.com/office/officeart/2009/3/layout/BlockDescendingList"/>
    <dgm:cxn modelId="{5521C3DF-EA27-4D14-BF52-A55597DAC43F}" srcId="{5EAE78C2-12B9-4861-86AE-5B7209966CED}" destId="{F749FF5A-AE91-42DC-9F68-B454E010209F}" srcOrd="0" destOrd="0" parTransId="{941D6147-93C7-4083-946D-6C4C45746D52}" sibTransId="{7DACFB55-42FE-465D-A270-38237035B8B3}"/>
    <dgm:cxn modelId="{14287FD3-D87F-4D0D-B571-7912BA15A796}" type="presOf" srcId="{A20BAF67-84DD-4EF6-AC54-C3D7DFDEC660}" destId="{E7A2C5DC-6685-431A-ABE5-9F2DFFFE26A8}" srcOrd="0" destOrd="0" presId="urn:microsoft.com/office/officeart/2009/3/layout/BlockDescendingList"/>
    <dgm:cxn modelId="{2AD9DC6E-1074-4E30-BA18-28B917DFE797}" srcId="{A8DE82FF-2C51-4FEF-BAF6-1CFFC91A9EDF}" destId="{5EAE78C2-12B9-4861-86AE-5B7209966CED}" srcOrd="0" destOrd="0" parTransId="{F6589F85-4770-4E06-9B40-5BFE10901ADB}" sibTransId="{0C617642-6121-4154-B51D-38AA2D66A5EE}"/>
    <dgm:cxn modelId="{3EDBD2AF-BEA2-4678-86A0-60E3BA133DF3}" type="presOf" srcId="{66CF855A-DB0D-4480-B8B7-462966E56AB4}" destId="{BE9A6D0B-4CE3-4757-8377-174E620CA067}" srcOrd="0" destOrd="0" presId="urn:microsoft.com/office/officeart/2009/3/layout/BlockDescendingList"/>
    <dgm:cxn modelId="{A3CDEE20-B6DE-4124-AE4C-FCE850E0AEC8}" srcId="{A8DE82FF-2C51-4FEF-BAF6-1CFFC91A9EDF}" destId="{8644AEEC-7B77-4B91-B239-71DFC1796744}" srcOrd="1" destOrd="0" parTransId="{740C33ED-6B0D-4542-AF6B-0443BB73FE05}" sibTransId="{AD9C6104-9E19-4E85-8AC9-DC0899ADCCEC}"/>
    <dgm:cxn modelId="{C59CA861-EDA6-415D-8286-D6DA8E6A1663}" type="presOf" srcId="{F7203ECB-9BA0-41D5-BA73-ED7A95FB08AD}" destId="{964DE0C8-329F-467A-AC67-04DFCBBA873C}" srcOrd="0" destOrd="0" presId="urn:microsoft.com/office/officeart/2009/3/layout/BlockDescendingList"/>
    <dgm:cxn modelId="{FB9DB90B-6DB9-41B8-8C2C-2053D9EA838A}" type="presOf" srcId="{A1133FED-E6F7-4A65-8B0C-DE28C6D73B26}" destId="{86239763-ACC4-40C1-B81C-6631AF076F9E}" srcOrd="0" destOrd="0" presId="urn:microsoft.com/office/officeart/2009/3/layout/BlockDescendingList"/>
    <dgm:cxn modelId="{4CD95BD3-CA67-4A12-9B86-EF4D61039593}" srcId="{A8DE82FF-2C51-4FEF-BAF6-1CFFC91A9EDF}" destId="{F7203ECB-9BA0-41D5-BA73-ED7A95FB08AD}" srcOrd="3" destOrd="0" parTransId="{69D9A583-6AC4-4ACC-B06E-3287160F73F0}" sibTransId="{A08D20DC-4CEE-486D-B0DE-BBB6DC02D5D3}"/>
    <dgm:cxn modelId="{6ED74E02-FF58-4721-B578-3208A1EDAEDA}" srcId="{8644AEEC-7B77-4B91-B239-71DFC1796744}" destId="{A1133FED-E6F7-4A65-8B0C-DE28C6D73B26}" srcOrd="0" destOrd="0" parTransId="{6FB4920F-645E-472F-A21E-2ADD642B7463}" sibTransId="{84E64613-1E44-40A8-9341-720937DF43F6}"/>
    <dgm:cxn modelId="{E87D3235-913A-4BAB-98D3-1A04A7509038}" type="presOf" srcId="{4691C50E-68D0-4F10-80CA-08FFFA36FC21}" destId="{92EA6482-06F7-4BF3-B42F-50F83226F1FB}" srcOrd="0" destOrd="1" presId="urn:microsoft.com/office/officeart/2009/3/layout/BlockDescendingList"/>
    <dgm:cxn modelId="{91E8BE39-0373-449E-9809-807C4391A773}" srcId="{A1133FED-E6F7-4A65-8B0C-DE28C6D73B26}" destId="{F4E3F0B6-817B-4E1F-85E5-C78F32B43A7C}" srcOrd="0" destOrd="0" parTransId="{DCE3FCEA-0989-4F4F-8A79-FBE3FBC1174C}" sibTransId="{2D82862A-9BAE-4FE5-9C70-CB10684A54C9}"/>
    <dgm:cxn modelId="{8C328B8E-F6E5-48A3-BCFA-6E7667809438}" type="presOf" srcId="{523BDEC7-8D39-4007-BBE0-F06B3CC524D0}" destId="{3AD5B575-B623-44C9-9613-5D85D9B4BCA3}" srcOrd="1" destOrd="0" presId="urn:microsoft.com/office/officeart/2009/3/layout/BlockDescendingList"/>
    <dgm:cxn modelId="{CA82564D-2F6E-49C1-9C03-970C94E42856}" type="presOf" srcId="{F4E3F0B6-817B-4E1F-85E5-C78F32B43A7C}" destId="{86239763-ACC4-40C1-B81C-6631AF076F9E}" srcOrd="0" destOrd="1" presId="urn:microsoft.com/office/officeart/2009/3/layout/BlockDescendingList"/>
    <dgm:cxn modelId="{35A476C6-D36C-4F2E-BA0C-7FA78BC1145F}" type="presOf" srcId="{A8DE82FF-2C51-4FEF-BAF6-1CFFC91A9EDF}" destId="{EEED4040-37AA-49A0-AABE-318E4F82529F}" srcOrd="0" destOrd="0" presId="urn:microsoft.com/office/officeart/2009/3/layout/BlockDescendingList"/>
    <dgm:cxn modelId="{8CB5FCEF-F0CD-4D7A-9262-EA408772B757}" type="presOf" srcId="{8644AEEC-7B77-4B91-B239-71DFC1796744}" destId="{8E48FA07-782D-4911-8C36-48E504350192}" srcOrd="1" destOrd="0" presId="urn:microsoft.com/office/officeart/2009/3/layout/BlockDescendingList"/>
    <dgm:cxn modelId="{F89DE876-9AAB-4F86-97E9-000EF69247A4}" type="presParOf" srcId="{EEED4040-37AA-49A0-AABE-318E4F82529F}" destId="{49E948FE-9168-4B27-AC55-D81062F5D1AE}" srcOrd="0" destOrd="0" presId="urn:microsoft.com/office/officeart/2009/3/layout/BlockDescendingList"/>
    <dgm:cxn modelId="{03432759-F983-4697-B004-695AF0CB0050}" type="presParOf" srcId="{EEED4040-37AA-49A0-AABE-318E4F82529F}" destId="{92EA6482-06F7-4BF3-B42F-50F83226F1FB}" srcOrd="1" destOrd="0" presId="urn:microsoft.com/office/officeart/2009/3/layout/BlockDescendingList"/>
    <dgm:cxn modelId="{4810ADE9-5A0E-41F2-81E8-BA5BEC623A52}" type="presParOf" srcId="{EEED4040-37AA-49A0-AABE-318E4F82529F}" destId="{E0037476-13E8-4539-98DC-B479F4FA5DA1}" srcOrd="2" destOrd="0" presId="urn:microsoft.com/office/officeart/2009/3/layout/BlockDescendingList"/>
    <dgm:cxn modelId="{59F3A1E7-71C2-4894-A889-A53E839CF55C}" type="presParOf" srcId="{E0037476-13E8-4539-98DC-B479F4FA5DA1}" destId="{F8988EA0-DC35-4EE3-94BA-895C3BC0FB62}" srcOrd="0" destOrd="0" presId="urn:microsoft.com/office/officeart/2009/3/layout/BlockDescendingList"/>
    <dgm:cxn modelId="{D64A42C2-A6D4-435A-95E5-8B95F392806B}" type="presParOf" srcId="{EEED4040-37AA-49A0-AABE-318E4F82529F}" destId="{CA5E20E9-F82C-4B74-97FE-E7AFE92ADC56}" srcOrd="3" destOrd="0" presId="urn:microsoft.com/office/officeart/2009/3/layout/BlockDescendingList"/>
    <dgm:cxn modelId="{FA337877-B800-4831-BA1E-86C21D40CEFB}" type="presParOf" srcId="{EEED4040-37AA-49A0-AABE-318E4F82529F}" destId="{86239763-ACC4-40C1-B81C-6631AF076F9E}" srcOrd="4" destOrd="0" presId="urn:microsoft.com/office/officeart/2009/3/layout/BlockDescendingList"/>
    <dgm:cxn modelId="{C2C2A2C5-494C-4629-BBBC-8D6D4C1ED548}" type="presParOf" srcId="{EEED4040-37AA-49A0-AABE-318E4F82529F}" destId="{A2B3C1A7-E378-4760-B8EE-E68AC0489A0D}" srcOrd="5" destOrd="0" presId="urn:microsoft.com/office/officeart/2009/3/layout/BlockDescendingList"/>
    <dgm:cxn modelId="{3D80319B-C680-4E60-8224-2C445A969DA3}" type="presParOf" srcId="{A2B3C1A7-E378-4760-B8EE-E68AC0489A0D}" destId="{8E48FA07-782D-4911-8C36-48E504350192}" srcOrd="0" destOrd="0" presId="urn:microsoft.com/office/officeart/2009/3/layout/BlockDescendingList"/>
    <dgm:cxn modelId="{5A8C6C29-080F-4E4D-955A-7499976D7468}" type="presParOf" srcId="{EEED4040-37AA-49A0-AABE-318E4F82529F}" destId="{3B8AB133-DE79-4625-B864-D30710C9F0CF}" srcOrd="6" destOrd="0" presId="urn:microsoft.com/office/officeart/2009/3/layout/BlockDescendingList"/>
    <dgm:cxn modelId="{1C06A4BE-8FF1-4CC4-AB67-C63D4D88EAF9}" type="presParOf" srcId="{EEED4040-37AA-49A0-AABE-318E4F82529F}" destId="{BE9A6D0B-4CE3-4757-8377-174E620CA067}" srcOrd="7" destOrd="0" presId="urn:microsoft.com/office/officeart/2009/3/layout/BlockDescendingList"/>
    <dgm:cxn modelId="{BEA5EADB-50AA-4703-A07E-C90C13064F55}" type="presParOf" srcId="{EEED4040-37AA-49A0-AABE-318E4F82529F}" destId="{D42EAAE8-8B91-4A39-9990-F579876C8DEB}" srcOrd="8" destOrd="0" presId="urn:microsoft.com/office/officeart/2009/3/layout/BlockDescendingList"/>
    <dgm:cxn modelId="{6574CE4D-A7B6-42BC-BE04-6D7094425C40}" type="presParOf" srcId="{D42EAAE8-8B91-4A39-9990-F579876C8DEB}" destId="{3AD5B575-B623-44C9-9613-5D85D9B4BCA3}" srcOrd="0" destOrd="0" presId="urn:microsoft.com/office/officeart/2009/3/layout/BlockDescendingList"/>
    <dgm:cxn modelId="{A2C64CE0-85AC-4B0B-B41F-D37443EA1523}" type="presParOf" srcId="{EEED4040-37AA-49A0-AABE-318E4F82529F}" destId="{964DE0C8-329F-467A-AC67-04DFCBBA873C}" srcOrd="9" destOrd="0" presId="urn:microsoft.com/office/officeart/2009/3/layout/BlockDescendingList"/>
    <dgm:cxn modelId="{67776737-D182-4F6F-94CB-F320787521A6}" type="presParOf" srcId="{EEED4040-37AA-49A0-AABE-318E4F82529F}" destId="{E7A2C5DC-6685-431A-ABE5-9F2DFFFE26A8}" srcOrd="10" destOrd="0" presId="urn:microsoft.com/office/officeart/2009/3/layout/BlockDescendingList"/>
    <dgm:cxn modelId="{49516882-F84F-4653-973E-137CCE18FD10}" type="presParOf" srcId="{EEED4040-37AA-49A0-AABE-318E4F82529F}" destId="{425EC5AF-E464-4832-B253-237187A86557}" srcOrd="11" destOrd="0" presId="urn:microsoft.com/office/officeart/2009/3/layout/BlockDescendingList"/>
    <dgm:cxn modelId="{60D90DCC-2033-48D8-AC98-BC27B2C7F1A5}" type="presParOf" srcId="{425EC5AF-E464-4832-B253-237187A86557}" destId="{80909260-EA16-4713-81F9-3C7C49C37ECF}"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693D56A-7907-4251-ACAB-E91D8D501273}"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AC243F8B-0027-44F0-A91B-C76E14CEB92F}">
      <dgm:prSet/>
      <dgm:spPr/>
      <dgm:t>
        <a:bodyPr/>
        <a:lstStyle/>
        <a:p>
          <a:r>
            <a:rPr lang="ro-RO" dirty="0"/>
            <a:t>B. Portalul principal H2020</a:t>
          </a:r>
          <a:endParaRPr lang="en-US" dirty="0"/>
        </a:p>
      </dgm:t>
    </dgm:pt>
    <dgm:pt modelId="{600D6A29-03B8-49BB-A46A-ECDA12DE211A}" type="parTrans" cxnId="{16440465-C176-45CB-BEEE-E8B8343B1B56}">
      <dgm:prSet/>
      <dgm:spPr/>
      <dgm:t>
        <a:bodyPr/>
        <a:lstStyle/>
        <a:p>
          <a:endParaRPr lang="en-US"/>
        </a:p>
      </dgm:t>
    </dgm:pt>
    <dgm:pt modelId="{1FE46FBD-1545-42F7-A16C-C67690AB0902}" type="sibTrans" cxnId="{16440465-C176-45CB-BEEE-E8B8343B1B56}">
      <dgm:prSet/>
      <dgm:spPr/>
      <dgm:t>
        <a:bodyPr/>
        <a:lstStyle/>
        <a:p>
          <a:endParaRPr lang="en-US"/>
        </a:p>
      </dgm:t>
    </dgm:pt>
    <dgm:pt modelId="{9F0D91C4-7579-468E-A397-B689041A266E}">
      <dgm:prSet/>
      <dgm:spPr/>
      <dgm:t>
        <a:bodyPr/>
        <a:lstStyle/>
        <a:p>
          <a:r>
            <a:rPr lang="ro-RO" dirty="0"/>
            <a:t>C. Cu sprijinul rețelelor NPC</a:t>
          </a:r>
          <a:endParaRPr lang="en-US" dirty="0"/>
        </a:p>
      </dgm:t>
    </dgm:pt>
    <dgm:pt modelId="{D223912E-97A1-4D0B-B599-8239F3E9EC1A}" type="parTrans" cxnId="{5D0B841E-B429-45A9-97C7-4D5124C67DE2}">
      <dgm:prSet/>
      <dgm:spPr/>
      <dgm:t>
        <a:bodyPr/>
        <a:lstStyle/>
        <a:p>
          <a:endParaRPr lang="en-US"/>
        </a:p>
      </dgm:t>
    </dgm:pt>
    <dgm:pt modelId="{83DAB13F-0F04-4692-987F-1EF95BF779C1}" type="sibTrans" cxnId="{5D0B841E-B429-45A9-97C7-4D5124C67DE2}">
      <dgm:prSet/>
      <dgm:spPr/>
      <dgm:t>
        <a:bodyPr/>
        <a:lstStyle/>
        <a:p>
          <a:endParaRPr lang="en-US"/>
        </a:p>
      </dgm:t>
    </dgm:pt>
    <dgm:pt modelId="{7D937FD3-AA41-4214-82B1-1219E0155547}">
      <dgm:prSet/>
      <dgm:spPr/>
      <dgm:t>
        <a:bodyPr/>
        <a:lstStyle/>
        <a:p>
          <a:r>
            <a:rPr lang="ro-RO" dirty="0" err="1">
              <a:hlinkClick xmlns:r="http://schemas.openxmlformats.org/officeDocument/2006/relationships" r:id="rId1"/>
            </a:rPr>
            <a:t>Funding</a:t>
          </a:r>
          <a:r>
            <a:rPr lang="ro-RO" dirty="0">
              <a:hlinkClick xmlns:r="http://schemas.openxmlformats.org/officeDocument/2006/relationships" r:id="rId1"/>
            </a:rPr>
            <a:t> &amp; </a:t>
          </a:r>
          <a:r>
            <a:rPr lang="ro-RO" dirty="0" err="1">
              <a:hlinkClick xmlns:r="http://schemas.openxmlformats.org/officeDocument/2006/relationships" r:id="rId1"/>
            </a:rPr>
            <a:t>Tenders</a:t>
          </a:r>
          <a:r>
            <a:rPr lang="ro-RO" dirty="0">
              <a:hlinkClick xmlns:r="http://schemas.openxmlformats.org/officeDocument/2006/relationships" r:id="rId1"/>
            </a:rPr>
            <a:t> Portal </a:t>
          </a:r>
          <a:r>
            <a:rPr lang="ro-RO" dirty="0" err="1">
              <a:hlinkClick xmlns:r="http://schemas.openxmlformats.org/officeDocument/2006/relationships" r:id="rId1"/>
            </a:rPr>
            <a:t>Search</a:t>
          </a:r>
          <a:endParaRPr lang="en-US" dirty="0"/>
        </a:p>
      </dgm:t>
    </dgm:pt>
    <dgm:pt modelId="{02D43515-2EB5-4650-8595-1CF65FAB54C4}" type="parTrans" cxnId="{ACA3B64E-AC8A-4F63-BEFB-E9006AF4DD0C}">
      <dgm:prSet/>
      <dgm:spPr/>
      <dgm:t>
        <a:bodyPr/>
        <a:lstStyle/>
        <a:p>
          <a:endParaRPr lang="en-US"/>
        </a:p>
      </dgm:t>
    </dgm:pt>
    <dgm:pt modelId="{E8969242-9610-4B9B-85B7-25473A248BF9}" type="sibTrans" cxnId="{ACA3B64E-AC8A-4F63-BEFB-E9006AF4DD0C}">
      <dgm:prSet/>
      <dgm:spPr/>
      <dgm:t>
        <a:bodyPr/>
        <a:lstStyle/>
        <a:p>
          <a:endParaRPr lang="en-US"/>
        </a:p>
      </dgm:t>
    </dgm:pt>
    <dgm:pt modelId="{33BD0729-B937-4F4E-A53D-6A97ED2674C1}">
      <dgm:prSet/>
      <dgm:spPr/>
      <dgm:t>
        <a:bodyPr/>
        <a:lstStyle/>
        <a:p>
          <a:r>
            <a:rPr lang="ro-RO" dirty="0"/>
            <a:t>A. Contacte directe</a:t>
          </a:r>
          <a:endParaRPr lang="en-US" dirty="0"/>
        </a:p>
      </dgm:t>
    </dgm:pt>
    <dgm:pt modelId="{F3BE0E8C-5C08-4AA5-A7C7-D3897A80A692}" type="parTrans" cxnId="{0A94572A-2EB6-4603-91D8-5C96F36F5151}">
      <dgm:prSet/>
      <dgm:spPr/>
      <dgm:t>
        <a:bodyPr/>
        <a:lstStyle/>
        <a:p>
          <a:endParaRPr lang="en-US"/>
        </a:p>
      </dgm:t>
    </dgm:pt>
    <dgm:pt modelId="{1F944D58-BAC4-4D24-BE20-B1500CE2F3FC}" type="sibTrans" cxnId="{0A94572A-2EB6-4603-91D8-5C96F36F5151}">
      <dgm:prSet/>
      <dgm:spPr/>
      <dgm:t>
        <a:bodyPr/>
        <a:lstStyle/>
        <a:p>
          <a:endParaRPr lang="en-US"/>
        </a:p>
      </dgm:t>
    </dgm:pt>
    <dgm:pt modelId="{7BFE1698-AC68-4096-A359-5EF8BC68BF28}">
      <dgm:prSet/>
      <dgm:spPr/>
      <dgm:t>
        <a:bodyPr/>
        <a:lstStyle/>
        <a:p>
          <a:r>
            <a:rPr lang="ro-RO" dirty="0"/>
            <a:t>Principala sursă de informare</a:t>
          </a:r>
          <a:endParaRPr lang="en-US" dirty="0"/>
        </a:p>
      </dgm:t>
    </dgm:pt>
    <dgm:pt modelId="{0804CA6B-6700-47DE-8B3D-3E22BDE1F2B3}" type="parTrans" cxnId="{8AFD199D-1908-4557-9029-5FBD6122DD5A}">
      <dgm:prSet/>
      <dgm:spPr/>
      <dgm:t>
        <a:bodyPr/>
        <a:lstStyle/>
        <a:p>
          <a:endParaRPr lang="en-US"/>
        </a:p>
      </dgm:t>
    </dgm:pt>
    <dgm:pt modelId="{48F1C49A-91C5-44FE-AC49-A58923CFDC9A}" type="sibTrans" cxnId="{8AFD199D-1908-4557-9029-5FBD6122DD5A}">
      <dgm:prSet/>
      <dgm:spPr/>
      <dgm:t>
        <a:bodyPr/>
        <a:lstStyle/>
        <a:p>
          <a:endParaRPr lang="en-US"/>
        </a:p>
      </dgm:t>
    </dgm:pt>
    <dgm:pt modelId="{374BA35B-5DEC-4EC9-B713-F2013E759AD5}">
      <dgm:prSet/>
      <dgm:spPr/>
      <dgm:t>
        <a:bodyPr/>
        <a:lstStyle/>
        <a:p>
          <a:r>
            <a:rPr lang="ro-RO" dirty="0"/>
            <a:t>Căutare de </a:t>
          </a:r>
          <a:r>
            <a:rPr lang="ro-RO" dirty="0" err="1"/>
            <a:t>partneri</a:t>
          </a:r>
          <a:endParaRPr lang="en-US" dirty="0"/>
        </a:p>
      </dgm:t>
    </dgm:pt>
    <dgm:pt modelId="{D9D1CD57-7D1E-40A6-824C-7D0BB85F1EAC}" type="parTrans" cxnId="{117A30A9-2B54-4F0C-B7D7-FB22DA058037}">
      <dgm:prSet/>
      <dgm:spPr/>
      <dgm:t>
        <a:bodyPr/>
        <a:lstStyle/>
        <a:p>
          <a:endParaRPr lang="en-US"/>
        </a:p>
      </dgm:t>
    </dgm:pt>
    <dgm:pt modelId="{F385FCFB-FDF0-49BA-9ED4-40DE16FF5099}" type="sibTrans" cxnId="{117A30A9-2B54-4F0C-B7D7-FB22DA058037}">
      <dgm:prSet/>
      <dgm:spPr/>
      <dgm:t>
        <a:bodyPr/>
        <a:lstStyle/>
        <a:p>
          <a:endParaRPr lang="en-US"/>
        </a:p>
      </dgm:t>
    </dgm:pt>
    <dgm:pt modelId="{35FBCAB9-9A7B-4362-BC44-A16934A9311F}">
      <dgm:prSet/>
      <dgm:spPr/>
      <dgm:t>
        <a:bodyPr/>
        <a:lstStyle/>
        <a:p>
          <a:r>
            <a:rPr lang="ro-RO" dirty="0"/>
            <a:t>Publicarea ofertelor proprii de parteneriat</a:t>
          </a:r>
          <a:endParaRPr lang="en-US" dirty="0"/>
        </a:p>
      </dgm:t>
    </dgm:pt>
    <dgm:pt modelId="{45EBD36D-FD81-421B-B4CD-1E892F441864}" type="parTrans" cxnId="{6DC4DE8C-CF49-4E42-9D7E-AEABC596FADF}">
      <dgm:prSet/>
      <dgm:spPr/>
      <dgm:t>
        <a:bodyPr/>
        <a:lstStyle/>
        <a:p>
          <a:endParaRPr lang="en-US"/>
        </a:p>
      </dgm:t>
    </dgm:pt>
    <dgm:pt modelId="{CCC3FE00-2430-4863-A882-6AC34EC04182}" type="sibTrans" cxnId="{6DC4DE8C-CF49-4E42-9D7E-AEABC596FADF}">
      <dgm:prSet/>
      <dgm:spPr/>
      <dgm:t>
        <a:bodyPr/>
        <a:lstStyle/>
        <a:p>
          <a:endParaRPr lang="en-US"/>
        </a:p>
      </dgm:t>
    </dgm:pt>
    <dgm:pt modelId="{3C878E3E-5926-48BB-971B-0BA977B9CA5F}">
      <dgm:prSet/>
      <dgm:spPr/>
      <dgm:t>
        <a:bodyPr/>
        <a:lstStyle/>
        <a:p>
          <a:r>
            <a:rPr lang="ro-RO" dirty="0"/>
            <a:t>Facilități de căutare dedicate unor arii tematice</a:t>
          </a:r>
          <a:endParaRPr lang="en-US" dirty="0"/>
        </a:p>
      </dgm:t>
    </dgm:pt>
    <dgm:pt modelId="{63E5E494-A346-4430-8B85-346DA1A48FA1}" type="parTrans" cxnId="{809923C1-7B2A-40FE-8563-116601BFE2AE}">
      <dgm:prSet/>
      <dgm:spPr/>
      <dgm:t>
        <a:bodyPr/>
        <a:lstStyle/>
        <a:p>
          <a:endParaRPr lang="en-US"/>
        </a:p>
      </dgm:t>
    </dgm:pt>
    <dgm:pt modelId="{76F48296-6FD7-496E-81D0-7D056F7648AD}" type="sibTrans" cxnId="{809923C1-7B2A-40FE-8563-116601BFE2AE}">
      <dgm:prSet/>
      <dgm:spPr/>
      <dgm:t>
        <a:bodyPr/>
        <a:lstStyle/>
        <a:p>
          <a:endParaRPr lang="en-US"/>
        </a:p>
      </dgm:t>
    </dgm:pt>
    <dgm:pt modelId="{77FA6DDB-8162-433B-8F1E-989860CD73AD}">
      <dgm:prSet/>
      <dgm:spPr/>
      <dgm:t>
        <a:bodyPr/>
        <a:lstStyle/>
        <a:p>
          <a:r>
            <a:rPr lang="ro-RO" dirty="0"/>
            <a:t>Suportate prin proiecte ale acestor rețele</a:t>
          </a:r>
          <a:endParaRPr lang="en-US" dirty="0"/>
        </a:p>
      </dgm:t>
    </dgm:pt>
    <dgm:pt modelId="{4427B363-C759-42F9-847B-DF1E86C839BF}" type="parTrans" cxnId="{FE6613D9-DE55-4B54-A326-2F39663CA0D4}">
      <dgm:prSet/>
      <dgm:spPr/>
      <dgm:t>
        <a:bodyPr/>
        <a:lstStyle/>
        <a:p>
          <a:endParaRPr lang="en-US"/>
        </a:p>
      </dgm:t>
    </dgm:pt>
    <dgm:pt modelId="{32C4CD21-F8E5-4BDB-AF4C-FA64BBAC8B5C}" type="sibTrans" cxnId="{FE6613D9-DE55-4B54-A326-2F39663CA0D4}">
      <dgm:prSet/>
      <dgm:spPr/>
      <dgm:t>
        <a:bodyPr/>
        <a:lstStyle/>
        <a:p>
          <a:endParaRPr lang="en-US"/>
        </a:p>
      </dgm:t>
    </dgm:pt>
    <dgm:pt modelId="{E5D9E520-78C9-4DD8-9A0F-8103515299B0}">
      <dgm:prSet/>
      <dgm:spPr/>
      <dgm:t>
        <a:bodyPr/>
        <a:lstStyle/>
        <a:p>
          <a:r>
            <a:rPr lang="ro-RO" dirty="0"/>
            <a:t>D. Enterprise Europe </a:t>
          </a:r>
          <a:r>
            <a:rPr lang="ro-RO" dirty="0" err="1"/>
            <a:t>Network</a:t>
          </a:r>
          <a:endParaRPr lang="en-US" dirty="0"/>
        </a:p>
      </dgm:t>
    </dgm:pt>
    <dgm:pt modelId="{A24D3D79-03D0-4F21-BDC7-42B1F0F33B1B}" type="parTrans" cxnId="{B5787ACB-D4CC-434D-92C6-289481B93DBA}">
      <dgm:prSet/>
      <dgm:spPr/>
      <dgm:t>
        <a:bodyPr/>
        <a:lstStyle/>
        <a:p>
          <a:endParaRPr lang="en-US"/>
        </a:p>
      </dgm:t>
    </dgm:pt>
    <dgm:pt modelId="{49F58DD0-498A-4942-96CA-F5CE3CCDC523}" type="sibTrans" cxnId="{B5787ACB-D4CC-434D-92C6-289481B93DBA}">
      <dgm:prSet/>
      <dgm:spPr/>
      <dgm:t>
        <a:bodyPr/>
        <a:lstStyle/>
        <a:p>
          <a:endParaRPr lang="en-US"/>
        </a:p>
      </dgm:t>
    </dgm:pt>
    <dgm:pt modelId="{ADD60BEB-6E4F-488D-B85B-7E6460AC1670}">
      <dgm:prSet/>
      <dgm:spPr/>
      <dgm:t>
        <a:bodyPr/>
        <a:lstStyle/>
        <a:p>
          <a:r>
            <a:rPr lang="ro-RO" dirty="0"/>
            <a:t>Posibilitate de a căuta oferte/cereri sau cereri în contextul unor proiecte EU</a:t>
          </a:r>
          <a:endParaRPr lang="en-US" dirty="0"/>
        </a:p>
      </dgm:t>
    </dgm:pt>
    <dgm:pt modelId="{99349331-C621-4293-9A8C-DC9971E0DF4B}" type="parTrans" cxnId="{E037B37B-D5B0-4E23-A440-9CB9EA96E5B2}">
      <dgm:prSet/>
      <dgm:spPr/>
      <dgm:t>
        <a:bodyPr/>
        <a:lstStyle/>
        <a:p>
          <a:endParaRPr lang="en-US"/>
        </a:p>
      </dgm:t>
    </dgm:pt>
    <dgm:pt modelId="{2222379D-8433-44D6-B65B-25C949F0EF98}" type="sibTrans" cxnId="{E037B37B-D5B0-4E23-A440-9CB9EA96E5B2}">
      <dgm:prSet/>
      <dgm:spPr/>
      <dgm:t>
        <a:bodyPr/>
        <a:lstStyle/>
        <a:p>
          <a:endParaRPr lang="en-US"/>
        </a:p>
      </dgm:t>
    </dgm:pt>
    <dgm:pt modelId="{5288828F-5309-4EEF-A520-76A5109382DE}" type="pres">
      <dgm:prSet presAssocID="{1693D56A-7907-4251-ACAB-E91D8D501273}" presName="Name0" presStyleCnt="0">
        <dgm:presLayoutVars>
          <dgm:dir/>
          <dgm:animLvl val="lvl"/>
          <dgm:resizeHandles val="exact"/>
        </dgm:presLayoutVars>
      </dgm:prSet>
      <dgm:spPr/>
      <dgm:t>
        <a:bodyPr/>
        <a:lstStyle/>
        <a:p>
          <a:endParaRPr lang="ro-RO"/>
        </a:p>
      </dgm:t>
    </dgm:pt>
    <dgm:pt modelId="{4A11F357-1FFA-4564-BF41-8333AA15F36A}" type="pres">
      <dgm:prSet presAssocID="{33BD0729-B937-4F4E-A53D-6A97ED2674C1}" presName="composite" presStyleCnt="0"/>
      <dgm:spPr/>
    </dgm:pt>
    <dgm:pt modelId="{1735824F-7CB7-4D84-B5F8-67C37870F4A4}" type="pres">
      <dgm:prSet presAssocID="{33BD0729-B937-4F4E-A53D-6A97ED2674C1}" presName="parTx" presStyleLbl="alignNode1" presStyleIdx="0" presStyleCnt="4">
        <dgm:presLayoutVars>
          <dgm:chMax val="0"/>
          <dgm:chPref val="0"/>
          <dgm:bulletEnabled val="1"/>
        </dgm:presLayoutVars>
      </dgm:prSet>
      <dgm:spPr/>
      <dgm:t>
        <a:bodyPr/>
        <a:lstStyle/>
        <a:p>
          <a:endParaRPr lang="ro-RO"/>
        </a:p>
      </dgm:t>
    </dgm:pt>
    <dgm:pt modelId="{C7D6D858-458C-4444-A5DC-79EC585F560F}" type="pres">
      <dgm:prSet presAssocID="{33BD0729-B937-4F4E-A53D-6A97ED2674C1}" presName="desTx" presStyleLbl="alignAccFollowNode1" presStyleIdx="0" presStyleCnt="4">
        <dgm:presLayoutVars>
          <dgm:bulletEnabled val="1"/>
        </dgm:presLayoutVars>
      </dgm:prSet>
      <dgm:spPr/>
      <dgm:t>
        <a:bodyPr/>
        <a:lstStyle/>
        <a:p>
          <a:endParaRPr lang="ro-RO"/>
        </a:p>
      </dgm:t>
    </dgm:pt>
    <dgm:pt modelId="{C617DB54-9EF0-4CDD-8155-A3D14684FC82}" type="pres">
      <dgm:prSet presAssocID="{1F944D58-BAC4-4D24-BE20-B1500CE2F3FC}" presName="space" presStyleCnt="0"/>
      <dgm:spPr/>
    </dgm:pt>
    <dgm:pt modelId="{4A50495B-9042-4CE0-9A6B-4C42FA5979D8}" type="pres">
      <dgm:prSet presAssocID="{AC243F8B-0027-44F0-A91B-C76E14CEB92F}" presName="composite" presStyleCnt="0"/>
      <dgm:spPr/>
    </dgm:pt>
    <dgm:pt modelId="{C708A3CF-91B8-47A6-812A-494FD1BB9700}" type="pres">
      <dgm:prSet presAssocID="{AC243F8B-0027-44F0-A91B-C76E14CEB92F}" presName="parTx" presStyleLbl="alignNode1" presStyleIdx="1" presStyleCnt="4">
        <dgm:presLayoutVars>
          <dgm:chMax val="0"/>
          <dgm:chPref val="0"/>
          <dgm:bulletEnabled val="1"/>
        </dgm:presLayoutVars>
      </dgm:prSet>
      <dgm:spPr/>
      <dgm:t>
        <a:bodyPr/>
        <a:lstStyle/>
        <a:p>
          <a:endParaRPr lang="ro-RO"/>
        </a:p>
      </dgm:t>
    </dgm:pt>
    <dgm:pt modelId="{6B7D76BE-C85B-4B93-B66F-8540BEF7D14F}" type="pres">
      <dgm:prSet presAssocID="{AC243F8B-0027-44F0-A91B-C76E14CEB92F}" presName="desTx" presStyleLbl="alignAccFollowNode1" presStyleIdx="1" presStyleCnt="4">
        <dgm:presLayoutVars>
          <dgm:bulletEnabled val="1"/>
        </dgm:presLayoutVars>
      </dgm:prSet>
      <dgm:spPr/>
      <dgm:t>
        <a:bodyPr/>
        <a:lstStyle/>
        <a:p>
          <a:endParaRPr lang="ro-RO"/>
        </a:p>
      </dgm:t>
    </dgm:pt>
    <dgm:pt modelId="{18239BA4-9DC6-4090-8B24-5BEB9831E63C}" type="pres">
      <dgm:prSet presAssocID="{1FE46FBD-1545-42F7-A16C-C67690AB0902}" presName="space" presStyleCnt="0"/>
      <dgm:spPr/>
    </dgm:pt>
    <dgm:pt modelId="{C773AF3F-D326-4FD5-9EE2-D25FBA72B33B}" type="pres">
      <dgm:prSet presAssocID="{9F0D91C4-7579-468E-A397-B689041A266E}" presName="composite" presStyleCnt="0"/>
      <dgm:spPr/>
    </dgm:pt>
    <dgm:pt modelId="{D72206E9-DEF8-4613-AAA8-E17FCE1C4AF7}" type="pres">
      <dgm:prSet presAssocID="{9F0D91C4-7579-468E-A397-B689041A266E}" presName="parTx" presStyleLbl="alignNode1" presStyleIdx="2" presStyleCnt="4">
        <dgm:presLayoutVars>
          <dgm:chMax val="0"/>
          <dgm:chPref val="0"/>
          <dgm:bulletEnabled val="1"/>
        </dgm:presLayoutVars>
      </dgm:prSet>
      <dgm:spPr/>
      <dgm:t>
        <a:bodyPr/>
        <a:lstStyle/>
        <a:p>
          <a:endParaRPr lang="ro-RO"/>
        </a:p>
      </dgm:t>
    </dgm:pt>
    <dgm:pt modelId="{8B3B4011-AB27-43BA-8DB5-1943B85B29E1}" type="pres">
      <dgm:prSet presAssocID="{9F0D91C4-7579-468E-A397-B689041A266E}" presName="desTx" presStyleLbl="alignAccFollowNode1" presStyleIdx="2" presStyleCnt="4">
        <dgm:presLayoutVars>
          <dgm:bulletEnabled val="1"/>
        </dgm:presLayoutVars>
      </dgm:prSet>
      <dgm:spPr/>
      <dgm:t>
        <a:bodyPr/>
        <a:lstStyle/>
        <a:p>
          <a:endParaRPr lang="ro-RO"/>
        </a:p>
      </dgm:t>
    </dgm:pt>
    <dgm:pt modelId="{970B2390-0598-4160-AD07-4B3E9A77667E}" type="pres">
      <dgm:prSet presAssocID="{83DAB13F-0F04-4692-987F-1EF95BF779C1}" presName="space" presStyleCnt="0"/>
      <dgm:spPr/>
    </dgm:pt>
    <dgm:pt modelId="{D10EF266-275A-42FC-9A7A-F5037E54D8FA}" type="pres">
      <dgm:prSet presAssocID="{E5D9E520-78C9-4DD8-9A0F-8103515299B0}" presName="composite" presStyleCnt="0"/>
      <dgm:spPr/>
    </dgm:pt>
    <dgm:pt modelId="{A1E2E052-DE02-42B4-A978-50C8F627AE55}" type="pres">
      <dgm:prSet presAssocID="{E5D9E520-78C9-4DD8-9A0F-8103515299B0}" presName="parTx" presStyleLbl="alignNode1" presStyleIdx="3" presStyleCnt="4">
        <dgm:presLayoutVars>
          <dgm:chMax val="0"/>
          <dgm:chPref val="0"/>
          <dgm:bulletEnabled val="1"/>
        </dgm:presLayoutVars>
      </dgm:prSet>
      <dgm:spPr/>
      <dgm:t>
        <a:bodyPr/>
        <a:lstStyle/>
        <a:p>
          <a:endParaRPr lang="ro-RO"/>
        </a:p>
      </dgm:t>
    </dgm:pt>
    <dgm:pt modelId="{8848B969-46C7-4984-B0BA-4D4AE3FB2DDD}" type="pres">
      <dgm:prSet presAssocID="{E5D9E520-78C9-4DD8-9A0F-8103515299B0}" presName="desTx" presStyleLbl="alignAccFollowNode1" presStyleIdx="3" presStyleCnt="4">
        <dgm:presLayoutVars>
          <dgm:bulletEnabled val="1"/>
        </dgm:presLayoutVars>
      </dgm:prSet>
      <dgm:spPr/>
      <dgm:t>
        <a:bodyPr/>
        <a:lstStyle/>
        <a:p>
          <a:endParaRPr lang="ro-RO"/>
        </a:p>
      </dgm:t>
    </dgm:pt>
  </dgm:ptLst>
  <dgm:cxnLst>
    <dgm:cxn modelId="{4CB60BCF-2AAE-48E6-9931-2A8AF1DC55DE}" type="presOf" srcId="{9F0D91C4-7579-468E-A397-B689041A266E}" destId="{D72206E9-DEF8-4613-AAA8-E17FCE1C4AF7}" srcOrd="0" destOrd="0" presId="urn:microsoft.com/office/officeart/2005/8/layout/hList1"/>
    <dgm:cxn modelId="{B4CC4C31-4A70-4B9A-8317-F57E871D26E3}" type="presOf" srcId="{7BFE1698-AC68-4096-A359-5EF8BC68BF28}" destId="{C7D6D858-458C-4444-A5DC-79EC585F560F}" srcOrd="0" destOrd="0" presId="urn:microsoft.com/office/officeart/2005/8/layout/hList1"/>
    <dgm:cxn modelId="{BE4E7DAD-261C-48E8-A940-391348E2DEE9}" type="presOf" srcId="{7D937FD3-AA41-4214-82B1-1219E0155547}" destId="{6B7D76BE-C85B-4B93-B66F-8540BEF7D14F}" srcOrd="0" destOrd="0" presId="urn:microsoft.com/office/officeart/2005/8/layout/hList1"/>
    <dgm:cxn modelId="{A0AAF139-C41E-4ABB-90A6-E176F53758C7}" type="presOf" srcId="{AC243F8B-0027-44F0-A91B-C76E14CEB92F}" destId="{C708A3CF-91B8-47A6-812A-494FD1BB9700}" srcOrd="0" destOrd="0" presId="urn:microsoft.com/office/officeart/2005/8/layout/hList1"/>
    <dgm:cxn modelId="{809923C1-7B2A-40FE-8563-116601BFE2AE}" srcId="{9F0D91C4-7579-468E-A397-B689041A266E}" destId="{3C878E3E-5926-48BB-971B-0BA977B9CA5F}" srcOrd="0" destOrd="0" parTransId="{63E5E494-A346-4430-8B85-346DA1A48FA1}" sibTransId="{76F48296-6FD7-496E-81D0-7D056F7648AD}"/>
    <dgm:cxn modelId="{5D0B841E-B429-45A9-97C7-4D5124C67DE2}" srcId="{1693D56A-7907-4251-ACAB-E91D8D501273}" destId="{9F0D91C4-7579-468E-A397-B689041A266E}" srcOrd="2" destOrd="0" parTransId="{D223912E-97A1-4D0B-B599-8239F3E9EC1A}" sibTransId="{83DAB13F-0F04-4692-987F-1EF95BF779C1}"/>
    <dgm:cxn modelId="{D48E7556-1DCE-40E7-98E3-A711D36FEEB5}" type="presOf" srcId="{374BA35B-5DEC-4EC9-B713-F2013E759AD5}" destId="{6B7D76BE-C85B-4B93-B66F-8540BEF7D14F}" srcOrd="0" destOrd="1" presId="urn:microsoft.com/office/officeart/2005/8/layout/hList1"/>
    <dgm:cxn modelId="{8AFD199D-1908-4557-9029-5FBD6122DD5A}" srcId="{33BD0729-B937-4F4E-A53D-6A97ED2674C1}" destId="{7BFE1698-AC68-4096-A359-5EF8BC68BF28}" srcOrd="0" destOrd="0" parTransId="{0804CA6B-6700-47DE-8B3D-3E22BDE1F2B3}" sibTransId="{48F1C49A-91C5-44FE-AC49-A58923CFDC9A}"/>
    <dgm:cxn modelId="{9F578328-E266-47FF-93FB-DCE256267F42}" type="presOf" srcId="{35FBCAB9-9A7B-4362-BC44-A16934A9311F}" destId="{6B7D76BE-C85B-4B93-B66F-8540BEF7D14F}" srcOrd="0" destOrd="2" presId="urn:microsoft.com/office/officeart/2005/8/layout/hList1"/>
    <dgm:cxn modelId="{FED4F40C-3D67-4352-8756-5C3E14C86DED}" type="presOf" srcId="{1693D56A-7907-4251-ACAB-E91D8D501273}" destId="{5288828F-5309-4EEF-A520-76A5109382DE}" srcOrd="0" destOrd="0" presId="urn:microsoft.com/office/officeart/2005/8/layout/hList1"/>
    <dgm:cxn modelId="{16440465-C176-45CB-BEEE-E8B8343B1B56}" srcId="{1693D56A-7907-4251-ACAB-E91D8D501273}" destId="{AC243F8B-0027-44F0-A91B-C76E14CEB92F}" srcOrd="1" destOrd="0" parTransId="{600D6A29-03B8-49BB-A46A-ECDA12DE211A}" sibTransId="{1FE46FBD-1545-42F7-A16C-C67690AB0902}"/>
    <dgm:cxn modelId="{FE6613D9-DE55-4B54-A326-2F39663CA0D4}" srcId="{9F0D91C4-7579-468E-A397-B689041A266E}" destId="{77FA6DDB-8162-433B-8F1E-989860CD73AD}" srcOrd="1" destOrd="0" parTransId="{4427B363-C759-42F9-847B-DF1E86C839BF}" sibTransId="{32C4CD21-F8E5-4BDB-AF4C-FA64BBAC8B5C}"/>
    <dgm:cxn modelId="{13347CD2-2CD1-4CCC-9E05-537AA13E9CAE}" type="presOf" srcId="{ADD60BEB-6E4F-488D-B85B-7E6460AC1670}" destId="{8848B969-46C7-4984-B0BA-4D4AE3FB2DDD}" srcOrd="0" destOrd="0" presId="urn:microsoft.com/office/officeart/2005/8/layout/hList1"/>
    <dgm:cxn modelId="{ACA3B64E-AC8A-4F63-BEFB-E9006AF4DD0C}" srcId="{AC243F8B-0027-44F0-A91B-C76E14CEB92F}" destId="{7D937FD3-AA41-4214-82B1-1219E0155547}" srcOrd="0" destOrd="0" parTransId="{02D43515-2EB5-4650-8595-1CF65FAB54C4}" sibTransId="{E8969242-9610-4B9B-85B7-25473A248BF9}"/>
    <dgm:cxn modelId="{B5787ACB-D4CC-434D-92C6-289481B93DBA}" srcId="{1693D56A-7907-4251-ACAB-E91D8D501273}" destId="{E5D9E520-78C9-4DD8-9A0F-8103515299B0}" srcOrd="3" destOrd="0" parTransId="{A24D3D79-03D0-4F21-BDC7-42B1F0F33B1B}" sibTransId="{49F58DD0-498A-4942-96CA-F5CE3CCDC523}"/>
    <dgm:cxn modelId="{D5BD88AA-6EE7-45FE-864D-E0D8612F0271}" type="presOf" srcId="{3C878E3E-5926-48BB-971B-0BA977B9CA5F}" destId="{8B3B4011-AB27-43BA-8DB5-1943B85B29E1}" srcOrd="0" destOrd="0" presId="urn:microsoft.com/office/officeart/2005/8/layout/hList1"/>
    <dgm:cxn modelId="{8CC07560-F81A-402F-AB05-EC7A84E7FFA0}" type="presOf" srcId="{E5D9E520-78C9-4DD8-9A0F-8103515299B0}" destId="{A1E2E052-DE02-42B4-A978-50C8F627AE55}" srcOrd="0" destOrd="0" presId="urn:microsoft.com/office/officeart/2005/8/layout/hList1"/>
    <dgm:cxn modelId="{45857548-4C1D-46AB-83A9-9C2B45A27421}" type="presOf" srcId="{77FA6DDB-8162-433B-8F1E-989860CD73AD}" destId="{8B3B4011-AB27-43BA-8DB5-1943B85B29E1}" srcOrd="0" destOrd="1" presId="urn:microsoft.com/office/officeart/2005/8/layout/hList1"/>
    <dgm:cxn modelId="{9E205BC0-B96B-43CE-8CE5-5E43F29E6859}" type="presOf" srcId="{33BD0729-B937-4F4E-A53D-6A97ED2674C1}" destId="{1735824F-7CB7-4D84-B5F8-67C37870F4A4}" srcOrd="0" destOrd="0" presId="urn:microsoft.com/office/officeart/2005/8/layout/hList1"/>
    <dgm:cxn modelId="{0A94572A-2EB6-4603-91D8-5C96F36F5151}" srcId="{1693D56A-7907-4251-ACAB-E91D8D501273}" destId="{33BD0729-B937-4F4E-A53D-6A97ED2674C1}" srcOrd="0" destOrd="0" parTransId="{F3BE0E8C-5C08-4AA5-A7C7-D3897A80A692}" sibTransId="{1F944D58-BAC4-4D24-BE20-B1500CE2F3FC}"/>
    <dgm:cxn modelId="{6DC4DE8C-CF49-4E42-9D7E-AEABC596FADF}" srcId="{7D937FD3-AA41-4214-82B1-1219E0155547}" destId="{35FBCAB9-9A7B-4362-BC44-A16934A9311F}" srcOrd="1" destOrd="0" parTransId="{45EBD36D-FD81-421B-B4CD-1E892F441864}" sibTransId="{CCC3FE00-2430-4863-A882-6AC34EC04182}"/>
    <dgm:cxn modelId="{117A30A9-2B54-4F0C-B7D7-FB22DA058037}" srcId="{7D937FD3-AA41-4214-82B1-1219E0155547}" destId="{374BA35B-5DEC-4EC9-B713-F2013E759AD5}" srcOrd="0" destOrd="0" parTransId="{D9D1CD57-7D1E-40A6-824C-7D0BB85F1EAC}" sibTransId="{F385FCFB-FDF0-49BA-9ED4-40DE16FF5099}"/>
    <dgm:cxn modelId="{E037B37B-D5B0-4E23-A440-9CB9EA96E5B2}" srcId="{E5D9E520-78C9-4DD8-9A0F-8103515299B0}" destId="{ADD60BEB-6E4F-488D-B85B-7E6460AC1670}" srcOrd="0" destOrd="0" parTransId="{99349331-C621-4293-9A8C-DC9971E0DF4B}" sibTransId="{2222379D-8433-44D6-B65B-25C949F0EF98}"/>
    <dgm:cxn modelId="{DD2E09DA-7A60-4C32-938A-B42E7F53EF9C}" type="presParOf" srcId="{5288828F-5309-4EEF-A520-76A5109382DE}" destId="{4A11F357-1FFA-4564-BF41-8333AA15F36A}" srcOrd="0" destOrd="0" presId="urn:microsoft.com/office/officeart/2005/8/layout/hList1"/>
    <dgm:cxn modelId="{DD00ABF3-BAEB-496E-A48D-A95C00350173}" type="presParOf" srcId="{4A11F357-1FFA-4564-BF41-8333AA15F36A}" destId="{1735824F-7CB7-4D84-B5F8-67C37870F4A4}" srcOrd="0" destOrd="0" presId="urn:microsoft.com/office/officeart/2005/8/layout/hList1"/>
    <dgm:cxn modelId="{66B750EA-7F49-4E25-83CB-9169F07610D8}" type="presParOf" srcId="{4A11F357-1FFA-4564-BF41-8333AA15F36A}" destId="{C7D6D858-458C-4444-A5DC-79EC585F560F}" srcOrd="1" destOrd="0" presId="urn:microsoft.com/office/officeart/2005/8/layout/hList1"/>
    <dgm:cxn modelId="{076569AF-4842-477F-989F-2B8EE6B17568}" type="presParOf" srcId="{5288828F-5309-4EEF-A520-76A5109382DE}" destId="{C617DB54-9EF0-4CDD-8155-A3D14684FC82}" srcOrd="1" destOrd="0" presId="urn:microsoft.com/office/officeart/2005/8/layout/hList1"/>
    <dgm:cxn modelId="{9BA66C74-D009-4EDE-B9DC-9EC685BBA1A6}" type="presParOf" srcId="{5288828F-5309-4EEF-A520-76A5109382DE}" destId="{4A50495B-9042-4CE0-9A6B-4C42FA5979D8}" srcOrd="2" destOrd="0" presId="urn:microsoft.com/office/officeart/2005/8/layout/hList1"/>
    <dgm:cxn modelId="{A5160358-1F06-4B97-91EA-FD1A2D385C12}" type="presParOf" srcId="{4A50495B-9042-4CE0-9A6B-4C42FA5979D8}" destId="{C708A3CF-91B8-47A6-812A-494FD1BB9700}" srcOrd="0" destOrd="0" presId="urn:microsoft.com/office/officeart/2005/8/layout/hList1"/>
    <dgm:cxn modelId="{024B69AF-8A00-4EFC-A353-3E04E1BF1A36}" type="presParOf" srcId="{4A50495B-9042-4CE0-9A6B-4C42FA5979D8}" destId="{6B7D76BE-C85B-4B93-B66F-8540BEF7D14F}" srcOrd="1" destOrd="0" presId="urn:microsoft.com/office/officeart/2005/8/layout/hList1"/>
    <dgm:cxn modelId="{3E9ACAE3-4888-4352-8359-ADB18746F49D}" type="presParOf" srcId="{5288828F-5309-4EEF-A520-76A5109382DE}" destId="{18239BA4-9DC6-4090-8B24-5BEB9831E63C}" srcOrd="3" destOrd="0" presId="urn:microsoft.com/office/officeart/2005/8/layout/hList1"/>
    <dgm:cxn modelId="{492760D1-0D72-4ADF-BA73-F155EA232EFD}" type="presParOf" srcId="{5288828F-5309-4EEF-A520-76A5109382DE}" destId="{C773AF3F-D326-4FD5-9EE2-D25FBA72B33B}" srcOrd="4" destOrd="0" presId="urn:microsoft.com/office/officeart/2005/8/layout/hList1"/>
    <dgm:cxn modelId="{F580046E-F13E-43F0-8725-2D6C328A0DEF}" type="presParOf" srcId="{C773AF3F-D326-4FD5-9EE2-D25FBA72B33B}" destId="{D72206E9-DEF8-4613-AAA8-E17FCE1C4AF7}" srcOrd="0" destOrd="0" presId="urn:microsoft.com/office/officeart/2005/8/layout/hList1"/>
    <dgm:cxn modelId="{D180B820-57A2-41E2-8C54-759BA76013C7}" type="presParOf" srcId="{C773AF3F-D326-4FD5-9EE2-D25FBA72B33B}" destId="{8B3B4011-AB27-43BA-8DB5-1943B85B29E1}" srcOrd="1" destOrd="0" presId="urn:microsoft.com/office/officeart/2005/8/layout/hList1"/>
    <dgm:cxn modelId="{7CDBA034-934E-4B51-9AF5-E9BEBAAFC439}" type="presParOf" srcId="{5288828F-5309-4EEF-A520-76A5109382DE}" destId="{970B2390-0598-4160-AD07-4B3E9A77667E}" srcOrd="5" destOrd="0" presId="urn:microsoft.com/office/officeart/2005/8/layout/hList1"/>
    <dgm:cxn modelId="{12842F1E-E97F-461D-A87D-6411B3C3F0C6}" type="presParOf" srcId="{5288828F-5309-4EEF-A520-76A5109382DE}" destId="{D10EF266-275A-42FC-9A7A-F5037E54D8FA}" srcOrd="6" destOrd="0" presId="urn:microsoft.com/office/officeart/2005/8/layout/hList1"/>
    <dgm:cxn modelId="{642D29C8-4A98-44CB-BA88-C72FD7DEDFBE}" type="presParOf" srcId="{D10EF266-275A-42FC-9A7A-F5037E54D8FA}" destId="{A1E2E052-DE02-42B4-A978-50C8F627AE55}" srcOrd="0" destOrd="0" presId="urn:microsoft.com/office/officeart/2005/8/layout/hList1"/>
    <dgm:cxn modelId="{E1029B21-17E6-4351-9C94-6B684B94CB52}" type="presParOf" srcId="{D10EF266-275A-42FC-9A7A-F5037E54D8FA}" destId="{8848B969-46C7-4984-B0BA-4D4AE3FB2D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6D5FCDD-8881-4284-99E6-294E90E6376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6337B66-9733-4649-8386-7DF15B890512}">
      <dgm:prSet/>
      <dgm:spPr/>
      <dgm:t>
        <a:bodyPr/>
        <a:lstStyle/>
        <a:p>
          <a:r>
            <a:rPr lang="ro-RO" dirty="0"/>
            <a:t>Necesare pentru a permite construcția unui parteneriat (consorțiu) de calitate:</a:t>
          </a:r>
          <a:endParaRPr lang="en-US" dirty="0"/>
        </a:p>
      </dgm:t>
    </dgm:pt>
    <dgm:pt modelId="{D0D05CE9-9466-46DB-97BB-C7F2E4AB9C2F}" type="parTrans" cxnId="{739AE326-1F8B-43D6-ABD8-C9E3EE9B1266}">
      <dgm:prSet/>
      <dgm:spPr/>
      <dgm:t>
        <a:bodyPr/>
        <a:lstStyle/>
        <a:p>
          <a:endParaRPr lang="en-US"/>
        </a:p>
      </dgm:t>
    </dgm:pt>
    <dgm:pt modelId="{80348A43-F5D4-4538-9427-31ED95EDAEFF}" type="sibTrans" cxnId="{739AE326-1F8B-43D6-ABD8-C9E3EE9B1266}">
      <dgm:prSet/>
      <dgm:spPr/>
      <dgm:t>
        <a:bodyPr/>
        <a:lstStyle/>
        <a:p>
          <a:endParaRPr lang="en-US"/>
        </a:p>
      </dgm:t>
    </dgm:pt>
    <dgm:pt modelId="{BB07B1AB-7E83-4BB6-9752-91CF43156EC0}">
      <dgm:prSet/>
      <dgm:spPr/>
      <dgm:t>
        <a:bodyPr/>
        <a:lstStyle/>
        <a:p>
          <a:r>
            <a:rPr lang="ro-RO" b="0" i="0" dirty="0"/>
            <a:t>Capabil să atingă </a:t>
          </a:r>
          <a:r>
            <a:rPr lang="ro-RO" b="1" i="0" dirty="0"/>
            <a:t>obiectivele proiectului</a:t>
          </a:r>
          <a:endParaRPr lang="en-US" dirty="0"/>
        </a:p>
      </dgm:t>
    </dgm:pt>
    <dgm:pt modelId="{3C58E9F5-8F96-46CB-AA8A-64BF814FEF53}" type="parTrans" cxnId="{F698D7F7-0254-4DD4-B325-451FFC83D9B1}">
      <dgm:prSet/>
      <dgm:spPr/>
      <dgm:t>
        <a:bodyPr/>
        <a:lstStyle/>
        <a:p>
          <a:endParaRPr lang="en-US"/>
        </a:p>
      </dgm:t>
    </dgm:pt>
    <dgm:pt modelId="{69C5B34C-7289-4B54-896A-7A6FE94868AD}" type="sibTrans" cxnId="{F698D7F7-0254-4DD4-B325-451FFC83D9B1}">
      <dgm:prSet/>
      <dgm:spPr/>
      <dgm:t>
        <a:bodyPr/>
        <a:lstStyle/>
        <a:p>
          <a:endParaRPr lang="en-US"/>
        </a:p>
      </dgm:t>
    </dgm:pt>
    <dgm:pt modelId="{FC77C789-283D-43ED-BA62-BFD632984275}">
      <dgm:prSet/>
      <dgm:spPr/>
      <dgm:t>
        <a:bodyPr/>
        <a:lstStyle/>
        <a:p>
          <a:r>
            <a:rPr lang="ro-RO" b="0" i="0" dirty="0"/>
            <a:t>Include cel puțin </a:t>
          </a:r>
          <a:r>
            <a:rPr lang="ro-RO" b="1" i="0" dirty="0"/>
            <a:t>3 parteneri </a:t>
          </a:r>
          <a:r>
            <a:rPr lang="ro-RO" b="0" i="0" dirty="0"/>
            <a:t>din </a:t>
          </a:r>
          <a:r>
            <a:rPr lang="ro-RO" b="1" i="0" dirty="0"/>
            <a:t>3 state membre </a:t>
          </a:r>
          <a:r>
            <a:rPr lang="ro-RO" b="0" i="0" dirty="0"/>
            <a:t>sau state asociate diferite.</a:t>
          </a:r>
          <a:endParaRPr lang="en-US" dirty="0"/>
        </a:p>
      </dgm:t>
    </dgm:pt>
    <dgm:pt modelId="{F0CB193D-799B-4838-8ECC-28066C876E05}" type="parTrans" cxnId="{12760E56-EB32-4D74-B2C0-502B933A82D8}">
      <dgm:prSet/>
      <dgm:spPr/>
      <dgm:t>
        <a:bodyPr/>
        <a:lstStyle/>
        <a:p>
          <a:endParaRPr lang="ro-RO"/>
        </a:p>
      </dgm:t>
    </dgm:pt>
    <dgm:pt modelId="{7363B096-4A03-4295-A927-DB9C06CB79EF}" type="sibTrans" cxnId="{12760E56-EB32-4D74-B2C0-502B933A82D8}">
      <dgm:prSet/>
      <dgm:spPr/>
      <dgm:t>
        <a:bodyPr/>
        <a:lstStyle/>
        <a:p>
          <a:endParaRPr lang="ro-RO"/>
        </a:p>
      </dgm:t>
    </dgm:pt>
    <dgm:pt modelId="{6D65AF16-6BC1-4F4D-8D4E-1E31146985F1}">
      <dgm:prSet/>
      <dgm:spPr/>
      <dgm:t>
        <a:bodyPr/>
        <a:lstStyle/>
        <a:p>
          <a:r>
            <a:rPr lang="ro-RO" b="0" i="0" dirty="0"/>
            <a:t>Capabil să răspundă obiectivelor centrale ale H2020 (competitivitate, creștere, </a:t>
          </a:r>
          <a:r>
            <a:rPr lang="ro-RO" b="0" i="0" dirty="0" err="1"/>
            <a:t>angajabilitate</a:t>
          </a:r>
          <a:r>
            <a:rPr lang="ro-RO" b="0" i="0" dirty="0"/>
            <a:t>).</a:t>
          </a:r>
          <a:endParaRPr lang="en-US" dirty="0"/>
        </a:p>
      </dgm:t>
    </dgm:pt>
    <dgm:pt modelId="{4B831A59-4E6D-4F55-908C-CB89CC99C88A}" type="parTrans" cxnId="{9E68F8DD-1AF6-4433-8045-425F09D5691C}">
      <dgm:prSet/>
      <dgm:spPr/>
      <dgm:t>
        <a:bodyPr/>
        <a:lstStyle/>
        <a:p>
          <a:endParaRPr lang="ro-RO"/>
        </a:p>
      </dgm:t>
    </dgm:pt>
    <dgm:pt modelId="{53431F12-F635-4204-99C3-B0216FAC866A}" type="sibTrans" cxnId="{9E68F8DD-1AF6-4433-8045-425F09D5691C}">
      <dgm:prSet/>
      <dgm:spPr/>
      <dgm:t>
        <a:bodyPr/>
        <a:lstStyle/>
        <a:p>
          <a:endParaRPr lang="ro-RO"/>
        </a:p>
      </dgm:t>
    </dgm:pt>
    <dgm:pt modelId="{EBA4FAAB-FCB0-4E4E-9F91-A50BEFA1CC7C}">
      <dgm:prSet/>
      <dgm:spPr/>
      <dgm:t>
        <a:bodyPr/>
        <a:lstStyle/>
        <a:p>
          <a:r>
            <a:rPr lang="ro-RO" b="0" i="0" dirty="0"/>
            <a:t>Recomandarea de a include </a:t>
          </a:r>
          <a:r>
            <a:rPr lang="ro-RO" b="1" i="0" dirty="0"/>
            <a:t>parteneri privați</a:t>
          </a:r>
          <a:r>
            <a:rPr lang="ro-RO" b="0" i="0" dirty="0"/>
            <a:t>, diferiți de partenerii academici și de cercetare, cu un rol clar definit: </a:t>
          </a:r>
          <a:r>
            <a:rPr lang="ro-RO" b="0" i="1" dirty="0"/>
            <a:t>participare în activități de cercetare</a:t>
          </a:r>
          <a:r>
            <a:rPr lang="ro-RO" b="0" i="0" dirty="0"/>
            <a:t>, </a:t>
          </a:r>
          <a:r>
            <a:rPr lang="ro-RO" b="0" i="1" dirty="0"/>
            <a:t>transfer tehnologic</a:t>
          </a:r>
          <a:r>
            <a:rPr lang="ro-RO" b="0" i="0" dirty="0"/>
            <a:t>, </a:t>
          </a:r>
          <a:r>
            <a:rPr lang="ro-RO" b="0" i="1" dirty="0"/>
            <a:t>utilizatori finali ai tehnologiilor dezvoltate</a:t>
          </a:r>
          <a:r>
            <a:rPr lang="ro-RO" b="0" i="0" dirty="0"/>
            <a:t>, etc.</a:t>
          </a:r>
          <a:endParaRPr lang="en-US" dirty="0"/>
        </a:p>
      </dgm:t>
    </dgm:pt>
    <dgm:pt modelId="{54B32C6E-7659-4AAC-BA4F-9BDBA37F315C}" type="parTrans" cxnId="{C6EDBB8A-7548-47FB-B1E2-9B9B22760C83}">
      <dgm:prSet/>
      <dgm:spPr/>
      <dgm:t>
        <a:bodyPr/>
        <a:lstStyle/>
        <a:p>
          <a:endParaRPr lang="ro-RO"/>
        </a:p>
      </dgm:t>
    </dgm:pt>
    <dgm:pt modelId="{2541CC5D-474F-4A9A-86DD-87018C2F5941}" type="sibTrans" cxnId="{C6EDBB8A-7548-47FB-B1E2-9B9B22760C83}">
      <dgm:prSet/>
      <dgm:spPr/>
      <dgm:t>
        <a:bodyPr/>
        <a:lstStyle/>
        <a:p>
          <a:endParaRPr lang="ro-RO"/>
        </a:p>
      </dgm:t>
    </dgm:pt>
    <dgm:pt modelId="{FF9349EB-8945-4C7F-84D9-FCC96D32F3ED}" type="pres">
      <dgm:prSet presAssocID="{56D5FCDD-8881-4284-99E6-294E90E6376D}" presName="linear" presStyleCnt="0">
        <dgm:presLayoutVars>
          <dgm:animLvl val="lvl"/>
          <dgm:resizeHandles val="exact"/>
        </dgm:presLayoutVars>
      </dgm:prSet>
      <dgm:spPr/>
      <dgm:t>
        <a:bodyPr/>
        <a:lstStyle/>
        <a:p>
          <a:endParaRPr lang="ro-RO"/>
        </a:p>
      </dgm:t>
    </dgm:pt>
    <dgm:pt modelId="{E9F312B0-1F3F-4F00-9598-2F6DF9CFB45B}" type="pres">
      <dgm:prSet presAssocID="{E6337B66-9733-4649-8386-7DF15B890512}" presName="parentText" presStyleLbl="node1" presStyleIdx="0" presStyleCnt="1">
        <dgm:presLayoutVars>
          <dgm:chMax val="0"/>
          <dgm:bulletEnabled val="1"/>
        </dgm:presLayoutVars>
      </dgm:prSet>
      <dgm:spPr/>
      <dgm:t>
        <a:bodyPr/>
        <a:lstStyle/>
        <a:p>
          <a:endParaRPr lang="ro-RO"/>
        </a:p>
      </dgm:t>
    </dgm:pt>
    <dgm:pt modelId="{56866BA1-A5E1-4E05-A687-16BDF5278DE5}" type="pres">
      <dgm:prSet presAssocID="{E6337B66-9733-4649-8386-7DF15B890512}" presName="childText" presStyleLbl="revTx" presStyleIdx="0" presStyleCnt="1">
        <dgm:presLayoutVars>
          <dgm:bulletEnabled val="1"/>
        </dgm:presLayoutVars>
      </dgm:prSet>
      <dgm:spPr/>
      <dgm:t>
        <a:bodyPr/>
        <a:lstStyle/>
        <a:p>
          <a:endParaRPr lang="ro-RO"/>
        </a:p>
      </dgm:t>
    </dgm:pt>
  </dgm:ptLst>
  <dgm:cxnLst>
    <dgm:cxn modelId="{49824AD5-B14E-4F80-8014-9D1599C9DADD}" type="presOf" srcId="{E6337B66-9733-4649-8386-7DF15B890512}" destId="{E9F312B0-1F3F-4F00-9598-2F6DF9CFB45B}" srcOrd="0" destOrd="0" presId="urn:microsoft.com/office/officeart/2005/8/layout/vList2"/>
    <dgm:cxn modelId="{4608BF1A-CE28-4F9D-A435-32D27BEC2441}" type="presOf" srcId="{6D65AF16-6BC1-4F4D-8D4E-1E31146985F1}" destId="{56866BA1-A5E1-4E05-A687-16BDF5278DE5}" srcOrd="0" destOrd="2" presId="urn:microsoft.com/office/officeart/2005/8/layout/vList2"/>
    <dgm:cxn modelId="{F698D7F7-0254-4DD4-B325-451FFC83D9B1}" srcId="{E6337B66-9733-4649-8386-7DF15B890512}" destId="{BB07B1AB-7E83-4BB6-9752-91CF43156EC0}" srcOrd="0" destOrd="0" parTransId="{3C58E9F5-8F96-46CB-AA8A-64BF814FEF53}" sibTransId="{69C5B34C-7289-4B54-896A-7A6FE94868AD}"/>
    <dgm:cxn modelId="{739AE326-1F8B-43D6-ABD8-C9E3EE9B1266}" srcId="{56D5FCDD-8881-4284-99E6-294E90E6376D}" destId="{E6337B66-9733-4649-8386-7DF15B890512}" srcOrd="0" destOrd="0" parTransId="{D0D05CE9-9466-46DB-97BB-C7F2E4AB9C2F}" sibTransId="{80348A43-F5D4-4538-9427-31ED95EDAEFF}"/>
    <dgm:cxn modelId="{C6EDBB8A-7548-47FB-B1E2-9B9B22760C83}" srcId="{6D65AF16-6BC1-4F4D-8D4E-1E31146985F1}" destId="{EBA4FAAB-FCB0-4E4E-9F91-A50BEFA1CC7C}" srcOrd="0" destOrd="0" parTransId="{54B32C6E-7659-4AAC-BA4F-9BDBA37F315C}" sibTransId="{2541CC5D-474F-4A9A-86DD-87018C2F5941}"/>
    <dgm:cxn modelId="{9E68F8DD-1AF6-4433-8045-425F09D5691C}" srcId="{E6337B66-9733-4649-8386-7DF15B890512}" destId="{6D65AF16-6BC1-4F4D-8D4E-1E31146985F1}" srcOrd="2" destOrd="0" parTransId="{4B831A59-4E6D-4F55-908C-CB89CC99C88A}" sibTransId="{53431F12-F635-4204-99C3-B0216FAC866A}"/>
    <dgm:cxn modelId="{7DDD02CF-2483-46F1-9A8B-45F112968FF1}" type="presOf" srcId="{BB07B1AB-7E83-4BB6-9752-91CF43156EC0}" destId="{56866BA1-A5E1-4E05-A687-16BDF5278DE5}" srcOrd="0" destOrd="0" presId="urn:microsoft.com/office/officeart/2005/8/layout/vList2"/>
    <dgm:cxn modelId="{12760E56-EB32-4D74-B2C0-502B933A82D8}" srcId="{E6337B66-9733-4649-8386-7DF15B890512}" destId="{FC77C789-283D-43ED-BA62-BFD632984275}" srcOrd="1" destOrd="0" parTransId="{F0CB193D-799B-4838-8ECC-28066C876E05}" sibTransId="{7363B096-4A03-4295-A927-DB9C06CB79EF}"/>
    <dgm:cxn modelId="{3D6B093A-DFC9-4DB3-9B6B-EE789B6EF7A3}" type="presOf" srcId="{56D5FCDD-8881-4284-99E6-294E90E6376D}" destId="{FF9349EB-8945-4C7F-84D9-FCC96D32F3ED}" srcOrd="0" destOrd="0" presId="urn:microsoft.com/office/officeart/2005/8/layout/vList2"/>
    <dgm:cxn modelId="{608F77AA-89FE-4520-8EC5-A9697E9C72DC}" type="presOf" srcId="{EBA4FAAB-FCB0-4E4E-9F91-A50BEFA1CC7C}" destId="{56866BA1-A5E1-4E05-A687-16BDF5278DE5}" srcOrd="0" destOrd="3" presId="urn:microsoft.com/office/officeart/2005/8/layout/vList2"/>
    <dgm:cxn modelId="{226C53FA-A47B-43EF-AFDF-E4AA72E5D36A}" type="presOf" srcId="{FC77C789-283D-43ED-BA62-BFD632984275}" destId="{56866BA1-A5E1-4E05-A687-16BDF5278DE5}" srcOrd="0" destOrd="1" presId="urn:microsoft.com/office/officeart/2005/8/layout/vList2"/>
    <dgm:cxn modelId="{3F5EB7CC-A7CE-4D54-A38A-1CEA54AE1940}" type="presParOf" srcId="{FF9349EB-8945-4C7F-84D9-FCC96D32F3ED}" destId="{E9F312B0-1F3F-4F00-9598-2F6DF9CFB45B}" srcOrd="0" destOrd="0" presId="urn:microsoft.com/office/officeart/2005/8/layout/vList2"/>
    <dgm:cxn modelId="{81621DD3-1B5A-4C7A-B432-6608FF6409DA}" type="presParOf" srcId="{FF9349EB-8945-4C7F-84D9-FCC96D32F3ED}" destId="{56866BA1-A5E1-4E05-A687-16BDF5278DE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09721A2-776B-4BDC-8FB1-1170485F272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DF014651-A7A6-4E25-A838-1692576B4710}">
      <dgm:prSet/>
      <dgm:spPr/>
      <dgm:t>
        <a:bodyPr/>
        <a:lstStyle/>
        <a:p>
          <a:r>
            <a:rPr lang="ro-RO" dirty="0"/>
            <a:t>B. </a:t>
          </a:r>
          <a:r>
            <a:rPr lang="ro-RO" dirty="0" err="1"/>
            <a:t>Funding</a:t>
          </a:r>
          <a:r>
            <a:rPr lang="ro-RO" dirty="0"/>
            <a:t> &amp; </a:t>
          </a:r>
          <a:r>
            <a:rPr lang="ro-RO" dirty="0" err="1"/>
            <a:t>Tenders</a:t>
          </a:r>
          <a:r>
            <a:rPr lang="ro-RO" dirty="0"/>
            <a:t> Portal </a:t>
          </a:r>
          <a:r>
            <a:rPr lang="ro-RO" dirty="0" err="1"/>
            <a:t>Search</a:t>
          </a:r>
          <a:endParaRPr lang="en-US" dirty="0"/>
        </a:p>
      </dgm:t>
    </dgm:pt>
    <dgm:pt modelId="{D43537FF-3149-422F-B3DD-AF094C6557A9}" type="parTrans" cxnId="{8DEF25B6-E280-4D7B-8492-5284C6E8F896}">
      <dgm:prSet/>
      <dgm:spPr/>
      <dgm:t>
        <a:bodyPr/>
        <a:lstStyle/>
        <a:p>
          <a:endParaRPr lang="en-US"/>
        </a:p>
      </dgm:t>
    </dgm:pt>
    <dgm:pt modelId="{DD25C03F-4466-465C-A705-7899847F6C00}" type="sibTrans" cxnId="{8DEF25B6-E280-4D7B-8492-5284C6E8F896}">
      <dgm:prSet/>
      <dgm:spPr/>
      <dgm:t>
        <a:bodyPr/>
        <a:lstStyle/>
        <a:p>
          <a:endParaRPr lang="en-US"/>
        </a:p>
      </dgm:t>
    </dgm:pt>
    <dgm:pt modelId="{47A29309-13A1-4763-AC94-41B8B8BEA060}">
      <dgm:prSet/>
      <dgm:spPr/>
      <dgm:t>
        <a:bodyPr/>
        <a:lstStyle/>
        <a:p>
          <a:r>
            <a:rPr lang="ro-RO" dirty="0"/>
            <a:t>Oferă</a:t>
          </a:r>
          <a:endParaRPr lang="en-US" dirty="0"/>
        </a:p>
      </dgm:t>
    </dgm:pt>
    <dgm:pt modelId="{261B5A01-6C3C-4D33-8FF8-95DADD1779C5}" type="parTrans" cxnId="{C1229326-1D67-4194-B17E-A08F5349FD1D}">
      <dgm:prSet/>
      <dgm:spPr/>
      <dgm:t>
        <a:bodyPr/>
        <a:lstStyle/>
        <a:p>
          <a:endParaRPr lang="en-US"/>
        </a:p>
      </dgm:t>
    </dgm:pt>
    <dgm:pt modelId="{FA172087-7660-4956-9F5F-99433975FC8B}" type="sibTrans" cxnId="{C1229326-1D67-4194-B17E-A08F5349FD1D}">
      <dgm:prSet/>
      <dgm:spPr/>
      <dgm:t>
        <a:bodyPr/>
        <a:lstStyle/>
        <a:p>
          <a:endParaRPr lang="en-US"/>
        </a:p>
      </dgm:t>
    </dgm:pt>
    <dgm:pt modelId="{1A01429C-20A9-45C6-A845-160E68BE067E}">
      <dgm:prSet/>
      <dgm:spPr/>
      <dgm:t>
        <a:bodyPr/>
        <a:lstStyle/>
        <a:p>
          <a:r>
            <a:rPr lang="ro-RO" dirty="0"/>
            <a:t>facilități de căutare pe baza participărilor anterioare în proiecte</a:t>
          </a:r>
          <a:endParaRPr lang="en-US" dirty="0"/>
        </a:p>
      </dgm:t>
    </dgm:pt>
    <dgm:pt modelId="{CD601802-FFA0-4DEE-89FC-F021081179F3}" type="parTrans" cxnId="{14DB6BEB-65F4-4AE3-903F-8C2BC5023409}">
      <dgm:prSet/>
      <dgm:spPr/>
      <dgm:t>
        <a:bodyPr/>
        <a:lstStyle/>
        <a:p>
          <a:endParaRPr lang="en-US"/>
        </a:p>
      </dgm:t>
    </dgm:pt>
    <dgm:pt modelId="{092AC690-4884-4198-B1EC-4E9EED1D53BE}" type="sibTrans" cxnId="{14DB6BEB-65F4-4AE3-903F-8C2BC5023409}">
      <dgm:prSet/>
      <dgm:spPr/>
      <dgm:t>
        <a:bodyPr/>
        <a:lstStyle/>
        <a:p>
          <a:endParaRPr lang="en-US"/>
        </a:p>
      </dgm:t>
    </dgm:pt>
    <dgm:pt modelId="{204695EF-07F5-4B27-90DC-605D1B30D7B7}">
      <dgm:prSet/>
      <dgm:spPr/>
      <dgm:t>
        <a:bodyPr/>
        <a:lstStyle/>
        <a:p>
          <a:r>
            <a:rPr lang="ro-RO" dirty="0"/>
            <a:t>Căutare</a:t>
          </a:r>
          <a:endParaRPr lang="en-US" dirty="0"/>
        </a:p>
      </dgm:t>
    </dgm:pt>
    <dgm:pt modelId="{6A6355A2-1D43-44DA-BEF5-0143CE33F3F6}" type="parTrans" cxnId="{CF669A1D-1006-4EEE-BED6-FFAE6BC31E1B}">
      <dgm:prSet/>
      <dgm:spPr/>
      <dgm:t>
        <a:bodyPr/>
        <a:lstStyle/>
        <a:p>
          <a:endParaRPr lang="en-US"/>
        </a:p>
      </dgm:t>
    </dgm:pt>
    <dgm:pt modelId="{04B40FFB-0D8C-4AD4-A229-1A49D11FCE0A}" type="sibTrans" cxnId="{CF669A1D-1006-4EEE-BED6-FFAE6BC31E1B}">
      <dgm:prSet/>
      <dgm:spPr/>
      <dgm:t>
        <a:bodyPr/>
        <a:lstStyle/>
        <a:p>
          <a:endParaRPr lang="en-US"/>
        </a:p>
      </dgm:t>
    </dgm:pt>
    <dgm:pt modelId="{09E2D666-C9B1-415C-90A0-8DB2638ED4B0}">
      <dgm:prSet/>
      <dgm:spPr/>
      <dgm:t>
        <a:bodyPr/>
        <a:lstStyle/>
        <a:p>
          <a:r>
            <a:rPr lang="ro-RO" dirty="0"/>
            <a:t>bazată pe criterii geografice</a:t>
          </a:r>
          <a:endParaRPr lang="en-US" dirty="0"/>
        </a:p>
      </dgm:t>
    </dgm:pt>
    <dgm:pt modelId="{71778089-D2BC-468B-85AD-B76E55913517}" type="parTrans" cxnId="{99C15DC6-9E66-418C-9020-CC1D1DA70EB1}">
      <dgm:prSet/>
      <dgm:spPr/>
      <dgm:t>
        <a:bodyPr/>
        <a:lstStyle/>
        <a:p>
          <a:endParaRPr lang="en-US"/>
        </a:p>
      </dgm:t>
    </dgm:pt>
    <dgm:pt modelId="{47C8DF88-110A-461A-937A-1D06553C1B35}" type="sibTrans" cxnId="{99C15DC6-9E66-418C-9020-CC1D1DA70EB1}">
      <dgm:prSet/>
      <dgm:spPr/>
      <dgm:t>
        <a:bodyPr/>
        <a:lstStyle/>
        <a:p>
          <a:endParaRPr lang="en-US"/>
        </a:p>
      </dgm:t>
    </dgm:pt>
    <dgm:pt modelId="{B05347B0-8995-4E60-9364-7E94CCD3781B}">
      <dgm:prSet/>
      <dgm:spPr/>
      <dgm:t>
        <a:bodyPr/>
        <a:lstStyle/>
        <a:p>
          <a:r>
            <a:rPr lang="ro-RO" dirty="0"/>
            <a:t>Căutări specifice</a:t>
          </a:r>
          <a:endParaRPr lang="en-US" dirty="0"/>
        </a:p>
      </dgm:t>
    </dgm:pt>
    <dgm:pt modelId="{125AAF20-C822-4BED-90BE-B4369852BBF8}" type="parTrans" cxnId="{4410F2AE-77A4-4C64-97A0-99589A1B7083}">
      <dgm:prSet/>
      <dgm:spPr/>
      <dgm:t>
        <a:bodyPr/>
        <a:lstStyle/>
        <a:p>
          <a:endParaRPr lang="en-US"/>
        </a:p>
      </dgm:t>
    </dgm:pt>
    <dgm:pt modelId="{8AA2F4C6-ADC5-42B9-976F-9077673EE725}" type="sibTrans" cxnId="{4410F2AE-77A4-4C64-97A0-99589A1B7083}">
      <dgm:prSet/>
      <dgm:spPr/>
      <dgm:t>
        <a:bodyPr/>
        <a:lstStyle/>
        <a:p>
          <a:endParaRPr lang="en-US"/>
        </a:p>
      </dgm:t>
    </dgm:pt>
    <dgm:pt modelId="{F18CF582-0328-4BC2-9B4E-6FB4A9C90941}">
      <dgm:prSet/>
      <dgm:spPr/>
      <dgm:t>
        <a:bodyPr/>
        <a:lstStyle/>
        <a:p>
          <a:r>
            <a:rPr lang="ro-RO" dirty="0"/>
            <a:t>Ghid complet de utilizare: </a:t>
          </a:r>
          <a:endParaRPr lang="en-US" dirty="0"/>
        </a:p>
      </dgm:t>
    </dgm:pt>
    <dgm:pt modelId="{F68F9155-A035-4D9C-A4CF-AB4D6B001EBA}" type="parTrans" cxnId="{CC67D04F-F29A-47AD-947E-694BB6389FA5}">
      <dgm:prSet/>
      <dgm:spPr/>
      <dgm:t>
        <a:bodyPr/>
        <a:lstStyle/>
        <a:p>
          <a:endParaRPr lang="en-US"/>
        </a:p>
      </dgm:t>
    </dgm:pt>
    <dgm:pt modelId="{07B97FEA-5613-4889-B777-07FCE15BABF2}" type="sibTrans" cxnId="{CC67D04F-F29A-47AD-947E-694BB6389FA5}">
      <dgm:prSet/>
      <dgm:spPr/>
      <dgm:t>
        <a:bodyPr/>
        <a:lstStyle/>
        <a:p>
          <a:endParaRPr lang="en-US"/>
        </a:p>
      </dgm:t>
    </dgm:pt>
    <dgm:pt modelId="{A4F2B288-6235-4934-BB0D-2ACFBCD61DF2}">
      <dgm:prSet/>
      <dgm:spPr/>
      <dgm:t>
        <a:bodyPr/>
        <a:lstStyle/>
        <a:p>
          <a:r>
            <a:rPr lang="en-US" dirty="0"/>
            <a:t>https://webgate.ec.europa.eu/funding/display/ECResearchGMS/Partner+Search</a:t>
          </a:r>
        </a:p>
      </dgm:t>
    </dgm:pt>
    <dgm:pt modelId="{6A2A2FD7-C028-47D3-B341-3087044FE49C}" type="parTrans" cxnId="{DB121F8F-C973-424B-9B3E-DE08726F7CB2}">
      <dgm:prSet/>
      <dgm:spPr/>
      <dgm:t>
        <a:bodyPr/>
        <a:lstStyle/>
        <a:p>
          <a:endParaRPr lang="en-US"/>
        </a:p>
      </dgm:t>
    </dgm:pt>
    <dgm:pt modelId="{3375839D-A176-4F2A-8612-C76B011D7747}" type="sibTrans" cxnId="{DB121F8F-C973-424B-9B3E-DE08726F7CB2}">
      <dgm:prSet/>
      <dgm:spPr/>
      <dgm:t>
        <a:bodyPr/>
        <a:lstStyle/>
        <a:p>
          <a:endParaRPr lang="en-US"/>
        </a:p>
      </dgm:t>
    </dgm:pt>
    <dgm:pt modelId="{22E5245C-B872-40A9-8E1F-BFF289A073FB}">
      <dgm:prSet/>
      <dgm:spPr/>
      <dgm:t>
        <a:bodyPr/>
        <a:lstStyle/>
        <a:p>
          <a:r>
            <a:rPr lang="ro-RO" dirty="0"/>
            <a:t>o interfață unică pentru diferite categorii de programe</a:t>
          </a:r>
          <a:endParaRPr lang="en-US" dirty="0"/>
        </a:p>
      </dgm:t>
    </dgm:pt>
    <dgm:pt modelId="{96D9849C-5149-4663-969A-3751D8B29D91}" type="parTrans" cxnId="{CA0EDE63-9948-46F5-9E2B-DB2CA437E858}">
      <dgm:prSet/>
      <dgm:spPr/>
      <dgm:t>
        <a:bodyPr/>
        <a:lstStyle/>
        <a:p>
          <a:endParaRPr lang="en-US"/>
        </a:p>
      </dgm:t>
    </dgm:pt>
    <dgm:pt modelId="{8AD2BF57-F897-4418-881B-215172E223E4}" type="sibTrans" cxnId="{CA0EDE63-9948-46F5-9E2B-DB2CA437E858}">
      <dgm:prSet/>
      <dgm:spPr/>
      <dgm:t>
        <a:bodyPr/>
        <a:lstStyle/>
        <a:p>
          <a:endParaRPr lang="en-US"/>
        </a:p>
      </dgm:t>
    </dgm:pt>
    <dgm:pt modelId="{A588D393-E2AA-445D-95F5-9C478B5CD6F8}">
      <dgm:prSet/>
      <dgm:spPr/>
      <dgm:t>
        <a:bodyPr/>
        <a:lstStyle/>
        <a:p>
          <a:r>
            <a:rPr lang="ro-RO" dirty="0"/>
            <a:t>bazată pe cuvinte cheie/subiecte ale unor apeluri precedente</a:t>
          </a:r>
          <a:endParaRPr lang="en-US" dirty="0"/>
        </a:p>
      </dgm:t>
    </dgm:pt>
    <dgm:pt modelId="{79F27197-CD45-4BAF-B1D3-E642FB1FAA38}" type="parTrans" cxnId="{B09C1449-A0FC-42BE-B267-0D32486005B0}">
      <dgm:prSet/>
      <dgm:spPr/>
      <dgm:t>
        <a:bodyPr/>
        <a:lstStyle/>
        <a:p>
          <a:endParaRPr lang="en-US"/>
        </a:p>
      </dgm:t>
    </dgm:pt>
    <dgm:pt modelId="{EB9C90EB-B171-4D6A-A8C9-CB5B5A7820B6}" type="sibTrans" cxnId="{B09C1449-A0FC-42BE-B267-0D32486005B0}">
      <dgm:prSet/>
      <dgm:spPr/>
      <dgm:t>
        <a:bodyPr/>
        <a:lstStyle/>
        <a:p>
          <a:endParaRPr lang="en-US"/>
        </a:p>
      </dgm:t>
    </dgm:pt>
    <dgm:pt modelId="{57C5414F-220A-489F-9B36-07334947BE81}" type="pres">
      <dgm:prSet presAssocID="{409721A2-776B-4BDC-8FB1-1170485F2725}" presName="linear" presStyleCnt="0">
        <dgm:presLayoutVars>
          <dgm:animLvl val="lvl"/>
          <dgm:resizeHandles val="exact"/>
        </dgm:presLayoutVars>
      </dgm:prSet>
      <dgm:spPr/>
      <dgm:t>
        <a:bodyPr/>
        <a:lstStyle/>
        <a:p>
          <a:endParaRPr lang="ro-RO"/>
        </a:p>
      </dgm:t>
    </dgm:pt>
    <dgm:pt modelId="{155BBCBB-9E54-44AE-856D-89B5130A8C3F}" type="pres">
      <dgm:prSet presAssocID="{DF014651-A7A6-4E25-A838-1692576B4710}" presName="parentText" presStyleLbl="node1" presStyleIdx="0" presStyleCnt="2">
        <dgm:presLayoutVars>
          <dgm:chMax val="0"/>
          <dgm:bulletEnabled val="1"/>
        </dgm:presLayoutVars>
      </dgm:prSet>
      <dgm:spPr/>
      <dgm:t>
        <a:bodyPr/>
        <a:lstStyle/>
        <a:p>
          <a:endParaRPr lang="ro-RO"/>
        </a:p>
      </dgm:t>
    </dgm:pt>
    <dgm:pt modelId="{3A5BA7CB-6FC5-413C-B1C9-4287C0F0D659}" type="pres">
      <dgm:prSet presAssocID="{DF014651-A7A6-4E25-A838-1692576B4710}" presName="childText" presStyleLbl="revTx" presStyleIdx="0" presStyleCnt="2">
        <dgm:presLayoutVars>
          <dgm:bulletEnabled val="1"/>
        </dgm:presLayoutVars>
      </dgm:prSet>
      <dgm:spPr/>
      <dgm:t>
        <a:bodyPr/>
        <a:lstStyle/>
        <a:p>
          <a:endParaRPr lang="ro-RO"/>
        </a:p>
      </dgm:t>
    </dgm:pt>
    <dgm:pt modelId="{D19CD3FE-0FE8-4697-A0DD-10A0FD29B79F}" type="pres">
      <dgm:prSet presAssocID="{F18CF582-0328-4BC2-9B4E-6FB4A9C90941}" presName="parentText" presStyleLbl="node1" presStyleIdx="1" presStyleCnt="2">
        <dgm:presLayoutVars>
          <dgm:chMax val="0"/>
          <dgm:bulletEnabled val="1"/>
        </dgm:presLayoutVars>
      </dgm:prSet>
      <dgm:spPr/>
      <dgm:t>
        <a:bodyPr/>
        <a:lstStyle/>
        <a:p>
          <a:endParaRPr lang="ro-RO"/>
        </a:p>
      </dgm:t>
    </dgm:pt>
    <dgm:pt modelId="{CE0A7475-9735-475F-B9F5-01DB3B419AE4}" type="pres">
      <dgm:prSet presAssocID="{F18CF582-0328-4BC2-9B4E-6FB4A9C90941}" presName="childText" presStyleLbl="revTx" presStyleIdx="1" presStyleCnt="2">
        <dgm:presLayoutVars>
          <dgm:bulletEnabled val="1"/>
        </dgm:presLayoutVars>
      </dgm:prSet>
      <dgm:spPr/>
      <dgm:t>
        <a:bodyPr/>
        <a:lstStyle/>
        <a:p>
          <a:endParaRPr lang="ro-RO"/>
        </a:p>
      </dgm:t>
    </dgm:pt>
  </dgm:ptLst>
  <dgm:cxnLst>
    <dgm:cxn modelId="{EB42E2B5-8078-4AEC-BF11-F74E861D9814}" type="presOf" srcId="{A4F2B288-6235-4934-BB0D-2ACFBCD61DF2}" destId="{CE0A7475-9735-475F-B9F5-01DB3B419AE4}" srcOrd="0" destOrd="0" presId="urn:microsoft.com/office/officeart/2005/8/layout/vList2"/>
    <dgm:cxn modelId="{343E69FF-7B80-47EB-BC95-49DB97B5AB63}" type="presOf" srcId="{A588D393-E2AA-445D-95F5-9C478B5CD6F8}" destId="{3A5BA7CB-6FC5-413C-B1C9-4287C0F0D659}" srcOrd="0" destOrd="4" presId="urn:microsoft.com/office/officeart/2005/8/layout/vList2"/>
    <dgm:cxn modelId="{14DB6BEB-65F4-4AE3-903F-8C2BC5023409}" srcId="{47A29309-13A1-4763-AC94-41B8B8BEA060}" destId="{1A01429C-20A9-45C6-A845-160E68BE067E}" srcOrd="1" destOrd="0" parTransId="{CD601802-FFA0-4DEE-89FC-F021081179F3}" sibTransId="{092AC690-4884-4198-B1EC-4E9EED1D53BE}"/>
    <dgm:cxn modelId="{0F3EAE0B-EE8C-4090-9BA9-4011535B09A4}" type="presOf" srcId="{204695EF-07F5-4B27-90DC-605D1B30D7B7}" destId="{3A5BA7CB-6FC5-413C-B1C9-4287C0F0D659}" srcOrd="0" destOrd="3" presId="urn:microsoft.com/office/officeart/2005/8/layout/vList2"/>
    <dgm:cxn modelId="{2F2D529A-7682-4D33-8E31-BC334F11549C}" type="presOf" srcId="{22E5245C-B872-40A9-8E1F-BFF289A073FB}" destId="{3A5BA7CB-6FC5-413C-B1C9-4287C0F0D659}" srcOrd="0" destOrd="1" presId="urn:microsoft.com/office/officeart/2005/8/layout/vList2"/>
    <dgm:cxn modelId="{DF5F6CA8-1F11-4314-B571-65B9B8E19DAC}" type="presOf" srcId="{DF014651-A7A6-4E25-A838-1692576B4710}" destId="{155BBCBB-9E54-44AE-856D-89B5130A8C3F}" srcOrd="0" destOrd="0" presId="urn:microsoft.com/office/officeart/2005/8/layout/vList2"/>
    <dgm:cxn modelId="{2AE2B08C-EDF5-4A22-B6C1-603CDFFCA021}" type="presOf" srcId="{47A29309-13A1-4763-AC94-41B8B8BEA060}" destId="{3A5BA7CB-6FC5-413C-B1C9-4287C0F0D659}" srcOrd="0" destOrd="0" presId="urn:microsoft.com/office/officeart/2005/8/layout/vList2"/>
    <dgm:cxn modelId="{C1229326-1D67-4194-B17E-A08F5349FD1D}" srcId="{DF014651-A7A6-4E25-A838-1692576B4710}" destId="{47A29309-13A1-4763-AC94-41B8B8BEA060}" srcOrd="0" destOrd="0" parTransId="{261B5A01-6C3C-4D33-8FF8-95DADD1779C5}" sibTransId="{FA172087-7660-4956-9F5F-99433975FC8B}"/>
    <dgm:cxn modelId="{965A8A8D-DC25-4C7E-9845-8044AA9CFF9A}" type="presOf" srcId="{09E2D666-C9B1-415C-90A0-8DB2638ED4B0}" destId="{3A5BA7CB-6FC5-413C-B1C9-4287C0F0D659}" srcOrd="0" destOrd="5" presId="urn:microsoft.com/office/officeart/2005/8/layout/vList2"/>
    <dgm:cxn modelId="{7AD1B0A3-350C-4AFB-BF21-16349A23A881}" type="presOf" srcId="{B05347B0-8995-4E60-9364-7E94CCD3781B}" destId="{3A5BA7CB-6FC5-413C-B1C9-4287C0F0D659}" srcOrd="0" destOrd="6" presId="urn:microsoft.com/office/officeart/2005/8/layout/vList2"/>
    <dgm:cxn modelId="{CF669A1D-1006-4EEE-BED6-FFAE6BC31E1B}" srcId="{DF014651-A7A6-4E25-A838-1692576B4710}" destId="{204695EF-07F5-4B27-90DC-605D1B30D7B7}" srcOrd="1" destOrd="0" parTransId="{6A6355A2-1D43-44DA-BEF5-0143CE33F3F6}" sibTransId="{04B40FFB-0D8C-4AD4-A229-1A49D11FCE0A}"/>
    <dgm:cxn modelId="{8DEF25B6-E280-4D7B-8492-5284C6E8F896}" srcId="{409721A2-776B-4BDC-8FB1-1170485F2725}" destId="{DF014651-A7A6-4E25-A838-1692576B4710}" srcOrd="0" destOrd="0" parTransId="{D43537FF-3149-422F-B3DD-AF094C6557A9}" sibTransId="{DD25C03F-4466-465C-A705-7899847F6C00}"/>
    <dgm:cxn modelId="{B09C1449-A0FC-42BE-B267-0D32486005B0}" srcId="{204695EF-07F5-4B27-90DC-605D1B30D7B7}" destId="{A588D393-E2AA-445D-95F5-9C478B5CD6F8}" srcOrd="0" destOrd="0" parTransId="{79F27197-CD45-4BAF-B1D3-E642FB1FAA38}" sibTransId="{EB9C90EB-B171-4D6A-A8C9-CB5B5A7820B6}"/>
    <dgm:cxn modelId="{4410F2AE-77A4-4C64-97A0-99589A1B7083}" srcId="{204695EF-07F5-4B27-90DC-605D1B30D7B7}" destId="{B05347B0-8995-4E60-9364-7E94CCD3781B}" srcOrd="2" destOrd="0" parTransId="{125AAF20-C822-4BED-90BE-B4369852BBF8}" sibTransId="{8AA2F4C6-ADC5-42B9-976F-9077673EE725}"/>
    <dgm:cxn modelId="{CA0EDE63-9948-46F5-9E2B-DB2CA437E858}" srcId="{47A29309-13A1-4763-AC94-41B8B8BEA060}" destId="{22E5245C-B872-40A9-8E1F-BFF289A073FB}" srcOrd="0" destOrd="0" parTransId="{96D9849C-5149-4663-969A-3751D8B29D91}" sibTransId="{8AD2BF57-F897-4418-881B-215172E223E4}"/>
    <dgm:cxn modelId="{99C15DC6-9E66-418C-9020-CC1D1DA70EB1}" srcId="{204695EF-07F5-4B27-90DC-605D1B30D7B7}" destId="{09E2D666-C9B1-415C-90A0-8DB2638ED4B0}" srcOrd="1" destOrd="0" parTransId="{71778089-D2BC-468B-85AD-B76E55913517}" sibTransId="{47C8DF88-110A-461A-937A-1D06553C1B35}"/>
    <dgm:cxn modelId="{8B8298F2-02FD-44DE-BAFF-996A66DD5AF8}" type="presOf" srcId="{1A01429C-20A9-45C6-A845-160E68BE067E}" destId="{3A5BA7CB-6FC5-413C-B1C9-4287C0F0D659}" srcOrd="0" destOrd="2" presId="urn:microsoft.com/office/officeart/2005/8/layout/vList2"/>
    <dgm:cxn modelId="{52DC406E-D7B1-4CAB-84EF-E8DD19AE7F95}" type="presOf" srcId="{F18CF582-0328-4BC2-9B4E-6FB4A9C90941}" destId="{D19CD3FE-0FE8-4697-A0DD-10A0FD29B79F}" srcOrd="0" destOrd="0" presId="urn:microsoft.com/office/officeart/2005/8/layout/vList2"/>
    <dgm:cxn modelId="{CC67D04F-F29A-47AD-947E-694BB6389FA5}" srcId="{409721A2-776B-4BDC-8FB1-1170485F2725}" destId="{F18CF582-0328-4BC2-9B4E-6FB4A9C90941}" srcOrd="1" destOrd="0" parTransId="{F68F9155-A035-4D9C-A4CF-AB4D6B001EBA}" sibTransId="{07B97FEA-5613-4889-B777-07FCE15BABF2}"/>
    <dgm:cxn modelId="{DB121F8F-C973-424B-9B3E-DE08726F7CB2}" srcId="{F18CF582-0328-4BC2-9B4E-6FB4A9C90941}" destId="{A4F2B288-6235-4934-BB0D-2ACFBCD61DF2}" srcOrd="0" destOrd="0" parTransId="{6A2A2FD7-C028-47D3-B341-3087044FE49C}" sibTransId="{3375839D-A176-4F2A-8612-C76B011D7747}"/>
    <dgm:cxn modelId="{71F75A06-65D4-4981-869D-9B7DA3034D25}" type="presOf" srcId="{409721A2-776B-4BDC-8FB1-1170485F2725}" destId="{57C5414F-220A-489F-9B36-07334947BE81}" srcOrd="0" destOrd="0" presId="urn:microsoft.com/office/officeart/2005/8/layout/vList2"/>
    <dgm:cxn modelId="{525DE64F-D794-4DC7-9281-9ABA854EB856}" type="presParOf" srcId="{57C5414F-220A-489F-9B36-07334947BE81}" destId="{155BBCBB-9E54-44AE-856D-89B5130A8C3F}" srcOrd="0" destOrd="0" presId="urn:microsoft.com/office/officeart/2005/8/layout/vList2"/>
    <dgm:cxn modelId="{FEDB0B05-2235-4CD9-922A-3794482D2815}" type="presParOf" srcId="{57C5414F-220A-489F-9B36-07334947BE81}" destId="{3A5BA7CB-6FC5-413C-B1C9-4287C0F0D659}" srcOrd="1" destOrd="0" presId="urn:microsoft.com/office/officeart/2005/8/layout/vList2"/>
    <dgm:cxn modelId="{3FC247B8-E7E7-40BD-B12B-EB24CF7617FE}" type="presParOf" srcId="{57C5414F-220A-489F-9B36-07334947BE81}" destId="{D19CD3FE-0FE8-4697-A0DD-10A0FD29B79F}" srcOrd="2" destOrd="0" presId="urn:microsoft.com/office/officeart/2005/8/layout/vList2"/>
    <dgm:cxn modelId="{7C9CCF9E-6822-468A-9C6E-C6892A94893C}" type="presParOf" srcId="{57C5414F-220A-489F-9B36-07334947BE81}" destId="{CE0A7475-9735-475F-B9F5-01DB3B419AE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866118E-BD01-4F1C-9ADF-EB6DC8CE3E41}" type="doc">
      <dgm:prSet loTypeId="urn:microsoft.com/office/officeart/2005/8/layout/hProcess11" loCatId="process" qsTypeId="urn:microsoft.com/office/officeart/2005/8/quickstyle/simple1" qsCatId="simple" csTypeId="urn:microsoft.com/office/officeart/2005/8/colors/colorful3" csCatId="colorful" phldr="1"/>
      <dgm:spPr/>
      <dgm:t>
        <a:bodyPr/>
        <a:lstStyle/>
        <a:p>
          <a:endParaRPr lang="en-US"/>
        </a:p>
      </dgm:t>
    </dgm:pt>
    <dgm:pt modelId="{3488114C-0BF2-413E-BD23-ACA08616AABA}">
      <dgm:prSet phldrT="[Text]"/>
      <dgm:spPr/>
      <dgm:t>
        <a:bodyPr/>
        <a:lstStyle/>
        <a:p>
          <a:r>
            <a:rPr lang="ro-RO" dirty="0"/>
            <a:t>Cuvânt cheie </a:t>
          </a:r>
          <a:r>
            <a:rPr lang="en-US" i="1" dirty="0"/>
            <a:t>smart city</a:t>
          </a:r>
        </a:p>
      </dgm:t>
    </dgm:pt>
    <dgm:pt modelId="{C41F1B39-4705-4E9C-9BCB-2873111001F0}" type="parTrans" cxnId="{5AA1F638-8898-4D99-8911-689B5375B99F}">
      <dgm:prSet/>
      <dgm:spPr/>
      <dgm:t>
        <a:bodyPr/>
        <a:lstStyle/>
        <a:p>
          <a:endParaRPr lang="en-US"/>
        </a:p>
      </dgm:t>
    </dgm:pt>
    <dgm:pt modelId="{01DA8B72-93B4-40EF-86A1-162765BDEDE3}" type="sibTrans" cxnId="{5AA1F638-8898-4D99-8911-689B5375B99F}">
      <dgm:prSet/>
      <dgm:spPr/>
      <dgm:t>
        <a:bodyPr/>
        <a:lstStyle/>
        <a:p>
          <a:endParaRPr lang="en-US"/>
        </a:p>
      </dgm:t>
    </dgm:pt>
    <dgm:pt modelId="{03D00C23-03D0-4AD3-97A9-774FC6E2C21E}">
      <dgm:prSet phldrT="[Text]"/>
      <dgm:spPr/>
      <dgm:t>
        <a:bodyPr/>
        <a:lstStyle/>
        <a:p>
          <a:r>
            <a:rPr lang="en-US" dirty="0"/>
            <a:t>Circa 497 </a:t>
          </a:r>
          <a:r>
            <a:rPr lang="en-US" dirty="0" err="1"/>
            <a:t>rezultate</a:t>
          </a:r>
          <a:endParaRPr lang="en-US" dirty="0"/>
        </a:p>
      </dgm:t>
    </dgm:pt>
    <dgm:pt modelId="{008CD2D9-CEE2-4176-8C54-A06CE815EFF0}" type="parTrans" cxnId="{BA227E83-9A20-44F1-A685-3ACB6398F072}">
      <dgm:prSet/>
      <dgm:spPr/>
      <dgm:t>
        <a:bodyPr/>
        <a:lstStyle/>
        <a:p>
          <a:endParaRPr lang="en-US"/>
        </a:p>
      </dgm:t>
    </dgm:pt>
    <dgm:pt modelId="{929E81F6-74D7-4835-A987-C45329B76268}" type="sibTrans" cxnId="{BA227E83-9A20-44F1-A685-3ACB6398F072}">
      <dgm:prSet/>
      <dgm:spPr/>
      <dgm:t>
        <a:bodyPr/>
        <a:lstStyle/>
        <a:p>
          <a:endParaRPr lang="en-US"/>
        </a:p>
      </dgm:t>
    </dgm:pt>
    <dgm:pt modelId="{DE116E4B-A304-44DA-8B30-137E62A194C7}">
      <dgm:prSet phldrT="[Text]"/>
      <dgm:spPr/>
      <dgm:t>
        <a:bodyPr/>
        <a:lstStyle/>
        <a:p>
          <a:r>
            <a:rPr lang="ro-RO" dirty="0"/>
            <a:t>Identificare organizație</a:t>
          </a:r>
          <a:endParaRPr lang="en-US" dirty="0"/>
        </a:p>
      </dgm:t>
    </dgm:pt>
    <dgm:pt modelId="{667844F2-98C7-45AD-BE01-4C30B87C7960}" type="parTrans" cxnId="{4854E38B-363C-4C33-ABF2-EE367A316BA1}">
      <dgm:prSet/>
      <dgm:spPr/>
      <dgm:t>
        <a:bodyPr/>
        <a:lstStyle/>
        <a:p>
          <a:endParaRPr lang="en-US"/>
        </a:p>
      </dgm:t>
    </dgm:pt>
    <dgm:pt modelId="{88C7C1DE-F0CA-49A5-9D25-05655FBA8C50}" type="sibTrans" cxnId="{4854E38B-363C-4C33-ABF2-EE367A316BA1}">
      <dgm:prSet/>
      <dgm:spPr/>
      <dgm:t>
        <a:bodyPr/>
        <a:lstStyle/>
        <a:p>
          <a:endParaRPr lang="en-US"/>
        </a:p>
      </dgm:t>
    </dgm:pt>
    <dgm:pt modelId="{9BE4BB99-D02C-4D7B-9D61-406D6067E227}">
      <dgm:prSet phldrT="[Text]"/>
      <dgm:spPr/>
      <dgm:t>
        <a:bodyPr/>
        <a:lstStyle/>
        <a:p>
          <a:r>
            <a:rPr lang="ro-RO" dirty="0"/>
            <a:t>Identificare interes</a:t>
          </a:r>
          <a:endParaRPr lang="en-US" dirty="0"/>
        </a:p>
      </dgm:t>
    </dgm:pt>
    <dgm:pt modelId="{FE9D7B68-5664-4165-B2F0-1EE6E4D60B71}" type="parTrans" cxnId="{71B3D62F-E918-4E60-B13E-B416EB6CBE9D}">
      <dgm:prSet/>
      <dgm:spPr/>
      <dgm:t>
        <a:bodyPr/>
        <a:lstStyle/>
        <a:p>
          <a:endParaRPr lang="en-US"/>
        </a:p>
      </dgm:t>
    </dgm:pt>
    <dgm:pt modelId="{F4AFCC8A-34BC-44B9-86F8-4337AF6F3E11}" type="sibTrans" cxnId="{71B3D62F-E918-4E60-B13E-B416EB6CBE9D}">
      <dgm:prSet/>
      <dgm:spPr/>
      <dgm:t>
        <a:bodyPr/>
        <a:lstStyle/>
        <a:p>
          <a:endParaRPr lang="en-US"/>
        </a:p>
      </dgm:t>
    </dgm:pt>
    <dgm:pt modelId="{B3445CB6-BDA6-4C9F-89C4-16D28F29277D}">
      <dgm:prSet phldrT="[Text]" phldr="1"/>
      <dgm:spPr/>
      <dgm:t>
        <a:bodyPr/>
        <a:lstStyle/>
        <a:p>
          <a:endParaRPr lang="en-US" dirty="0"/>
        </a:p>
      </dgm:t>
    </dgm:pt>
    <dgm:pt modelId="{6C872B84-2B72-4398-9F18-674A43BA8A75}" type="parTrans" cxnId="{1096DEEF-34D3-4769-A5D6-0CB4FE3EB705}">
      <dgm:prSet/>
      <dgm:spPr/>
      <dgm:t>
        <a:bodyPr/>
        <a:lstStyle/>
        <a:p>
          <a:endParaRPr lang="en-US"/>
        </a:p>
      </dgm:t>
    </dgm:pt>
    <dgm:pt modelId="{6D9DB80D-3202-47BB-BBD9-9B77AC714906}" type="sibTrans" cxnId="{1096DEEF-34D3-4769-A5D6-0CB4FE3EB705}">
      <dgm:prSet/>
      <dgm:spPr/>
      <dgm:t>
        <a:bodyPr/>
        <a:lstStyle/>
        <a:p>
          <a:endParaRPr lang="en-US"/>
        </a:p>
      </dgm:t>
    </dgm:pt>
    <dgm:pt modelId="{D9C157B5-53F7-4582-B9C1-BDB64CDD173A}" type="pres">
      <dgm:prSet presAssocID="{8866118E-BD01-4F1C-9ADF-EB6DC8CE3E41}" presName="Name0" presStyleCnt="0">
        <dgm:presLayoutVars>
          <dgm:dir/>
          <dgm:resizeHandles val="exact"/>
        </dgm:presLayoutVars>
      </dgm:prSet>
      <dgm:spPr/>
      <dgm:t>
        <a:bodyPr/>
        <a:lstStyle/>
        <a:p>
          <a:endParaRPr lang="ro-RO"/>
        </a:p>
      </dgm:t>
    </dgm:pt>
    <dgm:pt modelId="{871CFEE8-0254-4EAD-B03D-AABDDFE7CD7D}" type="pres">
      <dgm:prSet presAssocID="{8866118E-BD01-4F1C-9ADF-EB6DC8CE3E41}" presName="arrow" presStyleLbl="bgShp" presStyleIdx="0" presStyleCnt="1"/>
      <dgm:spPr>
        <a:noFill/>
      </dgm:spPr>
      <dgm:t>
        <a:bodyPr/>
        <a:lstStyle/>
        <a:p>
          <a:endParaRPr lang="en-US"/>
        </a:p>
      </dgm:t>
    </dgm:pt>
    <dgm:pt modelId="{394E418B-0090-4624-B05D-9FBB488143C9}" type="pres">
      <dgm:prSet presAssocID="{8866118E-BD01-4F1C-9ADF-EB6DC8CE3E41}" presName="points" presStyleCnt="0"/>
      <dgm:spPr/>
    </dgm:pt>
    <dgm:pt modelId="{D8621DAD-3A4A-4C06-A8D8-8A1484945E92}" type="pres">
      <dgm:prSet presAssocID="{3488114C-0BF2-413E-BD23-ACA08616AABA}" presName="compositeA" presStyleCnt="0"/>
      <dgm:spPr/>
    </dgm:pt>
    <dgm:pt modelId="{CB89599E-421E-42C5-9303-044B00DE94D4}" type="pres">
      <dgm:prSet presAssocID="{3488114C-0BF2-413E-BD23-ACA08616AABA}" presName="textA" presStyleLbl="revTx" presStyleIdx="0" presStyleCnt="3">
        <dgm:presLayoutVars>
          <dgm:bulletEnabled val="1"/>
        </dgm:presLayoutVars>
      </dgm:prSet>
      <dgm:spPr/>
      <dgm:t>
        <a:bodyPr/>
        <a:lstStyle/>
        <a:p>
          <a:endParaRPr lang="ro-RO"/>
        </a:p>
      </dgm:t>
    </dgm:pt>
    <dgm:pt modelId="{D6876EFC-6854-418C-A332-80134D5AA8B9}" type="pres">
      <dgm:prSet presAssocID="{3488114C-0BF2-413E-BD23-ACA08616AABA}" presName="circleA" presStyleLbl="node1" presStyleIdx="0" presStyleCnt="3"/>
      <dgm:spPr>
        <a:noFill/>
        <a:ln>
          <a:noFill/>
        </a:ln>
      </dgm:spPr>
      <dgm:t>
        <a:bodyPr/>
        <a:lstStyle/>
        <a:p>
          <a:endParaRPr lang="en-US"/>
        </a:p>
      </dgm:t>
    </dgm:pt>
    <dgm:pt modelId="{0403C754-937E-4985-9968-D7420E8C1209}" type="pres">
      <dgm:prSet presAssocID="{3488114C-0BF2-413E-BD23-ACA08616AABA}" presName="spaceA" presStyleCnt="0"/>
      <dgm:spPr/>
    </dgm:pt>
    <dgm:pt modelId="{B1FA0946-F857-4F07-8CE8-5BFB5767EEA8}" type="pres">
      <dgm:prSet presAssocID="{01DA8B72-93B4-40EF-86A1-162765BDEDE3}" presName="space" presStyleCnt="0"/>
      <dgm:spPr/>
    </dgm:pt>
    <dgm:pt modelId="{47E43423-54CA-47C5-8FA6-FC55F4739C59}" type="pres">
      <dgm:prSet presAssocID="{DE116E4B-A304-44DA-8B30-137E62A194C7}" presName="compositeB" presStyleCnt="0"/>
      <dgm:spPr/>
    </dgm:pt>
    <dgm:pt modelId="{B6711D1F-3C9F-4212-97E6-68F99EF07742}" type="pres">
      <dgm:prSet presAssocID="{DE116E4B-A304-44DA-8B30-137E62A194C7}" presName="textB" presStyleLbl="revTx" presStyleIdx="1" presStyleCnt="3">
        <dgm:presLayoutVars>
          <dgm:bulletEnabled val="1"/>
        </dgm:presLayoutVars>
      </dgm:prSet>
      <dgm:spPr/>
      <dgm:t>
        <a:bodyPr/>
        <a:lstStyle/>
        <a:p>
          <a:endParaRPr lang="ro-RO"/>
        </a:p>
      </dgm:t>
    </dgm:pt>
    <dgm:pt modelId="{F82C8EB2-03E7-4C21-9AE8-012501481D0B}" type="pres">
      <dgm:prSet presAssocID="{DE116E4B-A304-44DA-8B30-137E62A194C7}" presName="circleB" presStyleLbl="node1" presStyleIdx="1" presStyleCnt="3"/>
      <dgm:spPr/>
    </dgm:pt>
    <dgm:pt modelId="{411C2857-AFBF-4CFB-AF1F-1AAFE29A9BB4}" type="pres">
      <dgm:prSet presAssocID="{DE116E4B-A304-44DA-8B30-137E62A194C7}" presName="spaceB" presStyleCnt="0"/>
      <dgm:spPr/>
    </dgm:pt>
    <dgm:pt modelId="{B806FFDF-F169-496D-BB3B-4B1C9304E4C2}" type="pres">
      <dgm:prSet presAssocID="{88C7C1DE-F0CA-49A5-9D25-05655FBA8C50}" presName="space" presStyleCnt="0"/>
      <dgm:spPr/>
    </dgm:pt>
    <dgm:pt modelId="{256C1080-467E-49D4-83DA-4B318A09CFD1}" type="pres">
      <dgm:prSet presAssocID="{9BE4BB99-D02C-4D7B-9D61-406D6067E227}" presName="compositeA" presStyleCnt="0"/>
      <dgm:spPr/>
    </dgm:pt>
    <dgm:pt modelId="{298C4903-D196-40B8-8F86-EECCE8E9AC61}" type="pres">
      <dgm:prSet presAssocID="{9BE4BB99-D02C-4D7B-9D61-406D6067E227}" presName="textA" presStyleLbl="revTx" presStyleIdx="2" presStyleCnt="3">
        <dgm:presLayoutVars>
          <dgm:bulletEnabled val="1"/>
        </dgm:presLayoutVars>
      </dgm:prSet>
      <dgm:spPr/>
      <dgm:t>
        <a:bodyPr/>
        <a:lstStyle/>
        <a:p>
          <a:endParaRPr lang="ro-RO"/>
        </a:p>
      </dgm:t>
    </dgm:pt>
    <dgm:pt modelId="{0A2F49B7-DEED-4E2B-A900-C9FCC4696FD4}" type="pres">
      <dgm:prSet presAssocID="{9BE4BB99-D02C-4D7B-9D61-406D6067E227}" presName="circleA" presStyleLbl="node1" presStyleIdx="2" presStyleCnt="3"/>
      <dgm:spPr/>
    </dgm:pt>
    <dgm:pt modelId="{D91A04FC-06A9-4B81-9FEF-EF934AD18915}" type="pres">
      <dgm:prSet presAssocID="{9BE4BB99-D02C-4D7B-9D61-406D6067E227}" presName="spaceA" presStyleCnt="0"/>
      <dgm:spPr/>
    </dgm:pt>
  </dgm:ptLst>
  <dgm:cxnLst>
    <dgm:cxn modelId="{573F43FD-C830-4F8A-80E5-05247406C3CF}" type="presOf" srcId="{8866118E-BD01-4F1C-9ADF-EB6DC8CE3E41}" destId="{D9C157B5-53F7-4582-B9C1-BDB64CDD173A}" srcOrd="0" destOrd="0" presId="urn:microsoft.com/office/officeart/2005/8/layout/hProcess11"/>
    <dgm:cxn modelId="{C0FE6D0E-9D88-4FB1-917B-AFAF0A555956}" type="presOf" srcId="{DE116E4B-A304-44DA-8B30-137E62A194C7}" destId="{B6711D1F-3C9F-4212-97E6-68F99EF07742}" srcOrd="0" destOrd="0" presId="urn:microsoft.com/office/officeart/2005/8/layout/hProcess11"/>
    <dgm:cxn modelId="{4854E38B-363C-4C33-ABF2-EE367A316BA1}" srcId="{8866118E-BD01-4F1C-9ADF-EB6DC8CE3E41}" destId="{DE116E4B-A304-44DA-8B30-137E62A194C7}" srcOrd="1" destOrd="0" parTransId="{667844F2-98C7-45AD-BE01-4C30B87C7960}" sibTransId="{88C7C1DE-F0CA-49A5-9D25-05655FBA8C50}"/>
    <dgm:cxn modelId="{1E841F48-5220-4988-90B7-8BF6C8DE7EC7}" type="presOf" srcId="{9BE4BB99-D02C-4D7B-9D61-406D6067E227}" destId="{298C4903-D196-40B8-8F86-EECCE8E9AC61}" srcOrd="0" destOrd="0" presId="urn:microsoft.com/office/officeart/2005/8/layout/hProcess11"/>
    <dgm:cxn modelId="{17A2961C-DC8C-4462-9D11-A1D2D8B9E362}" type="presOf" srcId="{B3445CB6-BDA6-4C9F-89C4-16D28F29277D}" destId="{298C4903-D196-40B8-8F86-EECCE8E9AC61}" srcOrd="0" destOrd="1" presId="urn:microsoft.com/office/officeart/2005/8/layout/hProcess11"/>
    <dgm:cxn modelId="{ABDB627F-C03E-464A-B5A9-D971E54F195D}" type="presOf" srcId="{3488114C-0BF2-413E-BD23-ACA08616AABA}" destId="{CB89599E-421E-42C5-9303-044B00DE94D4}" srcOrd="0" destOrd="0" presId="urn:microsoft.com/office/officeart/2005/8/layout/hProcess11"/>
    <dgm:cxn modelId="{5AA1F638-8898-4D99-8911-689B5375B99F}" srcId="{8866118E-BD01-4F1C-9ADF-EB6DC8CE3E41}" destId="{3488114C-0BF2-413E-BD23-ACA08616AABA}" srcOrd="0" destOrd="0" parTransId="{C41F1B39-4705-4E9C-9BCB-2873111001F0}" sibTransId="{01DA8B72-93B4-40EF-86A1-162765BDEDE3}"/>
    <dgm:cxn modelId="{690963CA-1022-4689-BEE1-365DD52467D4}" type="presOf" srcId="{03D00C23-03D0-4AD3-97A9-774FC6E2C21E}" destId="{CB89599E-421E-42C5-9303-044B00DE94D4}" srcOrd="0" destOrd="1" presId="urn:microsoft.com/office/officeart/2005/8/layout/hProcess11"/>
    <dgm:cxn modelId="{BA227E83-9A20-44F1-A685-3ACB6398F072}" srcId="{3488114C-0BF2-413E-BD23-ACA08616AABA}" destId="{03D00C23-03D0-4AD3-97A9-774FC6E2C21E}" srcOrd="0" destOrd="0" parTransId="{008CD2D9-CEE2-4176-8C54-A06CE815EFF0}" sibTransId="{929E81F6-74D7-4835-A987-C45329B76268}"/>
    <dgm:cxn modelId="{71B3D62F-E918-4E60-B13E-B416EB6CBE9D}" srcId="{8866118E-BD01-4F1C-9ADF-EB6DC8CE3E41}" destId="{9BE4BB99-D02C-4D7B-9D61-406D6067E227}" srcOrd="2" destOrd="0" parTransId="{FE9D7B68-5664-4165-B2F0-1EE6E4D60B71}" sibTransId="{F4AFCC8A-34BC-44B9-86F8-4337AF6F3E11}"/>
    <dgm:cxn modelId="{1096DEEF-34D3-4769-A5D6-0CB4FE3EB705}" srcId="{9BE4BB99-D02C-4D7B-9D61-406D6067E227}" destId="{B3445CB6-BDA6-4C9F-89C4-16D28F29277D}" srcOrd="0" destOrd="0" parTransId="{6C872B84-2B72-4398-9F18-674A43BA8A75}" sibTransId="{6D9DB80D-3202-47BB-BBD9-9B77AC714906}"/>
    <dgm:cxn modelId="{29357977-C616-4722-B7F1-EF77D4F5A458}" type="presParOf" srcId="{D9C157B5-53F7-4582-B9C1-BDB64CDD173A}" destId="{871CFEE8-0254-4EAD-B03D-AABDDFE7CD7D}" srcOrd="0" destOrd="0" presId="urn:microsoft.com/office/officeart/2005/8/layout/hProcess11"/>
    <dgm:cxn modelId="{86E94F00-EAE5-40A1-984E-FCCDD081FC07}" type="presParOf" srcId="{D9C157B5-53F7-4582-B9C1-BDB64CDD173A}" destId="{394E418B-0090-4624-B05D-9FBB488143C9}" srcOrd="1" destOrd="0" presId="urn:microsoft.com/office/officeart/2005/8/layout/hProcess11"/>
    <dgm:cxn modelId="{E587CB14-D473-42C0-B3FD-51230565BEDD}" type="presParOf" srcId="{394E418B-0090-4624-B05D-9FBB488143C9}" destId="{D8621DAD-3A4A-4C06-A8D8-8A1484945E92}" srcOrd="0" destOrd="0" presId="urn:microsoft.com/office/officeart/2005/8/layout/hProcess11"/>
    <dgm:cxn modelId="{76CEA93B-0D5B-49CA-96C0-8763FD26A867}" type="presParOf" srcId="{D8621DAD-3A4A-4C06-A8D8-8A1484945E92}" destId="{CB89599E-421E-42C5-9303-044B00DE94D4}" srcOrd="0" destOrd="0" presId="urn:microsoft.com/office/officeart/2005/8/layout/hProcess11"/>
    <dgm:cxn modelId="{62EF4488-29F8-4EF6-B554-B2625E9601B1}" type="presParOf" srcId="{D8621DAD-3A4A-4C06-A8D8-8A1484945E92}" destId="{D6876EFC-6854-418C-A332-80134D5AA8B9}" srcOrd="1" destOrd="0" presId="urn:microsoft.com/office/officeart/2005/8/layout/hProcess11"/>
    <dgm:cxn modelId="{A5E0868A-B830-48CA-B2F1-6412A4071D75}" type="presParOf" srcId="{D8621DAD-3A4A-4C06-A8D8-8A1484945E92}" destId="{0403C754-937E-4985-9968-D7420E8C1209}" srcOrd="2" destOrd="0" presId="urn:microsoft.com/office/officeart/2005/8/layout/hProcess11"/>
    <dgm:cxn modelId="{FCEC14E1-0AB3-43C2-A6DC-D34BEE722A36}" type="presParOf" srcId="{394E418B-0090-4624-B05D-9FBB488143C9}" destId="{B1FA0946-F857-4F07-8CE8-5BFB5767EEA8}" srcOrd="1" destOrd="0" presId="urn:microsoft.com/office/officeart/2005/8/layout/hProcess11"/>
    <dgm:cxn modelId="{CC5D876B-13EE-4CB9-8E2F-6788221AF776}" type="presParOf" srcId="{394E418B-0090-4624-B05D-9FBB488143C9}" destId="{47E43423-54CA-47C5-8FA6-FC55F4739C59}" srcOrd="2" destOrd="0" presId="urn:microsoft.com/office/officeart/2005/8/layout/hProcess11"/>
    <dgm:cxn modelId="{538CDE31-D6C5-4DE8-9037-E558B02A8DDE}" type="presParOf" srcId="{47E43423-54CA-47C5-8FA6-FC55F4739C59}" destId="{B6711D1F-3C9F-4212-97E6-68F99EF07742}" srcOrd="0" destOrd="0" presId="urn:microsoft.com/office/officeart/2005/8/layout/hProcess11"/>
    <dgm:cxn modelId="{5C1CF312-ACC2-4101-8B21-5A631280D09E}" type="presParOf" srcId="{47E43423-54CA-47C5-8FA6-FC55F4739C59}" destId="{F82C8EB2-03E7-4C21-9AE8-012501481D0B}" srcOrd="1" destOrd="0" presId="urn:microsoft.com/office/officeart/2005/8/layout/hProcess11"/>
    <dgm:cxn modelId="{8B8724C2-9CCD-4324-ACE2-899A3E52CD6D}" type="presParOf" srcId="{47E43423-54CA-47C5-8FA6-FC55F4739C59}" destId="{411C2857-AFBF-4CFB-AF1F-1AAFE29A9BB4}" srcOrd="2" destOrd="0" presId="urn:microsoft.com/office/officeart/2005/8/layout/hProcess11"/>
    <dgm:cxn modelId="{FFF26B78-14F1-44D1-99AA-E6333544D7B4}" type="presParOf" srcId="{394E418B-0090-4624-B05D-9FBB488143C9}" destId="{B806FFDF-F169-496D-BB3B-4B1C9304E4C2}" srcOrd="3" destOrd="0" presId="urn:microsoft.com/office/officeart/2005/8/layout/hProcess11"/>
    <dgm:cxn modelId="{4D4F2D3C-BE6B-4A4A-A683-301B31306BEB}" type="presParOf" srcId="{394E418B-0090-4624-B05D-9FBB488143C9}" destId="{256C1080-467E-49D4-83DA-4B318A09CFD1}" srcOrd="4" destOrd="0" presId="urn:microsoft.com/office/officeart/2005/8/layout/hProcess11"/>
    <dgm:cxn modelId="{062D0FC3-784D-450B-BFF1-19BC99B9D831}" type="presParOf" srcId="{256C1080-467E-49D4-83DA-4B318A09CFD1}" destId="{298C4903-D196-40B8-8F86-EECCE8E9AC61}" srcOrd="0" destOrd="0" presId="urn:microsoft.com/office/officeart/2005/8/layout/hProcess11"/>
    <dgm:cxn modelId="{96A34E7A-6A45-45A4-8B39-4D30C42EDBAC}" type="presParOf" srcId="{256C1080-467E-49D4-83DA-4B318A09CFD1}" destId="{0A2F49B7-DEED-4E2B-A900-C9FCC4696FD4}" srcOrd="1" destOrd="0" presId="urn:microsoft.com/office/officeart/2005/8/layout/hProcess11"/>
    <dgm:cxn modelId="{BC48BAC2-0839-4EE4-B902-11148B32370B}" type="presParOf" srcId="{256C1080-467E-49D4-83DA-4B318A09CFD1}" destId="{D91A04FC-06A9-4B81-9FEF-EF934AD1891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866118E-BD01-4F1C-9ADF-EB6DC8CE3E41}" type="doc">
      <dgm:prSet loTypeId="urn:microsoft.com/office/officeart/2005/8/layout/hProcess11" loCatId="process" qsTypeId="urn:microsoft.com/office/officeart/2005/8/quickstyle/simple1" qsCatId="simple" csTypeId="urn:microsoft.com/office/officeart/2005/8/colors/colorful3" csCatId="colorful" phldr="1"/>
      <dgm:spPr/>
      <dgm:t>
        <a:bodyPr/>
        <a:lstStyle/>
        <a:p>
          <a:endParaRPr lang="en-US"/>
        </a:p>
      </dgm:t>
    </dgm:pt>
    <dgm:pt modelId="{DE116E4B-A304-44DA-8B30-137E62A194C7}">
      <dgm:prSet phldrT="[Text]"/>
      <dgm:spPr/>
      <dgm:t>
        <a:bodyPr/>
        <a:lstStyle/>
        <a:p>
          <a:r>
            <a:rPr lang="ro-RO" dirty="0"/>
            <a:t>Identificare organizație</a:t>
          </a:r>
          <a:endParaRPr lang="en-US" dirty="0"/>
        </a:p>
      </dgm:t>
    </dgm:pt>
    <dgm:pt modelId="{667844F2-98C7-45AD-BE01-4C30B87C7960}" type="parTrans" cxnId="{4854E38B-363C-4C33-ABF2-EE367A316BA1}">
      <dgm:prSet/>
      <dgm:spPr/>
      <dgm:t>
        <a:bodyPr/>
        <a:lstStyle/>
        <a:p>
          <a:endParaRPr lang="en-US"/>
        </a:p>
      </dgm:t>
    </dgm:pt>
    <dgm:pt modelId="{88C7C1DE-F0CA-49A5-9D25-05655FBA8C50}" type="sibTrans" cxnId="{4854E38B-363C-4C33-ABF2-EE367A316BA1}">
      <dgm:prSet/>
      <dgm:spPr/>
      <dgm:t>
        <a:bodyPr/>
        <a:lstStyle/>
        <a:p>
          <a:endParaRPr lang="en-US"/>
        </a:p>
      </dgm:t>
    </dgm:pt>
    <dgm:pt modelId="{9BE4BB99-D02C-4D7B-9D61-406D6067E227}">
      <dgm:prSet phldrT="[Text]"/>
      <dgm:spPr/>
      <dgm:t>
        <a:bodyPr/>
        <a:lstStyle/>
        <a:p>
          <a:endParaRPr lang="en-US" dirty="0"/>
        </a:p>
      </dgm:t>
    </dgm:pt>
    <dgm:pt modelId="{FE9D7B68-5664-4165-B2F0-1EE6E4D60B71}" type="parTrans" cxnId="{71B3D62F-E918-4E60-B13E-B416EB6CBE9D}">
      <dgm:prSet/>
      <dgm:spPr/>
      <dgm:t>
        <a:bodyPr/>
        <a:lstStyle/>
        <a:p>
          <a:endParaRPr lang="en-US"/>
        </a:p>
      </dgm:t>
    </dgm:pt>
    <dgm:pt modelId="{F4AFCC8A-34BC-44B9-86F8-4337AF6F3E11}" type="sibTrans" cxnId="{71B3D62F-E918-4E60-B13E-B416EB6CBE9D}">
      <dgm:prSet/>
      <dgm:spPr/>
      <dgm:t>
        <a:bodyPr/>
        <a:lstStyle/>
        <a:p>
          <a:endParaRPr lang="en-US"/>
        </a:p>
      </dgm:t>
    </dgm:pt>
    <dgm:pt modelId="{3024CB28-AAA0-4FA9-8495-05989E06368C}">
      <dgm:prSet phldrT="[Text]"/>
      <dgm:spPr/>
      <dgm:t>
        <a:bodyPr/>
        <a:lstStyle/>
        <a:p>
          <a:r>
            <a:rPr lang="ro-RO" dirty="0"/>
            <a:t>Ex. </a:t>
          </a:r>
          <a:r>
            <a:rPr lang="en-US" dirty="0"/>
            <a:t>Fraunhofer</a:t>
          </a:r>
        </a:p>
      </dgm:t>
    </dgm:pt>
    <dgm:pt modelId="{70E69D91-BB88-4820-BF32-A8AA3020581E}" type="parTrans" cxnId="{6D4A2736-D549-4EF3-B9A7-B2399F728A22}">
      <dgm:prSet/>
      <dgm:spPr/>
      <dgm:t>
        <a:bodyPr/>
        <a:lstStyle/>
        <a:p>
          <a:endParaRPr lang="en-US"/>
        </a:p>
      </dgm:t>
    </dgm:pt>
    <dgm:pt modelId="{944DF326-4A8B-44E6-AB8F-E2DCC9CED18C}" type="sibTrans" cxnId="{6D4A2736-D549-4EF3-B9A7-B2399F728A22}">
      <dgm:prSet/>
      <dgm:spPr/>
      <dgm:t>
        <a:bodyPr/>
        <a:lstStyle/>
        <a:p>
          <a:endParaRPr lang="en-US"/>
        </a:p>
      </dgm:t>
    </dgm:pt>
    <dgm:pt modelId="{18B8E57C-9455-46E5-8908-5CB78663FFD3}">
      <dgm:prSet phldrT="[Text]"/>
      <dgm:spPr/>
      <dgm:t>
        <a:bodyPr/>
        <a:lstStyle/>
        <a:p>
          <a:r>
            <a:rPr lang="ro-RO" dirty="0"/>
            <a:t>Participare în </a:t>
          </a:r>
          <a:r>
            <a:rPr lang="en-US" dirty="0" err="1"/>
            <a:t>multe</a:t>
          </a:r>
          <a:r>
            <a:rPr lang="en-US" dirty="0"/>
            <a:t> </a:t>
          </a:r>
          <a:r>
            <a:rPr lang="ro-RO" dirty="0"/>
            <a:t>proiecte</a:t>
          </a:r>
          <a:r>
            <a:rPr lang="en-US" dirty="0"/>
            <a:t> </a:t>
          </a:r>
          <a:r>
            <a:rPr lang="en-US" dirty="0">
              <a:sym typeface="Wingdings" panose="05000000000000000000" pitchFamily="2" charset="2"/>
            </a:rPr>
            <a:t></a:t>
          </a:r>
          <a:endParaRPr lang="en-US" dirty="0"/>
        </a:p>
      </dgm:t>
    </dgm:pt>
    <dgm:pt modelId="{5BA4A315-9ACD-4A6F-80CB-652E0E86A969}" type="parTrans" cxnId="{F6739D71-75FA-4727-83B1-26CD0A10610F}">
      <dgm:prSet/>
      <dgm:spPr/>
      <dgm:t>
        <a:bodyPr/>
        <a:lstStyle/>
        <a:p>
          <a:endParaRPr lang="en-US"/>
        </a:p>
      </dgm:t>
    </dgm:pt>
    <dgm:pt modelId="{3B06BEF0-1D2D-47C0-8D89-1CF5A65F4EFD}" type="sibTrans" cxnId="{F6739D71-75FA-4727-83B1-26CD0A10610F}">
      <dgm:prSet/>
      <dgm:spPr/>
      <dgm:t>
        <a:bodyPr/>
        <a:lstStyle/>
        <a:p>
          <a:endParaRPr lang="en-US"/>
        </a:p>
      </dgm:t>
    </dgm:pt>
    <dgm:pt modelId="{D9C157B5-53F7-4582-B9C1-BDB64CDD173A}" type="pres">
      <dgm:prSet presAssocID="{8866118E-BD01-4F1C-9ADF-EB6DC8CE3E41}" presName="Name0" presStyleCnt="0">
        <dgm:presLayoutVars>
          <dgm:dir/>
          <dgm:resizeHandles val="exact"/>
        </dgm:presLayoutVars>
      </dgm:prSet>
      <dgm:spPr/>
      <dgm:t>
        <a:bodyPr/>
        <a:lstStyle/>
        <a:p>
          <a:endParaRPr lang="ro-RO"/>
        </a:p>
      </dgm:t>
    </dgm:pt>
    <dgm:pt modelId="{871CFEE8-0254-4EAD-B03D-AABDDFE7CD7D}" type="pres">
      <dgm:prSet presAssocID="{8866118E-BD01-4F1C-9ADF-EB6DC8CE3E41}" presName="arrow" presStyleLbl="bgShp" presStyleIdx="0" presStyleCnt="1"/>
      <dgm:spPr>
        <a:noFill/>
        <a:ln>
          <a:noFill/>
        </a:ln>
      </dgm:spPr>
      <dgm:t>
        <a:bodyPr/>
        <a:lstStyle/>
        <a:p>
          <a:endParaRPr lang="en-US"/>
        </a:p>
      </dgm:t>
    </dgm:pt>
    <dgm:pt modelId="{394E418B-0090-4624-B05D-9FBB488143C9}" type="pres">
      <dgm:prSet presAssocID="{8866118E-BD01-4F1C-9ADF-EB6DC8CE3E41}" presName="points" presStyleCnt="0"/>
      <dgm:spPr/>
    </dgm:pt>
    <dgm:pt modelId="{53AC9A6D-C1B8-4D71-B07B-5DE6376FD827}" type="pres">
      <dgm:prSet presAssocID="{DE116E4B-A304-44DA-8B30-137E62A194C7}" presName="compositeA" presStyleCnt="0"/>
      <dgm:spPr/>
    </dgm:pt>
    <dgm:pt modelId="{16C76868-571D-433F-BCF5-8BB01F13C56A}" type="pres">
      <dgm:prSet presAssocID="{DE116E4B-A304-44DA-8B30-137E62A194C7}" presName="textA" presStyleLbl="revTx" presStyleIdx="0" presStyleCnt="2" custLinFactNeighborX="15528" custLinFactNeighborY="4747">
        <dgm:presLayoutVars>
          <dgm:bulletEnabled val="1"/>
        </dgm:presLayoutVars>
      </dgm:prSet>
      <dgm:spPr/>
      <dgm:t>
        <a:bodyPr/>
        <a:lstStyle/>
        <a:p>
          <a:endParaRPr lang="en-US"/>
        </a:p>
      </dgm:t>
    </dgm:pt>
    <dgm:pt modelId="{F5F7D8F3-DDEA-4058-9A9D-8FBFADE160D4}" type="pres">
      <dgm:prSet presAssocID="{DE116E4B-A304-44DA-8B30-137E62A194C7}" presName="circleA" presStyleLbl="node1" presStyleIdx="0" presStyleCnt="2"/>
      <dgm:spPr/>
    </dgm:pt>
    <dgm:pt modelId="{5E4EE26B-5CCF-4435-AD8E-4029BD4E0A6C}" type="pres">
      <dgm:prSet presAssocID="{DE116E4B-A304-44DA-8B30-137E62A194C7}" presName="spaceA" presStyleCnt="0"/>
      <dgm:spPr/>
    </dgm:pt>
    <dgm:pt modelId="{B806FFDF-F169-496D-BB3B-4B1C9304E4C2}" type="pres">
      <dgm:prSet presAssocID="{88C7C1DE-F0CA-49A5-9D25-05655FBA8C50}" presName="space" presStyleCnt="0"/>
      <dgm:spPr/>
    </dgm:pt>
    <dgm:pt modelId="{10334746-8317-476D-96BE-37C1439A65CB}" type="pres">
      <dgm:prSet presAssocID="{9BE4BB99-D02C-4D7B-9D61-406D6067E227}" presName="compositeB" presStyleCnt="0"/>
      <dgm:spPr/>
    </dgm:pt>
    <dgm:pt modelId="{1D1FAEEC-9291-4630-BFE3-D7F9D6005F1D}" type="pres">
      <dgm:prSet presAssocID="{9BE4BB99-D02C-4D7B-9D61-406D6067E227}" presName="textB" presStyleLbl="revTx" presStyleIdx="1" presStyleCnt="2">
        <dgm:presLayoutVars>
          <dgm:bulletEnabled val="1"/>
        </dgm:presLayoutVars>
      </dgm:prSet>
      <dgm:spPr/>
      <dgm:t>
        <a:bodyPr/>
        <a:lstStyle/>
        <a:p>
          <a:endParaRPr lang="en-US"/>
        </a:p>
      </dgm:t>
    </dgm:pt>
    <dgm:pt modelId="{ADD4E48D-5E8F-4338-9AB0-76B78636F87A}" type="pres">
      <dgm:prSet presAssocID="{9BE4BB99-D02C-4D7B-9D61-406D6067E227}" presName="circleB" presStyleLbl="node1" presStyleIdx="1" presStyleCnt="2"/>
      <dgm:spPr/>
    </dgm:pt>
    <dgm:pt modelId="{B760F5DC-82A1-4001-99C4-C285C6CE736B}" type="pres">
      <dgm:prSet presAssocID="{9BE4BB99-D02C-4D7B-9D61-406D6067E227}" presName="spaceB" presStyleCnt="0"/>
      <dgm:spPr/>
    </dgm:pt>
  </dgm:ptLst>
  <dgm:cxnLst>
    <dgm:cxn modelId="{6D4A2736-D549-4EF3-B9A7-B2399F728A22}" srcId="{DE116E4B-A304-44DA-8B30-137E62A194C7}" destId="{3024CB28-AAA0-4FA9-8495-05989E06368C}" srcOrd="0" destOrd="0" parTransId="{70E69D91-BB88-4820-BF32-A8AA3020581E}" sibTransId="{944DF326-4A8B-44E6-AB8F-E2DCC9CED18C}"/>
    <dgm:cxn modelId="{685D1B2C-A98B-42A7-BDAC-38E68A594278}" type="presOf" srcId="{3024CB28-AAA0-4FA9-8495-05989E06368C}" destId="{16C76868-571D-433F-BCF5-8BB01F13C56A}" srcOrd="0" destOrd="1" presId="urn:microsoft.com/office/officeart/2005/8/layout/hProcess11"/>
    <dgm:cxn modelId="{4854E38B-363C-4C33-ABF2-EE367A316BA1}" srcId="{8866118E-BD01-4F1C-9ADF-EB6DC8CE3E41}" destId="{DE116E4B-A304-44DA-8B30-137E62A194C7}" srcOrd="0" destOrd="0" parTransId="{667844F2-98C7-45AD-BE01-4C30B87C7960}" sibTransId="{88C7C1DE-F0CA-49A5-9D25-05655FBA8C50}"/>
    <dgm:cxn modelId="{E29F6C97-02D6-4E88-A9A5-A9BBC4D07C7C}" type="presOf" srcId="{8866118E-BD01-4F1C-9ADF-EB6DC8CE3E41}" destId="{D9C157B5-53F7-4582-B9C1-BDB64CDD173A}" srcOrd="0" destOrd="0" presId="urn:microsoft.com/office/officeart/2005/8/layout/hProcess11"/>
    <dgm:cxn modelId="{F6739D71-75FA-4727-83B1-26CD0A10610F}" srcId="{DE116E4B-A304-44DA-8B30-137E62A194C7}" destId="{18B8E57C-9455-46E5-8908-5CB78663FFD3}" srcOrd="1" destOrd="0" parTransId="{5BA4A315-9ACD-4A6F-80CB-652E0E86A969}" sibTransId="{3B06BEF0-1D2D-47C0-8D89-1CF5A65F4EFD}"/>
    <dgm:cxn modelId="{DFD6A16A-DD28-41C7-8042-8B2CDCCCDA50}" type="presOf" srcId="{DE116E4B-A304-44DA-8B30-137E62A194C7}" destId="{16C76868-571D-433F-BCF5-8BB01F13C56A}" srcOrd="0" destOrd="0" presId="urn:microsoft.com/office/officeart/2005/8/layout/hProcess11"/>
    <dgm:cxn modelId="{14678FE6-E597-4923-BD24-7C38D10CB57E}" type="presOf" srcId="{18B8E57C-9455-46E5-8908-5CB78663FFD3}" destId="{16C76868-571D-433F-BCF5-8BB01F13C56A}" srcOrd="0" destOrd="2" presId="urn:microsoft.com/office/officeart/2005/8/layout/hProcess11"/>
    <dgm:cxn modelId="{F2E99759-1F07-4B88-82BA-38E374328E8F}" type="presOf" srcId="{9BE4BB99-D02C-4D7B-9D61-406D6067E227}" destId="{1D1FAEEC-9291-4630-BFE3-D7F9D6005F1D}" srcOrd="0" destOrd="0" presId="urn:microsoft.com/office/officeart/2005/8/layout/hProcess11"/>
    <dgm:cxn modelId="{71B3D62F-E918-4E60-B13E-B416EB6CBE9D}" srcId="{8866118E-BD01-4F1C-9ADF-EB6DC8CE3E41}" destId="{9BE4BB99-D02C-4D7B-9D61-406D6067E227}" srcOrd="1" destOrd="0" parTransId="{FE9D7B68-5664-4165-B2F0-1EE6E4D60B71}" sibTransId="{F4AFCC8A-34BC-44B9-86F8-4337AF6F3E11}"/>
    <dgm:cxn modelId="{D99CAB4C-9FED-45FE-BB60-E0590F77CCA3}" type="presParOf" srcId="{D9C157B5-53F7-4582-B9C1-BDB64CDD173A}" destId="{871CFEE8-0254-4EAD-B03D-AABDDFE7CD7D}" srcOrd="0" destOrd="0" presId="urn:microsoft.com/office/officeart/2005/8/layout/hProcess11"/>
    <dgm:cxn modelId="{EFD9750C-4864-4E0C-95BC-CC99542F1023}" type="presParOf" srcId="{D9C157B5-53F7-4582-B9C1-BDB64CDD173A}" destId="{394E418B-0090-4624-B05D-9FBB488143C9}" srcOrd="1" destOrd="0" presId="urn:microsoft.com/office/officeart/2005/8/layout/hProcess11"/>
    <dgm:cxn modelId="{341B25A1-25AA-4586-A09C-45C40835591A}" type="presParOf" srcId="{394E418B-0090-4624-B05D-9FBB488143C9}" destId="{53AC9A6D-C1B8-4D71-B07B-5DE6376FD827}" srcOrd="0" destOrd="0" presId="urn:microsoft.com/office/officeart/2005/8/layout/hProcess11"/>
    <dgm:cxn modelId="{0DBFBA16-6CFE-408A-A0B9-9A370C825A1B}" type="presParOf" srcId="{53AC9A6D-C1B8-4D71-B07B-5DE6376FD827}" destId="{16C76868-571D-433F-BCF5-8BB01F13C56A}" srcOrd="0" destOrd="0" presId="urn:microsoft.com/office/officeart/2005/8/layout/hProcess11"/>
    <dgm:cxn modelId="{03D061A8-8A3A-4B4E-B365-8F590E27DC3D}" type="presParOf" srcId="{53AC9A6D-C1B8-4D71-B07B-5DE6376FD827}" destId="{F5F7D8F3-DDEA-4058-9A9D-8FBFADE160D4}" srcOrd="1" destOrd="0" presId="urn:microsoft.com/office/officeart/2005/8/layout/hProcess11"/>
    <dgm:cxn modelId="{FF70520B-5620-4C2F-BFAD-21F5D99168F3}" type="presParOf" srcId="{53AC9A6D-C1B8-4D71-B07B-5DE6376FD827}" destId="{5E4EE26B-5CCF-4435-AD8E-4029BD4E0A6C}" srcOrd="2" destOrd="0" presId="urn:microsoft.com/office/officeart/2005/8/layout/hProcess11"/>
    <dgm:cxn modelId="{0907BA66-D7C9-41BA-8015-4BCFE9B10AE9}" type="presParOf" srcId="{394E418B-0090-4624-B05D-9FBB488143C9}" destId="{B806FFDF-F169-496D-BB3B-4B1C9304E4C2}" srcOrd="1" destOrd="0" presId="urn:microsoft.com/office/officeart/2005/8/layout/hProcess11"/>
    <dgm:cxn modelId="{864B1669-9DF5-4825-9C8B-2AE40E861188}" type="presParOf" srcId="{394E418B-0090-4624-B05D-9FBB488143C9}" destId="{10334746-8317-476D-96BE-37C1439A65CB}" srcOrd="2" destOrd="0" presId="urn:microsoft.com/office/officeart/2005/8/layout/hProcess11"/>
    <dgm:cxn modelId="{16B70157-CAED-4FB1-8194-9EFF595A7E9E}" type="presParOf" srcId="{10334746-8317-476D-96BE-37C1439A65CB}" destId="{1D1FAEEC-9291-4630-BFE3-D7F9D6005F1D}" srcOrd="0" destOrd="0" presId="urn:microsoft.com/office/officeart/2005/8/layout/hProcess11"/>
    <dgm:cxn modelId="{EF1306FF-E967-46D5-A0DD-A02DD17EDFE9}" type="presParOf" srcId="{10334746-8317-476D-96BE-37C1439A65CB}" destId="{ADD4E48D-5E8F-4338-9AB0-76B78636F87A}" srcOrd="1" destOrd="0" presId="urn:microsoft.com/office/officeart/2005/8/layout/hProcess11"/>
    <dgm:cxn modelId="{791A00E6-1287-49FA-93FC-B942116B4EB0}" type="presParOf" srcId="{10334746-8317-476D-96BE-37C1439A65CB}" destId="{B760F5DC-82A1-4001-99C4-C285C6CE736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866118E-BD01-4F1C-9ADF-EB6DC8CE3E41}" type="doc">
      <dgm:prSet loTypeId="urn:microsoft.com/office/officeart/2005/8/layout/hProcess11" loCatId="process" qsTypeId="urn:microsoft.com/office/officeart/2005/8/quickstyle/simple1" qsCatId="simple" csTypeId="urn:microsoft.com/office/officeart/2005/8/colors/colorful3" csCatId="colorful" phldr="1"/>
      <dgm:spPr/>
      <dgm:t>
        <a:bodyPr/>
        <a:lstStyle/>
        <a:p>
          <a:endParaRPr lang="en-US"/>
        </a:p>
      </dgm:t>
    </dgm:pt>
    <dgm:pt modelId="{3488114C-0BF2-413E-BD23-ACA08616AABA}">
      <dgm:prSet phldrT="[Text]"/>
      <dgm:spPr/>
      <dgm:t>
        <a:bodyPr/>
        <a:lstStyle/>
        <a:p>
          <a:endParaRPr lang="en-US" i="1" dirty="0"/>
        </a:p>
      </dgm:t>
    </dgm:pt>
    <dgm:pt modelId="{C41F1B39-4705-4E9C-9BCB-2873111001F0}" type="parTrans" cxnId="{5AA1F638-8898-4D99-8911-689B5375B99F}">
      <dgm:prSet/>
      <dgm:spPr/>
      <dgm:t>
        <a:bodyPr/>
        <a:lstStyle/>
        <a:p>
          <a:endParaRPr lang="en-US"/>
        </a:p>
      </dgm:t>
    </dgm:pt>
    <dgm:pt modelId="{01DA8B72-93B4-40EF-86A1-162765BDEDE3}" type="sibTrans" cxnId="{5AA1F638-8898-4D99-8911-689B5375B99F}">
      <dgm:prSet/>
      <dgm:spPr/>
      <dgm:t>
        <a:bodyPr/>
        <a:lstStyle/>
        <a:p>
          <a:endParaRPr lang="en-US"/>
        </a:p>
      </dgm:t>
    </dgm:pt>
    <dgm:pt modelId="{DE116E4B-A304-44DA-8B30-137E62A194C7}">
      <dgm:prSet phldrT="[Text]"/>
      <dgm:spPr/>
      <dgm:t>
        <a:bodyPr/>
        <a:lstStyle/>
        <a:p>
          <a:endParaRPr lang="en-US" dirty="0"/>
        </a:p>
      </dgm:t>
    </dgm:pt>
    <dgm:pt modelId="{667844F2-98C7-45AD-BE01-4C30B87C7960}" type="parTrans" cxnId="{4854E38B-363C-4C33-ABF2-EE367A316BA1}">
      <dgm:prSet/>
      <dgm:spPr/>
      <dgm:t>
        <a:bodyPr/>
        <a:lstStyle/>
        <a:p>
          <a:endParaRPr lang="en-US"/>
        </a:p>
      </dgm:t>
    </dgm:pt>
    <dgm:pt modelId="{88C7C1DE-F0CA-49A5-9D25-05655FBA8C50}" type="sibTrans" cxnId="{4854E38B-363C-4C33-ABF2-EE367A316BA1}">
      <dgm:prSet/>
      <dgm:spPr/>
      <dgm:t>
        <a:bodyPr/>
        <a:lstStyle/>
        <a:p>
          <a:endParaRPr lang="en-US"/>
        </a:p>
      </dgm:t>
    </dgm:pt>
    <dgm:pt modelId="{9BE4BB99-D02C-4D7B-9D61-406D6067E227}">
      <dgm:prSet phldrT="[Text]"/>
      <dgm:spPr/>
      <dgm:t>
        <a:bodyPr/>
        <a:lstStyle/>
        <a:p>
          <a:r>
            <a:rPr lang="ro-RO" dirty="0"/>
            <a:t>Detalii organizație</a:t>
          </a:r>
        </a:p>
      </dgm:t>
    </dgm:pt>
    <dgm:pt modelId="{FE9D7B68-5664-4165-B2F0-1EE6E4D60B71}" type="parTrans" cxnId="{71B3D62F-E918-4E60-B13E-B416EB6CBE9D}">
      <dgm:prSet/>
      <dgm:spPr/>
      <dgm:t>
        <a:bodyPr/>
        <a:lstStyle/>
        <a:p>
          <a:endParaRPr lang="en-US"/>
        </a:p>
      </dgm:t>
    </dgm:pt>
    <dgm:pt modelId="{F4AFCC8A-34BC-44B9-86F8-4337AF6F3E11}" type="sibTrans" cxnId="{71B3D62F-E918-4E60-B13E-B416EB6CBE9D}">
      <dgm:prSet/>
      <dgm:spPr/>
      <dgm:t>
        <a:bodyPr/>
        <a:lstStyle/>
        <a:p>
          <a:endParaRPr lang="en-US"/>
        </a:p>
      </dgm:t>
    </dgm:pt>
    <dgm:pt modelId="{35C496DC-83BE-483D-A846-26595B210CF3}">
      <dgm:prSet phldrT="[Text]"/>
      <dgm:spPr/>
      <dgm:t>
        <a:bodyPr/>
        <a:lstStyle/>
        <a:p>
          <a:endParaRPr lang="ro-RO" dirty="0"/>
        </a:p>
      </dgm:t>
    </dgm:pt>
    <dgm:pt modelId="{CA7A203D-20CE-40DF-9C3E-BE270AA7F31D}" type="parTrans" cxnId="{70CC82F9-F73A-4E39-AEC8-034E60CF0E31}">
      <dgm:prSet/>
      <dgm:spPr/>
      <dgm:t>
        <a:bodyPr/>
        <a:lstStyle/>
        <a:p>
          <a:endParaRPr lang="en-US"/>
        </a:p>
      </dgm:t>
    </dgm:pt>
    <dgm:pt modelId="{477A6A05-D4C0-4DAB-B582-BEE917F3A0F9}" type="sibTrans" cxnId="{70CC82F9-F73A-4E39-AEC8-034E60CF0E31}">
      <dgm:prSet/>
      <dgm:spPr/>
      <dgm:t>
        <a:bodyPr/>
        <a:lstStyle/>
        <a:p>
          <a:endParaRPr lang="en-US"/>
        </a:p>
      </dgm:t>
    </dgm:pt>
    <dgm:pt modelId="{07A77A9B-0525-4BBB-9139-E6454DD781F3}">
      <dgm:prSet phldrT="[Text]"/>
      <dgm:spPr/>
      <dgm:t>
        <a:bodyPr/>
        <a:lstStyle/>
        <a:p>
          <a:endParaRPr lang="ro-RO" dirty="0"/>
        </a:p>
      </dgm:t>
    </dgm:pt>
    <dgm:pt modelId="{E66D4BC5-5552-4207-B511-7F04E550C567}" type="parTrans" cxnId="{7BE5F145-16C6-4115-9AB5-9975A7FAB9B5}">
      <dgm:prSet/>
      <dgm:spPr/>
      <dgm:t>
        <a:bodyPr/>
        <a:lstStyle/>
        <a:p>
          <a:endParaRPr lang="en-US"/>
        </a:p>
      </dgm:t>
    </dgm:pt>
    <dgm:pt modelId="{66A0ADCA-BC5C-4B09-8646-ED2E643E2558}" type="sibTrans" cxnId="{7BE5F145-16C6-4115-9AB5-9975A7FAB9B5}">
      <dgm:prSet/>
      <dgm:spPr/>
      <dgm:t>
        <a:bodyPr/>
        <a:lstStyle/>
        <a:p>
          <a:endParaRPr lang="en-US"/>
        </a:p>
      </dgm:t>
    </dgm:pt>
    <dgm:pt modelId="{D9C157B5-53F7-4582-B9C1-BDB64CDD173A}" type="pres">
      <dgm:prSet presAssocID="{8866118E-BD01-4F1C-9ADF-EB6DC8CE3E41}" presName="Name0" presStyleCnt="0">
        <dgm:presLayoutVars>
          <dgm:dir/>
          <dgm:resizeHandles val="exact"/>
        </dgm:presLayoutVars>
      </dgm:prSet>
      <dgm:spPr/>
      <dgm:t>
        <a:bodyPr/>
        <a:lstStyle/>
        <a:p>
          <a:endParaRPr lang="ro-RO"/>
        </a:p>
      </dgm:t>
    </dgm:pt>
    <dgm:pt modelId="{871CFEE8-0254-4EAD-B03D-AABDDFE7CD7D}" type="pres">
      <dgm:prSet presAssocID="{8866118E-BD01-4F1C-9ADF-EB6DC8CE3E41}" presName="arrow" presStyleLbl="bgShp" presStyleIdx="0" presStyleCnt="1"/>
      <dgm:spPr>
        <a:noFill/>
      </dgm:spPr>
      <dgm:t>
        <a:bodyPr/>
        <a:lstStyle/>
        <a:p>
          <a:endParaRPr lang="en-US"/>
        </a:p>
      </dgm:t>
    </dgm:pt>
    <dgm:pt modelId="{394E418B-0090-4624-B05D-9FBB488143C9}" type="pres">
      <dgm:prSet presAssocID="{8866118E-BD01-4F1C-9ADF-EB6DC8CE3E41}" presName="points" presStyleCnt="0"/>
      <dgm:spPr/>
    </dgm:pt>
    <dgm:pt modelId="{D8621DAD-3A4A-4C06-A8D8-8A1484945E92}" type="pres">
      <dgm:prSet presAssocID="{3488114C-0BF2-413E-BD23-ACA08616AABA}" presName="compositeA" presStyleCnt="0"/>
      <dgm:spPr/>
    </dgm:pt>
    <dgm:pt modelId="{CB89599E-421E-42C5-9303-044B00DE94D4}" type="pres">
      <dgm:prSet presAssocID="{3488114C-0BF2-413E-BD23-ACA08616AABA}" presName="textA" presStyleLbl="revTx" presStyleIdx="0" presStyleCnt="3">
        <dgm:presLayoutVars>
          <dgm:bulletEnabled val="1"/>
        </dgm:presLayoutVars>
      </dgm:prSet>
      <dgm:spPr/>
      <dgm:t>
        <a:bodyPr/>
        <a:lstStyle/>
        <a:p>
          <a:endParaRPr lang="ro-RO"/>
        </a:p>
      </dgm:t>
    </dgm:pt>
    <dgm:pt modelId="{D6876EFC-6854-418C-A332-80134D5AA8B9}" type="pres">
      <dgm:prSet presAssocID="{3488114C-0BF2-413E-BD23-ACA08616AABA}" presName="circleA" presStyleLbl="node1" presStyleIdx="0" presStyleCnt="3"/>
      <dgm:spPr>
        <a:noFill/>
        <a:ln>
          <a:noFill/>
        </a:ln>
      </dgm:spPr>
      <dgm:t>
        <a:bodyPr/>
        <a:lstStyle/>
        <a:p>
          <a:endParaRPr lang="en-US"/>
        </a:p>
      </dgm:t>
    </dgm:pt>
    <dgm:pt modelId="{0403C754-937E-4985-9968-D7420E8C1209}" type="pres">
      <dgm:prSet presAssocID="{3488114C-0BF2-413E-BD23-ACA08616AABA}" presName="spaceA" presStyleCnt="0"/>
      <dgm:spPr/>
    </dgm:pt>
    <dgm:pt modelId="{B1FA0946-F857-4F07-8CE8-5BFB5767EEA8}" type="pres">
      <dgm:prSet presAssocID="{01DA8B72-93B4-40EF-86A1-162765BDEDE3}" presName="space" presStyleCnt="0"/>
      <dgm:spPr/>
    </dgm:pt>
    <dgm:pt modelId="{47E43423-54CA-47C5-8FA6-FC55F4739C59}" type="pres">
      <dgm:prSet presAssocID="{DE116E4B-A304-44DA-8B30-137E62A194C7}" presName="compositeB" presStyleCnt="0"/>
      <dgm:spPr/>
    </dgm:pt>
    <dgm:pt modelId="{B6711D1F-3C9F-4212-97E6-68F99EF07742}" type="pres">
      <dgm:prSet presAssocID="{DE116E4B-A304-44DA-8B30-137E62A194C7}" presName="textB" presStyleLbl="revTx" presStyleIdx="1" presStyleCnt="3">
        <dgm:presLayoutVars>
          <dgm:bulletEnabled val="1"/>
        </dgm:presLayoutVars>
      </dgm:prSet>
      <dgm:spPr/>
      <dgm:t>
        <a:bodyPr/>
        <a:lstStyle/>
        <a:p>
          <a:endParaRPr lang="ro-RO"/>
        </a:p>
      </dgm:t>
    </dgm:pt>
    <dgm:pt modelId="{F82C8EB2-03E7-4C21-9AE8-012501481D0B}" type="pres">
      <dgm:prSet presAssocID="{DE116E4B-A304-44DA-8B30-137E62A194C7}" presName="circleB" presStyleLbl="node1" presStyleIdx="1" presStyleCnt="3"/>
      <dgm:spPr>
        <a:noFill/>
        <a:ln>
          <a:noFill/>
        </a:ln>
      </dgm:spPr>
      <dgm:t>
        <a:bodyPr/>
        <a:lstStyle/>
        <a:p>
          <a:endParaRPr lang="en-US"/>
        </a:p>
      </dgm:t>
    </dgm:pt>
    <dgm:pt modelId="{411C2857-AFBF-4CFB-AF1F-1AAFE29A9BB4}" type="pres">
      <dgm:prSet presAssocID="{DE116E4B-A304-44DA-8B30-137E62A194C7}" presName="spaceB" presStyleCnt="0"/>
      <dgm:spPr/>
    </dgm:pt>
    <dgm:pt modelId="{B806FFDF-F169-496D-BB3B-4B1C9304E4C2}" type="pres">
      <dgm:prSet presAssocID="{88C7C1DE-F0CA-49A5-9D25-05655FBA8C50}" presName="space" presStyleCnt="0"/>
      <dgm:spPr/>
    </dgm:pt>
    <dgm:pt modelId="{44E9E263-36F2-4740-B779-2483D570D827}" type="pres">
      <dgm:prSet presAssocID="{9BE4BB99-D02C-4D7B-9D61-406D6067E227}" presName="compositeA" presStyleCnt="0"/>
      <dgm:spPr/>
    </dgm:pt>
    <dgm:pt modelId="{D9D8700A-D007-4B07-9F4E-5CDCEE398FF2}" type="pres">
      <dgm:prSet presAssocID="{9BE4BB99-D02C-4D7B-9D61-406D6067E227}" presName="textA" presStyleLbl="revTx" presStyleIdx="2" presStyleCnt="3" custLinFactNeighborX="-8532" custLinFactNeighborY="9592">
        <dgm:presLayoutVars>
          <dgm:bulletEnabled val="1"/>
        </dgm:presLayoutVars>
      </dgm:prSet>
      <dgm:spPr/>
      <dgm:t>
        <a:bodyPr/>
        <a:lstStyle/>
        <a:p>
          <a:endParaRPr lang="ro-RO"/>
        </a:p>
      </dgm:t>
    </dgm:pt>
    <dgm:pt modelId="{68E33221-3E24-4963-B4B1-54C1FF47E396}" type="pres">
      <dgm:prSet presAssocID="{9BE4BB99-D02C-4D7B-9D61-406D6067E227}" presName="circleA" presStyleLbl="node1" presStyleIdx="2" presStyleCnt="3"/>
      <dgm:spPr>
        <a:noFill/>
        <a:ln>
          <a:noFill/>
        </a:ln>
      </dgm:spPr>
      <dgm:t>
        <a:bodyPr/>
        <a:lstStyle/>
        <a:p>
          <a:endParaRPr lang="en-US"/>
        </a:p>
      </dgm:t>
    </dgm:pt>
    <dgm:pt modelId="{19A97884-059A-4D18-A6E2-9415E66514A2}" type="pres">
      <dgm:prSet presAssocID="{9BE4BB99-D02C-4D7B-9D61-406D6067E227}" presName="spaceA" presStyleCnt="0"/>
      <dgm:spPr/>
    </dgm:pt>
  </dgm:ptLst>
  <dgm:cxnLst>
    <dgm:cxn modelId="{5AA1F638-8898-4D99-8911-689B5375B99F}" srcId="{8866118E-BD01-4F1C-9ADF-EB6DC8CE3E41}" destId="{3488114C-0BF2-413E-BD23-ACA08616AABA}" srcOrd="0" destOrd="0" parTransId="{C41F1B39-4705-4E9C-9BCB-2873111001F0}" sibTransId="{01DA8B72-93B4-40EF-86A1-162765BDEDE3}"/>
    <dgm:cxn modelId="{4854E38B-363C-4C33-ABF2-EE367A316BA1}" srcId="{8866118E-BD01-4F1C-9ADF-EB6DC8CE3E41}" destId="{DE116E4B-A304-44DA-8B30-137E62A194C7}" srcOrd="1" destOrd="0" parTransId="{667844F2-98C7-45AD-BE01-4C30B87C7960}" sibTransId="{88C7C1DE-F0CA-49A5-9D25-05655FBA8C50}"/>
    <dgm:cxn modelId="{025C1076-93C0-4186-8AF9-DA7B8100FE4E}" type="presOf" srcId="{9BE4BB99-D02C-4D7B-9D61-406D6067E227}" destId="{D9D8700A-D007-4B07-9F4E-5CDCEE398FF2}" srcOrd="0" destOrd="0" presId="urn:microsoft.com/office/officeart/2005/8/layout/hProcess11"/>
    <dgm:cxn modelId="{E29F6C97-02D6-4E88-A9A5-A9BBC4D07C7C}" type="presOf" srcId="{8866118E-BD01-4F1C-9ADF-EB6DC8CE3E41}" destId="{D9C157B5-53F7-4582-B9C1-BDB64CDD173A}" srcOrd="0" destOrd="0" presId="urn:microsoft.com/office/officeart/2005/8/layout/hProcess11"/>
    <dgm:cxn modelId="{861C8C0F-7621-450A-AAEC-904C55FB0FA3}" type="presOf" srcId="{35C496DC-83BE-483D-A846-26595B210CF3}" destId="{D9D8700A-D007-4B07-9F4E-5CDCEE398FF2}" srcOrd="0" destOrd="2" presId="urn:microsoft.com/office/officeart/2005/8/layout/hProcess11"/>
    <dgm:cxn modelId="{30C4FB30-CF42-4789-9245-1E3BF9321783}" type="presOf" srcId="{07A77A9B-0525-4BBB-9139-E6454DD781F3}" destId="{D9D8700A-D007-4B07-9F4E-5CDCEE398FF2}" srcOrd="0" destOrd="1" presId="urn:microsoft.com/office/officeart/2005/8/layout/hProcess11"/>
    <dgm:cxn modelId="{71B3D62F-E918-4E60-B13E-B416EB6CBE9D}" srcId="{8866118E-BD01-4F1C-9ADF-EB6DC8CE3E41}" destId="{9BE4BB99-D02C-4D7B-9D61-406D6067E227}" srcOrd="2" destOrd="0" parTransId="{FE9D7B68-5664-4165-B2F0-1EE6E4D60B71}" sibTransId="{F4AFCC8A-34BC-44B9-86F8-4337AF6F3E11}"/>
    <dgm:cxn modelId="{7BE5F145-16C6-4115-9AB5-9975A7FAB9B5}" srcId="{9BE4BB99-D02C-4D7B-9D61-406D6067E227}" destId="{07A77A9B-0525-4BBB-9139-E6454DD781F3}" srcOrd="0" destOrd="0" parTransId="{E66D4BC5-5552-4207-B511-7F04E550C567}" sibTransId="{66A0ADCA-BC5C-4B09-8646-ED2E643E2558}"/>
    <dgm:cxn modelId="{70CC82F9-F73A-4E39-AEC8-034E60CF0E31}" srcId="{9BE4BB99-D02C-4D7B-9D61-406D6067E227}" destId="{35C496DC-83BE-483D-A846-26595B210CF3}" srcOrd="1" destOrd="0" parTransId="{CA7A203D-20CE-40DF-9C3E-BE270AA7F31D}" sibTransId="{477A6A05-D4C0-4DAB-B582-BEE917F3A0F9}"/>
    <dgm:cxn modelId="{47C170E9-73B4-4459-B676-C6E223D8E0C3}" type="presOf" srcId="{DE116E4B-A304-44DA-8B30-137E62A194C7}" destId="{B6711D1F-3C9F-4212-97E6-68F99EF07742}" srcOrd="0" destOrd="0" presId="urn:microsoft.com/office/officeart/2005/8/layout/hProcess11"/>
    <dgm:cxn modelId="{A5FCF4EF-2878-4127-962A-B4957A74CE51}" type="presOf" srcId="{3488114C-0BF2-413E-BD23-ACA08616AABA}" destId="{CB89599E-421E-42C5-9303-044B00DE94D4}" srcOrd="0" destOrd="0" presId="urn:microsoft.com/office/officeart/2005/8/layout/hProcess11"/>
    <dgm:cxn modelId="{D99CAB4C-9FED-45FE-BB60-E0590F77CCA3}" type="presParOf" srcId="{D9C157B5-53F7-4582-B9C1-BDB64CDD173A}" destId="{871CFEE8-0254-4EAD-B03D-AABDDFE7CD7D}" srcOrd="0" destOrd="0" presId="urn:microsoft.com/office/officeart/2005/8/layout/hProcess11"/>
    <dgm:cxn modelId="{EFD9750C-4864-4E0C-95BC-CC99542F1023}" type="presParOf" srcId="{D9C157B5-53F7-4582-B9C1-BDB64CDD173A}" destId="{394E418B-0090-4624-B05D-9FBB488143C9}" srcOrd="1" destOrd="0" presId="urn:microsoft.com/office/officeart/2005/8/layout/hProcess11"/>
    <dgm:cxn modelId="{2EFC3CBA-3A75-4180-A397-6F41D03E43FD}" type="presParOf" srcId="{394E418B-0090-4624-B05D-9FBB488143C9}" destId="{D8621DAD-3A4A-4C06-A8D8-8A1484945E92}" srcOrd="0" destOrd="0" presId="urn:microsoft.com/office/officeart/2005/8/layout/hProcess11"/>
    <dgm:cxn modelId="{89FB0523-0E3D-4A68-8847-74DBA8D8C829}" type="presParOf" srcId="{D8621DAD-3A4A-4C06-A8D8-8A1484945E92}" destId="{CB89599E-421E-42C5-9303-044B00DE94D4}" srcOrd="0" destOrd="0" presId="urn:microsoft.com/office/officeart/2005/8/layout/hProcess11"/>
    <dgm:cxn modelId="{5F29CADE-8020-4F8E-902E-44B19AFE4AF7}" type="presParOf" srcId="{D8621DAD-3A4A-4C06-A8D8-8A1484945E92}" destId="{D6876EFC-6854-418C-A332-80134D5AA8B9}" srcOrd="1" destOrd="0" presId="urn:microsoft.com/office/officeart/2005/8/layout/hProcess11"/>
    <dgm:cxn modelId="{937E288E-1388-4EBB-A987-7CD1B5352639}" type="presParOf" srcId="{D8621DAD-3A4A-4C06-A8D8-8A1484945E92}" destId="{0403C754-937E-4985-9968-D7420E8C1209}" srcOrd="2" destOrd="0" presId="urn:microsoft.com/office/officeart/2005/8/layout/hProcess11"/>
    <dgm:cxn modelId="{5031A6AD-D32A-4E9C-938E-3483F133E3F2}" type="presParOf" srcId="{394E418B-0090-4624-B05D-9FBB488143C9}" destId="{B1FA0946-F857-4F07-8CE8-5BFB5767EEA8}" srcOrd="1" destOrd="0" presId="urn:microsoft.com/office/officeart/2005/8/layout/hProcess11"/>
    <dgm:cxn modelId="{F79204B4-2649-4643-89F8-8A689D96287A}" type="presParOf" srcId="{394E418B-0090-4624-B05D-9FBB488143C9}" destId="{47E43423-54CA-47C5-8FA6-FC55F4739C59}" srcOrd="2" destOrd="0" presId="urn:microsoft.com/office/officeart/2005/8/layout/hProcess11"/>
    <dgm:cxn modelId="{4B0D87B3-7455-4F83-A5F2-B46FB2746114}" type="presParOf" srcId="{47E43423-54CA-47C5-8FA6-FC55F4739C59}" destId="{B6711D1F-3C9F-4212-97E6-68F99EF07742}" srcOrd="0" destOrd="0" presId="urn:microsoft.com/office/officeart/2005/8/layout/hProcess11"/>
    <dgm:cxn modelId="{446284B7-8011-435C-BD29-E97A945E688D}" type="presParOf" srcId="{47E43423-54CA-47C5-8FA6-FC55F4739C59}" destId="{F82C8EB2-03E7-4C21-9AE8-012501481D0B}" srcOrd="1" destOrd="0" presId="urn:microsoft.com/office/officeart/2005/8/layout/hProcess11"/>
    <dgm:cxn modelId="{42CAC659-96FF-4D4E-A120-B719E67DBA5C}" type="presParOf" srcId="{47E43423-54CA-47C5-8FA6-FC55F4739C59}" destId="{411C2857-AFBF-4CFB-AF1F-1AAFE29A9BB4}" srcOrd="2" destOrd="0" presId="urn:microsoft.com/office/officeart/2005/8/layout/hProcess11"/>
    <dgm:cxn modelId="{0907BA66-D7C9-41BA-8015-4BCFE9B10AE9}" type="presParOf" srcId="{394E418B-0090-4624-B05D-9FBB488143C9}" destId="{B806FFDF-F169-496D-BB3B-4B1C9304E4C2}" srcOrd="3" destOrd="0" presId="urn:microsoft.com/office/officeart/2005/8/layout/hProcess11"/>
    <dgm:cxn modelId="{7655BF98-DA46-49F0-A13B-D07BCBD2A497}" type="presParOf" srcId="{394E418B-0090-4624-B05D-9FBB488143C9}" destId="{44E9E263-36F2-4740-B779-2483D570D827}" srcOrd="4" destOrd="0" presId="urn:microsoft.com/office/officeart/2005/8/layout/hProcess11"/>
    <dgm:cxn modelId="{A5C9EBE9-0862-47AF-89F7-E189AC4ECB00}" type="presParOf" srcId="{44E9E263-36F2-4740-B779-2483D570D827}" destId="{D9D8700A-D007-4B07-9F4E-5CDCEE398FF2}" srcOrd="0" destOrd="0" presId="urn:microsoft.com/office/officeart/2005/8/layout/hProcess11"/>
    <dgm:cxn modelId="{88A4122A-CB88-4ABD-85CB-EEB6053AA843}" type="presParOf" srcId="{44E9E263-36F2-4740-B779-2483D570D827}" destId="{68E33221-3E24-4963-B4B1-54C1FF47E396}" srcOrd="1" destOrd="0" presId="urn:microsoft.com/office/officeart/2005/8/layout/hProcess11"/>
    <dgm:cxn modelId="{BC294108-C8FC-4816-84CC-F65E30836353}" type="presParOf" srcId="{44E9E263-36F2-4740-B779-2483D570D827}" destId="{19A97884-059A-4D18-A6E2-9415E66514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09721A2-776B-4BDC-8FB1-1170485F272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DF014651-A7A6-4E25-A838-1692576B4710}">
      <dgm:prSet/>
      <dgm:spPr/>
      <dgm:t>
        <a:bodyPr/>
        <a:lstStyle/>
        <a:p>
          <a:r>
            <a:rPr lang="ro-RO" dirty="0"/>
            <a:t>B. </a:t>
          </a:r>
          <a:r>
            <a:rPr lang="ro-RO" dirty="0" err="1"/>
            <a:t>Funding</a:t>
          </a:r>
          <a:r>
            <a:rPr lang="ro-RO" dirty="0"/>
            <a:t> &amp; </a:t>
          </a:r>
          <a:r>
            <a:rPr lang="ro-RO" dirty="0" err="1"/>
            <a:t>Tenders</a:t>
          </a:r>
          <a:r>
            <a:rPr lang="ro-RO" dirty="0"/>
            <a:t> </a:t>
          </a:r>
          <a:r>
            <a:rPr lang="ro-RO" dirty="0" err="1"/>
            <a:t>Opportunities</a:t>
          </a:r>
          <a:endParaRPr lang="en-US" dirty="0"/>
        </a:p>
      </dgm:t>
    </dgm:pt>
    <dgm:pt modelId="{D43537FF-3149-422F-B3DD-AF094C6557A9}" type="parTrans" cxnId="{8DEF25B6-E280-4D7B-8492-5284C6E8F896}">
      <dgm:prSet/>
      <dgm:spPr/>
      <dgm:t>
        <a:bodyPr/>
        <a:lstStyle/>
        <a:p>
          <a:endParaRPr lang="en-US"/>
        </a:p>
      </dgm:t>
    </dgm:pt>
    <dgm:pt modelId="{DD25C03F-4466-465C-A705-7899847F6C00}" type="sibTrans" cxnId="{8DEF25B6-E280-4D7B-8492-5284C6E8F896}">
      <dgm:prSet/>
      <dgm:spPr/>
      <dgm:t>
        <a:bodyPr/>
        <a:lstStyle/>
        <a:p>
          <a:endParaRPr lang="en-US"/>
        </a:p>
      </dgm:t>
    </dgm:pt>
    <dgm:pt modelId="{47A29309-13A1-4763-AC94-41B8B8BEA060}">
      <dgm:prSet/>
      <dgm:spPr/>
      <dgm:t>
        <a:bodyPr/>
        <a:lstStyle/>
        <a:p>
          <a:r>
            <a:rPr lang="ro-RO" dirty="0"/>
            <a:t>Oferă</a:t>
          </a:r>
          <a:endParaRPr lang="en-US" dirty="0"/>
        </a:p>
      </dgm:t>
    </dgm:pt>
    <dgm:pt modelId="{261B5A01-6C3C-4D33-8FF8-95DADD1779C5}" type="parTrans" cxnId="{C1229326-1D67-4194-B17E-A08F5349FD1D}">
      <dgm:prSet/>
      <dgm:spPr/>
      <dgm:t>
        <a:bodyPr/>
        <a:lstStyle/>
        <a:p>
          <a:endParaRPr lang="en-US"/>
        </a:p>
      </dgm:t>
    </dgm:pt>
    <dgm:pt modelId="{FA172087-7660-4956-9F5F-99433975FC8B}" type="sibTrans" cxnId="{C1229326-1D67-4194-B17E-A08F5349FD1D}">
      <dgm:prSet/>
      <dgm:spPr/>
      <dgm:t>
        <a:bodyPr/>
        <a:lstStyle/>
        <a:p>
          <a:endParaRPr lang="en-US"/>
        </a:p>
      </dgm:t>
    </dgm:pt>
    <dgm:pt modelId="{1A01429C-20A9-45C6-A845-160E68BE067E}">
      <dgm:prSet/>
      <dgm:spPr/>
      <dgm:t>
        <a:bodyPr/>
        <a:lstStyle/>
        <a:p>
          <a:r>
            <a:rPr lang="ro-RO" dirty="0"/>
            <a:t>facilități de căutare pe baza unor cuvinte cheie</a:t>
          </a:r>
          <a:endParaRPr lang="en-US" dirty="0"/>
        </a:p>
      </dgm:t>
    </dgm:pt>
    <dgm:pt modelId="{CD601802-FFA0-4DEE-89FC-F021081179F3}" type="parTrans" cxnId="{14DB6BEB-65F4-4AE3-903F-8C2BC5023409}">
      <dgm:prSet/>
      <dgm:spPr/>
      <dgm:t>
        <a:bodyPr/>
        <a:lstStyle/>
        <a:p>
          <a:endParaRPr lang="en-US"/>
        </a:p>
      </dgm:t>
    </dgm:pt>
    <dgm:pt modelId="{092AC690-4884-4198-B1EC-4E9EED1D53BE}" type="sibTrans" cxnId="{14DB6BEB-65F4-4AE3-903F-8C2BC5023409}">
      <dgm:prSet/>
      <dgm:spPr/>
      <dgm:t>
        <a:bodyPr/>
        <a:lstStyle/>
        <a:p>
          <a:endParaRPr lang="en-US"/>
        </a:p>
      </dgm:t>
    </dgm:pt>
    <dgm:pt modelId="{204695EF-07F5-4B27-90DC-605D1B30D7B7}">
      <dgm:prSet/>
      <dgm:spPr/>
      <dgm:t>
        <a:bodyPr/>
        <a:lstStyle/>
        <a:p>
          <a:r>
            <a:rPr lang="ro-RO" dirty="0"/>
            <a:t>Căutare</a:t>
          </a:r>
          <a:endParaRPr lang="en-US" dirty="0"/>
        </a:p>
      </dgm:t>
    </dgm:pt>
    <dgm:pt modelId="{6A6355A2-1D43-44DA-BEF5-0143CE33F3F6}" type="parTrans" cxnId="{CF669A1D-1006-4EEE-BED6-FFAE6BC31E1B}">
      <dgm:prSet/>
      <dgm:spPr/>
      <dgm:t>
        <a:bodyPr/>
        <a:lstStyle/>
        <a:p>
          <a:endParaRPr lang="en-US"/>
        </a:p>
      </dgm:t>
    </dgm:pt>
    <dgm:pt modelId="{04B40FFB-0D8C-4AD4-A229-1A49D11FCE0A}" type="sibTrans" cxnId="{CF669A1D-1006-4EEE-BED6-FFAE6BC31E1B}">
      <dgm:prSet/>
      <dgm:spPr/>
      <dgm:t>
        <a:bodyPr/>
        <a:lstStyle/>
        <a:p>
          <a:endParaRPr lang="en-US"/>
        </a:p>
      </dgm:t>
    </dgm:pt>
    <dgm:pt modelId="{09E2D666-C9B1-415C-90A0-8DB2638ED4B0}">
      <dgm:prSet/>
      <dgm:spPr/>
      <dgm:t>
        <a:bodyPr/>
        <a:lstStyle/>
        <a:p>
          <a:r>
            <a:rPr lang="ro-RO" dirty="0"/>
            <a:t>bazată pe perioada de programare sau grupuri de programe</a:t>
          </a:r>
          <a:endParaRPr lang="en-US" dirty="0"/>
        </a:p>
      </dgm:t>
    </dgm:pt>
    <dgm:pt modelId="{71778089-D2BC-468B-85AD-B76E55913517}" type="parTrans" cxnId="{99C15DC6-9E66-418C-9020-CC1D1DA70EB1}">
      <dgm:prSet/>
      <dgm:spPr/>
      <dgm:t>
        <a:bodyPr/>
        <a:lstStyle/>
        <a:p>
          <a:endParaRPr lang="en-US"/>
        </a:p>
      </dgm:t>
    </dgm:pt>
    <dgm:pt modelId="{47C8DF88-110A-461A-937A-1D06553C1B35}" type="sibTrans" cxnId="{99C15DC6-9E66-418C-9020-CC1D1DA70EB1}">
      <dgm:prSet/>
      <dgm:spPr/>
      <dgm:t>
        <a:bodyPr/>
        <a:lstStyle/>
        <a:p>
          <a:endParaRPr lang="en-US"/>
        </a:p>
      </dgm:t>
    </dgm:pt>
    <dgm:pt modelId="{B05347B0-8995-4E60-9364-7E94CCD3781B}">
      <dgm:prSet/>
      <dgm:spPr/>
      <dgm:t>
        <a:bodyPr/>
        <a:lstStyle/>
        <a:p>
          <a:r>
            <a:rPr lang="ro-RO" dirty="0"/>
            <a:t>Căutări specifice</a:t>
          </a:r>
          <a:endParaRPr lang="en-US" dirty="0"/>
        </a:p>
      </dgm:t>
    </dgm:pt>
    <dgm:pt modelId="{125AAF20-C822-4BED-90BE-B4369852BBF8}" type="parTrans" cxnId="{4410F2AE-77A4-4C64-97A0-99589A1B7083}">
      <dgm:prSet/>
      <dgm:spPr/>
      <dgm:t>
        <a:bodyPr/>
        <a:lstStyle/>
        <a:p>
          <a:endParaRPr lang="en-US"/>
        </a:p>
      </dgm:t>
    </dgm:pt>
    <dgm:pt modelId="{8AA2F4C6-ADC5-42B9-976F-9077673EE725}" type="sibTrans" cxnId="{4410F2AE-77A4-4C64-97A0-99589A1B7083}">
      <dgm:prSet/>
      <dgm:spPr/>
      <dgm:t>
        <a:bodyPr/>
        <a:lstStyle/>
        <a:p>
          <a:endParaRPr lang="en-US"/>
        </a:p>
      </dgm:t>
    </dgm:pt>
    <dgm:pt modelId="{F18CF582-0328-4BC2-9B4E-6FB4A9C90941}">
      <dgm:prSet/>
      <dgm:spPr/>
      <dgm:t>
        <a:bodyPr/>
        <a:lstStyle/>
        <a:p>
          <a:r>
            <a:rPr lang="ro-RO" dirty="0"/>
            <a:t>Ghid complet de utilizare: </a:t>
          </a:r>
          <a:endParaRPr lang="en-US" dirty="0"/>
        </a:p>
      </dgm:t>
    </dgm:pt>
    <dgm:pt modelId="{F68F9155-A035-4D9C-A4CF-AB4D6B001EBA}" type="parTrans" cxnId="{CC67D04F-F29A-47AD-947E-694BB6389FA5}">
      <dgm:prSet/>
      <dgm:spPr/>
      <dgm:t>
        <a:bodyPr/>
        <a:lstStyle/>
        <a:p>
          <a:endParaRPr lang="en-US"/>
        </a:p>
      </dgm:t>
    </dgm:pt>
    <dgm:pt modelId="{07B97FEA-5613-4889-B777-07FCE15BABF2}" type="sibTrans" cxnId="{CC67D04F-F29A-47AD-947E-694BB6389FA5}">
      <dgm:prSet/>
      <dgm:spPr/>
      <dgm:t>
        <a:bodyPr/>
        <a:lstStyle/>
        <a:p>
          <a:endParaRPr lang="en-US"/>
        </a:p>
      </dgm:t>
    </dgm:pt>
    <dgm:pt modelId="{A4F2B288-6235-4934-BB0D-2ACFBCD61DF2}">
      <dgm:prSet/>
      <dgm:spPr/>
      <dgm:t>
        <a:bodyPr/>
        <a:lstStyle/>
        <a:p>
          <a:r>
            <a:rPr lang="en-US" dirty="0"/>
            <a:t>https://ec.europa.eu/info/funding-tenders/opportunities/portal/screen/opportunities/topic-search</a:t>
          </a:r>
        </a:p>
      </dgm:t>
    </dgm:pt>
    <dgm:pt modelId="{6A2A2FD7-C028-47D3-B341-3087044FE49C}" type="parTrans" cxnId="{DB121F8F-C973-424B-9B3E-DE08726F7CB2}">
      <dgm:prSet/>
      <dgm:spPr/>
      <dgm:t>
        <a:bodyPr/>
        <a:lstStyle/>
        <a:p>
          <a:endParaRPr lang="en-US"/>
        </a:p>
      </dgm:t>
    </dgm:pt>
    <dgm:pt modelId="{3375839D-A176-4F2A-8612-C76B011D7747}" type="sibTrans" cxnId="{DB121F8F-C973-424B-9B3E-DE08726F7CB2}">
      <dgm:prSet/>
      <dgm:spPr/>
      <dgm:t>
        <a:bodyPr/>
        <a:lstStyle/>
        <a:p>
          <a:endParaRPr lang="en-US"/>
        </a:p>
      </dgm:t>
    </dgm:pt>
    <dgm:pt modelId="{22E5245C-B872-40A9-8E1F-BFF289A073FB}">
      <dgm:prSet/>
      <dgm:spPr/>
      <dgm:t>
        <a:bodyPr/>
        <a:lstStyle/>
        <a:p>
          <a:r>
            <a:rPr lang="ro-RO" dirty="0"/>
            <a:t>o interfață unică pentru oportunitățile de </a:t>
          </a:r>
          <a:r>
            <a:rPr lang="ro-RO" dirty="0" err="1"/>
            <a:t>finațare</a:t>
          </a:r>
          <a:endParaRPr lang="en-US" dirty="0"/>
        </a:p>
      </dgm:t>
    </dgm:pt>
    <dgm:pt modelId="{96D9849C-5149-4663-969A-3751D8B29D91}" type="parTrans" cxnId="{CA0EDE63-9948-46F5-9E2B-DB2CA437E858}">
      <dgm:prSet/>
      <dgm:spPr/>
      <dgm:t>
        <a:bodyPr/>
        <a:lstStyle/>
        <a:p>
          <a:endParaRPr lang="en-US"/>
        </a:p>
      </dgm:t>
    </dgm:pt>
    <dgm:pt modelId="{8AD2BF57-F897-4418-881B-215172E223E4}" type="sibTrans" cxnId="{CA0EDE63-9948-46F5-9E2B-DB2CA437E858}">
      <dgm:prSet/>
      <dgm:spPr/>
      <dgm:t>
        <a:bodyPr/>
        <a:lstStyle/>
        <a:p>
          <a:endParaRPr lang="en-US"/>
        </a:p>
      </dgm:t>
    </dgm:pt>
    <dgm:pt modelId="{A588D393-E2AA-445D-95F5-9C478B5CD6F8}">
      <dgm:prSet/>
      <dgm:spPr/>
      <dgm:t>
        <a:bodyPr/>
        <a:lstStyle/>
        <a:p>
          <a:r>
            <a:rPr lang="ro-RO" dirty="0"/>
            <a:t>bazată pe cuvinte cheie/subiecte ale unor apeluri precedente</a:t>
          </a:r>
          <a:endParaRPr lang="en-US" dirty="0"/>
        </a:p>
      </dgm:t>
    </dgm:pt>
    <dgm:pt modelId="{79F27197-CD45-4BAF-B1D3-E642FB1FAA38}" type="parTrans" cxnId="{B09C1449-A0FC-42BE-B267-0D32486005B0}">
      <dgm:prSet/>
      <dgm:spPr/>
      <dgm:t>
        <a:bodyPr/>
        <a:lstStyle/>
        <a:p>
          <a:endParaRPr lang="en-US"/>
        </a:p>
      </dgm:t>
    </dgm:pt>
    <dgm:pt modelId="{EB9C90EB-B171-4D6A-A8C9-CB5B5A7820B6}" type="sibTrans" cxnId="{B09C1449-A0FC-42BE-B267-0D32486005B0}">
      <dgm:prSet/>
      <dgm:spPr/>
      <dgm:t>
        <a:bodyPr/>
        <a:lstStyle/>
        <a:p>
          <a:endParaRPr lang="en-US"/>
        </a:p>
      </dgm:t>
    </dgm:pt>
    <dgm:pt modelId="{57C5414F-220A-489F-9B36-07334947BE81}" type="pres">
      <dgm:prSet presAssocID="{409721A2-776B-4BDC-8FB1-1170485F2725}" presName="linear" presStyleCnt="0">
        <dgm:presLayoutVars>
          <dgm:animLvl val="lvl"/>
          <dgm:resizeHandles val="exact"/>
        </dgm:presLayoutVars>
      </dgm:prSet>
      <dgm:spPr/>
      <dgm:t>
        <a:bodyPr/>
        <a:lstStyle/>
        <a:p>
          <a:endParaRPr lang="ro-RO"/>
        </a:p>
      </dgm:t>
    </dgm:pt>
    <dgm:pt modelId="{155BBCBB-9E54-44AE-856D-89B5130A8C3F}" type="pres">
      <dgm:prSet presAssocID="{DF014651-A7A6-4E25-A838-1692576B4710}" presName="parentText" presStyleLbl="node1" presStyleIdx="0" presStyleCnt="2">
        <dgm:presLayoutVars>
          <dgm:chMax val="0"/>
          <dgm:bulletEnabled val="1"/>
        </dgm:presLayoutVars>
      </dgm:prSet>
      <dgm:spPr/>
      <dgm:t>
        <a:bodyPr/>
        <a:lstStyle/>
        <a:p>
          <a:endParaRPr lang="ro-RO"/>
        </a:p>
      </dgm:t>
    </dgm:pt>
    <dgm:pt modelId="{3A5BA7CB-6FC5-413C-B1C9-4287C0F0D659}" type="pres">
      <dgm:prSet presAssocID="{DF014651-A7A6-4E25-A838-1692576B4710}" presName="childText" presStyleLbl="revTx" presStyleIdx="0" presStyleCnt="2">
        <dgm:presLayoutVars>
          <dgm:bulletEnabled val="1"/>
        </dgm:presLayoutVars>
      </dgm:prSet>
      <dgm:spPr/>
      <dgm:t>
        <a:bodyPr/>
        <a:lstStyle/>
        <a:p>
          <a:endParaRPr lang="ro-RO"/>
        </a:p>
      </dgm:t>
    </dgm:pt>
    <dgm:pt modelId="{D19CD3FE-0FE8-4697-A0DD-10A0FD29B79F}" type="pres">
      <dgm:prSet presAssocID="{F18CF582-0328-4BC2-9B4E-6FB4A9C90941}" presName="parentText" presStyleLbl="node1" presStyleIdx="1" presStyleCnt="2">
        <dgm:presLayoutVars>
          <dgm:chMax val="0"/>
          <dgm:bulletEnabled val="1"/>
        </dgm:presLayoutVars>
      </dgm:prSet>
      <dgm:spPr/>
      <dgm:t>
        <a:bodyPr/>
        <a:lstStyle/>
        <a:p>
          <a:endParaRPr lang="ro-RO"/>
        </a:p>
      </dgm:t>
    </dgm:pt>
    <dgm:pt modelId="{CE0A7475-9735-475F-B9F5-01DB3B419AE4}" type="pres">
      <dgm:prSet presAssocID="{F18CF582-0328-4BC2-9B4E-6FB4A9C90941}" presName="childText" presStyleLbl="revTx" presStyleIdx="1" presStyleCnt="2">
        <dgm:presLayoutVars>
          <dgm:bulletEnabled val="1"/>
        </dgm:presLayoutVars>
      </dgm:prSet>
      <dgm:spPr/>
      <dgm:t>
        <a:bodyPr/>
        <a:lstStyle/>
        <a:p>
          <a:endParaRPr lang="ro-RO"/>
        </a:p>
      </dgm:t>
    </dgm:pt>
  </dgm:ptLst>
  <dgm:cxnLst>
    <dgm:cxn modelId="{EB42E2B5-8078-4AEC-BF11-F74E861D9814}" type="presOf" srcId="{A4F2B288-6235-4934-BB0D-2ACFBCD61DF2}" destId="{CE0A7475-9735-475F-B9F5-01DB3B419AE4}" srcOrd="0" destOrd="0" presId="urn:microsoft.com/office/officeart/2005/8/layout/vList2"/>
    <dgm:cxn modelId="{343E69FF-7B80-47EB-BC95-49DB97B5AB63}" type="presOf" srcId="{A588D393-E2AA-445D-95F5-9C478B5CD6F8}" destId="{3A5BA7CB-6FC5-413C-B1C9-4287C0F0D659}" srcOrd="0" destOrd="4" presId="urn:microsoft.com/office/officeart/2005/8/layout/vList2"/>
    <dgm:cxn modelId="{14DB6BEB-65F4-4AE3-903F-8C2BC5023409}" srcId="{47A29309-13A1-4763-AC94-41B8B8BEA060}" destId="{1A01429C-20A9-45C6-A845-160E68BE067E}" srcOrd="1" destOrd="0" parTransId="{CD601802-FFA0-4DEE-89FC-F021081179F3}" sibTransId="{092AC690-4884-4198-B1EC-4E9EED1D53BE}"/>
    <dgm:cxn modelId="{0F3EAE0B-EE8C-4090-9BA9-4011535B09A4}" type="presOf" srcId="{204695EF-07F5-4B27-90DC-605D1B30D7B7}" destId="{3A5BA7CB-6FC5-413C-B1C9-4287C0F0D659}" srcOrd="0" destOrd="3" presId="urn:microsoft.com/office/officeart/2005/8/layout/vList2"/>
    <dgm:cxn modelId="{2F2D529A-7682-4D33-8E31-BC334F11549C}" type="presOf" srcId="{22E5245C-B872-40A9-8E1F-BFF289A073FB}" destId="{3A5BA7CB-6FC5-413C-B1C9-4287C0F0D659}" srcOrd="0" destOrd="1" presId="urn:microsoft.com/office/officeart/2005/8/layout/vList2"/>
    <dgm:cxn modelId="{DF5F6CA8-1F11-4314-B571-65B9B8E19DAC}" type="presOf" srcId="{DF014651-A7A6-4E25-A838-1692576B4710}" destId="{155BBCBB-9E54-44AE-856D-89B5130A8C3F}" srcOrd="0" destOrd="0" presId="urn:microsoft.com/office/officeart/2005/8/layout/vList2"/>
    <dgm:cxn modelId="{2AE2B08C-EDF5-4A22-B6C1-603CDFFCA021}" type="presOf" srcId="{47A29309-13A1-4763-AC94-41B8B8BEA060}" destId="{3A5BA7CB-6FC5-413C-B1C9-4287C0F0D659}" srcOrd="0" destOrd="0" presId="urn:microsoft.com/office/officeart/2005/8/layout/vList2"/>
    <dgm:cxn modelId="{C1229326-1D67-4194-B17E-A08F5349FD1D}" srcId="{DF014651-A7A6-4E25-A838-1692576B4710}" destId="{47A29309-13A1-4763-AC94-41B8B8BEA060}" srcOrd="0" destOrd="0" parTransId="{261B5A01-6C3C-4D33-8FF8-95DADD1779C5}" sibTransId="{FA172087-7660-4956-9F5F-99433975FC8B}"/>
    <dgm:cxn modelId="{965A8A8D-DC25-4C7E-9845-8044AA9CFF9A}" type="presOf" srcId="{09E2D666-C9B1-415C-90A0-8DB2638ED4B0}" destId="{3A5BA7CB-6FC5-413C-B1C9-4287C0F0D659}" srcOrd="0" destOrd="5" presId="urn:microsoft.com/office/officeart/2005/8/layout/vList2"/>
    <dgm:cxn modelId="{7AD1B0A3-350C-4AFB-BF21-16349A23A881}" type="presOf" srcId="{B05347B0-8995-4E60-9364-7E94CCD3781B}" destId="{3A5BA7CB-6FC5-413C-B1C9-4287C0F0D659}" srcOrd="0" destOrd="6" presId="urn:microsoft.com/office/officeart/2005/8/layout/vList2"/>
    <dgm:cxn modelId="{CF669A1D-1006-4EEE-BED6-FFAE6BC31E1B}" srcId="{DF014651-A7A6-4E25-A838-1692576B4710}" destId="{204695EF-07F5-4B27-90DC-605D1B30D7B7}" srcOrd="1" destOrd="0" parTransId="{6A6355A2-1D43-44DA-BEF5-0143CE33F3F6}" sibTransId="{04B40FFB-0D8C-4AD4-A229-1A49D11FCE0A}"/>
    <dgm:cxn modelId="{8DEF25B6-E280-4D7B-8492-5284C6E8F896}" srcId="{409721A2-776B-4BDC-8FB1-1170485F2725}" destId="{DF014651-A7A6-4E25-A838-1692576B4710}" srcOrd="0" destOrd="0" parTransId="{D43537FF-3149-422F-B3DD-AF094C6557A9}" sibTransId="{DD25C03F-4466-465C-A705-7899847F6C00}"/>
    <dgm:cxn modelId="{B09C1449-A0FC-42BE-B267-0D32486005B0}" srcId="{204695EF-07F5-4B27-90DC-605D1B30D7B7}" destId="{A588D393-E2AA-445D-95F5-9C478B5CD6F8}" srcOrd="0" destOrd="0" parTransId="{79F27197-CD45-4BAF-B1D3-E642FB1FAA38}" sibTransId="{EB9C90EB-B171-4D6A-A8C9-CB5B5A7820B6}"/>
    <dgm:cxn modelId="{4410F2AE-77A4-4C64-97A0-99589A1B7083}" srcId="{204695EF-07F5-4B27-90DC-605D1B30D7B7}" destId="{B05347B0-8995-4E60-9364-7E94CCD3781B}" srcOrd="2" destOrd="0" parTransId="{125AAF20-C822-4BED-90BE-B4369852BBF8}" sibTransId="{8AA2F4C6-ADC5-42B9-976F-9077673EE725}"/>
    <dgm:cxn modelId="{CA0EDE63-9948-46F5-9E2B-DB2CA437E858}" srcId="{47A29309-13A1-4763-AC94-41B8B8BEA060}" destId="{22E5245C-B872-40A9-8E1F-BFF289A073FB}" srcOrd="0" destOrd="0" parTransId="{96D9849C-5149-4663-969A-3751D8B29D91}" sibTransId="{8AD2BF57-F897-4418-881B-215172E223E4}"/>
    <dgm:cxn modelId="{99C15DC6-9E66-418C-9020-CC1D1DA70EB1}" srcId="{204695EF-07F5-4B27-90DC-605D1B30D7B7}" destId="{09E2D666-C9B1-415C-90A0-8DB2638ED4B0}" srcOrd="1" destOrd="0" parTransId="{71778089-D2BC-468B-85AD-B76E55913517}" sibTransId="{47C8DF88-110A-461A-937A-1D06553C1B35}"/>
    <dgm:cxn modelId="{8B8298F2-02FD-44DE-BAFF-996A66DD5AF8}" type="presOf" srcId="{1A01429C-20A9-45C6-A845-160E68BE067E}" destId="{3A5BA7CB-6FC5-413C-B1C9-4287C0F0D659}" srcOrd="0" destOrd="2" presId="urn:microsoft.com/office/officeart/2005/8/layout/vList2"/>
    <dgm:cxn modelId="{52DC406E-D7B1-4CAB-84EF-E8DD19AE7F95}" type="presOf" srcId="{F18CF582-0328-4BC2-9B4E-6FB4A9C90941}" destId="{D19CD3FE-0FE8-4697-A0DD-10A0FD29B79F}" srcOrd="0" destOrd="0" presId="urn:microsoft.com/office/officeart/2005/8/layout/vList2"/>
    <dgm:cxn modelId="{CC67D04F-F29A-47AD-947E-694BB6389FA5}" srcId="{409721A2-776B-4BDC-8FB1-1170485F2725}" destId="{F18CF582-0328-4BC2-9B4E-6FB4A9C90941}" srcOrd="1" destOrd="0" parTransId="{F68F9155-A035-4D9C-A4CF-AB4D6B001EBA}" sibTransId="{07B97FEA-5613-4889-B777-07FCE15BABF2}"/>
    <dgm:cxn modelId="{DB121F8F-C973-424B-9B3E-DE08726F7CB2}" srcId="{F18CF582-0328-4BC2-9B4E-6FB4A9C90941}" destId="{A4F2B288-6235-4934-BB0D-2ACFBCD61DF2}" srcOrd="0" destOrd="0" parTransId="{6A2A2FD7-C028-47D3-B341-3087044FE49C}" sibTransId="{3375839D-A176-4F2A-8612-C76B011D7747}"/>
    <dgm:cxn modelId="{71F75A06-65D4-4981-869D-9B7DA3034D25}" type="presOf" srcId="{409721A2-776B-4BDC-8FB1-1170485F2725}" destId="{57C5414F-220A-489F-9B36-07334947BE81}" srcOrd="0" destOrd="0" presId="urn:microsoft.com/office/officeart/2005/8/layout/vList2"/>
    <dgm:cxn modelId="{525DE64F-D794-4DC7-9281-9ABA854EB856}" type="presParOf" srcId="{57C5414F-220A-489F-9B36-07334947BE81}" destId="{155BBCBB-9E54-44AE-856D-89B5130A8C3F}" srcOrd="0" destOrd="0" presId="urn:microsoft.com/office/officeart/2005/8/layout/vList2"/>
    <dgm:cxn modelId="{FEDB0B05-2235-4CD9-922A-3794482D2815}" type="presParOf" srcId="{57C5414F-220A-489F-9B36-07334947BE81}" destId="{3A5BA7CB-6FC5-413C-B1C9-4287C0F0D659}" srcOrd="1" destOrd="0" presId="urn:microsoft.com/office/officeart/2005/8/layout/vList2"/>
    <dgm:cxn modelId="{3FC247B8-E7E7-40BD-B12B-EB24CF7617FE}" type="presParOf" srcId="{57C5414F-220A-489F-9B36-07334947BE81}" destId="{D19CD3FE-0FE8-4697-A0DD-10A0FD29B79F}" srcOrd="2" destOrd="0" presId="urn:microsoft.com/office/officeart/2005/8/layout/vList2"/>
    <dgm:cxn modelId="{7C9CCF9E-6822-468A-9C6E-C6892A94893C}" type="presParOf" srcId="{57C5414F-220A-489F-9B36-07334947BE81}" destId="{CE0A7475-9735-475F-B9F5-01DB3B419AE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866118E-BD01-4F1C-9ADF-EB6DC8CE3E41}" type="doc">
      <dgm:prSet loTypeId="urn:microsoft.com/office/officeart/2005/8/layout/hProcess11" loCatId="process" qsTypeId="urn:microsoft.com/office/officeart/2005/8/quickstyle/simple1" qsCatId="simple" csTypeId="urn:microsoft.com/office/officeart/2005/8/colors/colorful3" csCatId="colorful" phldr="1"/>
      <dgm:spPr/>
      <dgm:t>
        <a:bodyPr/>
        <a:lstStyle/>
        <a:p>
          <a:endParaRPr lang="en-US"/>
        </a:p>
      </dgm:t>
    </dgm:pt>
    <dgm:pt modelId="{3488114C-0BF2-413E-BD23-ACA08616AABA}">
      <dgm:prSet phldrT="[Text]"/>
      <dgm:spPr/>
      <dgm:t>
        <a:bodyPr/>
        <a:lstStyle/>
        <a:p>
          <a:endParaRPr lang="en-US" i="1" dirty="0"/>
        </a:p>
      </dgm:t>
    </dgm:pt>
    <dgm:pt modelId="{C41F1B39-4705-4E9C-9BCB-2873111001F0}" type="parTrans" cxnId="{5AA1F638-8898-4D99-8911-689B5375B99F}">
      <dgm:prSet/>
      <dgm:spPr/>
      <dgm:t>
        <a:bodyPr/>
        <a:lstStyle/>
        <a:p>
          <a:endParaRPr lang="en-US"/>
        </a:p>
      </dgm:t>
    </dgm:pt>
    <dgm:pt modelId="{01DA8B72-93B4-40EF-86A1-162765BDEDE3}" type="sibTrans" cxnId="{5AA1F638-8898-4D99-8911-689B5375B99F}">
      <dgm:prSet/>
      <dgm:spPr/>
      <dgm:t>
        <a:bodyPr/>
        <a:lstStyle/>
        <a:p>
          <a:endParaRPr lang="en-US"/>
        </a:p>
      </dgm:t>
    </dgm:pt>
    <dgm:pt modelId="{DE116E4B-A304-44DA-8B30-137E62A194C7}">
      <dgm:prSet phldrT="[Text]"/>
      <dgm:spPr/>
      <dgm:t>
        <a:bodyPr/>
        <a:lstStyle/>
        <a:p>
          <a:endParaRPr lang="en-US" dirty="0"/>
        </a:p>
      </dgm:t>
    </dgm:pt>
    <dgm:pt modelId="{667844F2-98C7-45AD-BE01-4C30B87C7960}" type="parTrans" cxnId="{4854E38B-363C-4C33-ABF2-EE367A316BA1}">
      <dgm:prSet/>
      <dgm:spPr/>
      <dgm:t>
        <a:bodyPr/>
        <a:lstStyle/>
        <a:p>
          <a:endParaRPr lang="en-US"/>
        </a:p>
      </dgm:t>
    </dgm:pt>
    <dgm:pt modelId="{88C7C1DE-F0CA-49A5-9D25-05655FBA8C50}" type="sibTrans" cxnId="{4854E38B-363C-4C33-ABF2-EE367A316BA1}">
      <dgm:prSet/>
      <dgm:spPr/>
      <dgm:t>
        <a:bodyPr/>
        <a:lstStyle/>
        <a:p>
          <a:endParaRPr lang="en-US"/>
        </a:p>
      </dgm:t>
    </dgm:pt>
    <dgm:pt modelId="{9BE4BB99-D02C-4D7B-9D61-406D6067E227}">
      <dgm:prSet phldrT="[Text]"/>
      <dgm:spPr/>
      <dgm:t>
        <a:bodyPr/>
        <a:lstStyle/>
        <a:p>
          <a:r>
            <a:rPr lang="ro-RO" dirty="0"/>
            <a:t>Detalii organizație</a:t>
          </a:r>
        </a:p>
      </dgm:t>
    </dgm:pt>
    <dgm:pt modelId="{FE9D7B68-5664-4165-B2F0-1EE6E4D60B71}" type="parTrans" cxnId="{71B3D62F-E918-4E60-B13E-B416EB6CBE9D}">
      <dgm:prSet/>
      <dgm:spPr/>
      <dgm:t>
        <a:bodyPr/>
        <a:lstStyle/>
        <a:p>
          <a:endParaRPr lang="en-US"/>
        </a:p>
      </dgm:t>
    </dgm:pt>
    <dgm:pt modelId="{F4AFCC8A-34BC-44B9-86F8-4337AF6F3E11}" type="sibTrans" cxnId="{71B3D62F-E918-4E60-B13E-B416EB6CBE9D}">
      <dgm:prSet/>
      <dgm:spPr/>
      <dgm:t>
        <a:bodyPr/>
        <a:lstStyle/>
        <a:p>
          <a:endParaRPr lang="en-US"/>
        </a:p>
      </dgm:t>
    </dgm:pt>
    <dgm:pt modelId="{35C496DC-83BE-483D-A846-26595B210CF3}">
      <dgm:prSet phldrT="[Text]"/>
      <dgm:spPr/>
      <dgm:t>
        <a:bodyPr/>
        <a:lstStyle/>
        <a:p>
          <a:endParaRPr lang="ro-RO" dirty="0"/>
        </a:p>
      </dgm:t>
    </dgm:pt>
    <dgm:pt modelId="{CA7A203D-20CE-40DF-9C3E-BE270AA7F31D}" type="parTrans" cxnId="{70CC82F9-F73A-4E39-AEC8-034E60CF0E31}">
      <dgm:prSet/>
      <dgm:spPr/>
      <dgm:t>
        <a:bodyPr/>
        <a:lstStyle/>
        <a:p>
          <a:endParaRPr lang="en-US"/>
        </a:p>
      </dgm:t>
    </dgm:pt>
    <dgm:pt modelId="{477A6A05-D4C0-4DAB-B582-BEE917F3A0F9}" type="sibTrans" cxnId="{70CC82F9-F73A-4E39-AEC8-034E60CF0E31}">
      <dgm:prSet/>
      <dgm:spPr/>
      <dgm:t>
        <a:bodyPr/>
        <a:lstStyle/>
        <a:p>
          <a:endParaRPr lang="en-US"/>
        </a:p>
      </dgm:t>
    </dgm:pt>
    <dgm:pt modelId="{07A77A9B-0525-4BBB-9139-E6454DD781F3}">
      <dgm:prSet phldrT="[Text]"/>
      <dgm:spPr/>
      <dgm:t>
        <a:bodyPr/>
        <a:lstStyle/>
        <a:p>
          <a:endParaRPr lang="ro-RO" dirty="0"/>
        </a:p>
      </dgm:t>
    </dgm:pt>
    <dgm:pt modelId="{E66D4BC5-5552-4207-B511-7F04E550C567}" type="parTrans" cxnId="{7BE5F145-16C6-4115-9AB5-9975A7FAB9B5}">
      <dgm:prSet/>
      <dgm:spPr/>
      <dgm:t>
        <a:bodyPr/>
        <a:lstStyle/>
        <a:p>
          <a:endParaRPr lang="en-US"/>
        </a:p>
      </dgm:t>
    </dgm:pt>
    <dgm:pt modelId="{66A0ADCA-BC5C-4B09-8646-ED2E643E2558}" type="sibTrans" cxnId="{7BE5F145-16C6-4115-9AB5-9975A7FAB9B5}">
      <dgm:prSet/>
      <dgm:spPr/>
      <dgm:t>
        <a:bodyPr/>
        <a:lstStyle/>
        <a:p>
          <a:endParaRPr lang="en-US"/>
        </a:p>
      </dgm:t>
    </dgm:pt>
    <dgm:pt modelId="{D9C157B5-53F7-4582-B9C1-BDB64CDD173A}" type="pres">
      <dgm:prSet presAssocID="{8866118E-BD01-4F1C-9ADF-EB6DC8CE3E41}" presName="Name0" presStyleCnt="0">
        <dgm:presLayoutVars>
          <dgm:dir/>
          <dgm:resizeHandles val="exact"/>
        </dgm:presLayoutVars>
      </dgm:prSet>
      <dgm:spPr/>
      <dgm:t>
        <a:bodyPr/>
        <a:lstStyle/>
        <a:p>
          <a:endParaRPr lang="ro-RO"/>
        </a:p>
      </dgm:t>
    </dgm:pt>
    <dgm:pt modelId="{871CFEE8-0254-4EAD-B03D-AABDDFE7CD7D}" type="pres">
      <dgm:prSet presAssocID="{8866118E-BD01-4F1C-9ADF-EB6DC8CE3E41}" presName="arrow" presStyleLbl="bgShp" presStyleIdx="0" presStyleCnt="1"/>
      <dgm:spPr>
        <a:noFill/>
      </dgm:spPr>
      <dgm:t>
        <a:bodyPr/>
        <a:lstStyle/>
        <a:p>
          <a:endParaRPr lang="en-US"/>
        </a:p>
      </dgm:t>
    </dgm:pt>
    <dgm:pt modelId="{394E418B-0090-4624-B05D-9FBB488143C9}" type="pres">
      <dgm:prSet presAssocID="{8866118E-BD01-4F1C-9ADF-EB6DC8CE3E41}" presName="points" presStyleCnt="0"/>
      <dgm:spPr/>
    </dgm:pt>
    <dgm:pt modelId="{D8621DAD-3A4A-4C06-A8D8-8A1484945E92}" type="pres">
      <dgm:prSet presAssocID="{3488114C-0BF2-413E-BD23-ACA08616AABA}" presName="compositeA" presStyleCnt="0"/>
      <dgm:spPr/>
    </dgm:pt>
    <dgm:pt modelId="{CB89599E-421E-42C5-9303-044B00DE94D4}" type="pres">
      <dgm:prSet presAssocID="{3488114C-0BF2-413E-BD23-ACA08616AABA}" presName="textA" presStyleLbl="revTx" presStyleIdx="0" presStyleCnt="3">
        <dgm:presLayoutVars>
          <dgm:bulletEnabled val="1"/>
        </dgm:presLayoutVars>
      </dgm:prSet>
      <dgm:spPr/>
      <dgm:t>
        <a:bodyPr/>
        <a:lstStyle/>
        <a:p>
          <a:endParaRPr lang="ro-RO"/>
        </a:p>
      </dgm:t>
    </dgm:pt>
    <dgm:pt modelId="{D6876EFC-6854-418C-A332-80134D5AA8B9}" type="pres">
      <dgm:prSet presAssocID="{3488114C-0BF2-413E-BD23-ACA08616AABA}" presName="circleA" presStyleLbl="node1" presStyleIdx="0" presStyleCnt="3"/>
      <dgm:spPr/>
    </dgm:pt>
    <dgm:pt modelId="{0403C754-937E-4985-9968-D7420E8C1209}" type="pres">
      <dgm:prSet presAssocID="{3488114C-0BF2-413E-BD23-ACA08616AABA}" presName="spaceA" presStyleCnt="0"/>
      <dgm:spPr/>
    </dgm:pt>
    <dgm:pt modelId="{B1FA0946-F857-4F07-8CE8-5BFB5767EEA8}" type="pres">
      <dgm:prSet presAssocID="{01DA8B72-93B4-40EF-86A1-162765BDEDE3}" presName="space" presStyleCnt="0"/>
      <dgm:spPr/>
    </dgm:pt>
    <dgm:pt modelId="{47E43423-54CA-47C5-8FA6-FC55F4739C59}" type="pres">
      <dgm:prSet presAssocID="{DE116E4B-A304-44DA-8B30-137E62A194C7}" presName="compositeB" presStyleCnt="0"/>
      <dgm:spPr/>
    </dgm:pt>
    <dgm:pt modelId="{B6711D1F-3C9F-4212-97E6-68F99EF07742}" type="pres">
      <dgm:prSet presAssocID="{DE116E4B-A304-44DA-8B30-137E62A194C7}" presName="textB" presStyleLbl="revTx" presStyleIdx="1" presStyleCnt="3">
        <dgm:presLayoutVars>
          <dgm:bulletEnabled val="1"/>
        </dgm:presLayoutVars>
      </dgm:prSet>
      <dgm:spPr/>
      <dgm:t>
        <a:bodyPr/>
        <a:lstStyle/>
        <a:p>
          <a:endParaRPr lang="ro-RO"/>
        </a:p>
      </dgm:t>
    </dgm:pt>
    <dgm:pt modelId="{F82C8EB2-03E7-4C21-9AE8-012501481D0B}" type="pres">
      <dgm:prSet presAssocID="{DE116E4B-A304-44DA-8B30-137E62A194C7}" presName="circleB" presStyleLbl="node1" presStyleIdx="1" presStyleCnt="3"/>
      <dgm:spPr/>
    </dgm:pt>
    <dgm:pt modelId="{411C2857-AFBF-4CFB-AF1F-1AAFE29A9BB4}" type="pres">
      <dgm:prSet presAssocID="{DE116E4B-A304-44DA-8B30-137E62A194C7}" presName="spaceB" presStyleCnt="0"/>
      <dgm:spPr/>
    </dgm:pt>
    <dgm:pt modelId="{B806FFDF-F169-496D-BB3B-4B1C9304E4C2}" type="pres">
      <dgm:prSet presAssocID="{88C7C1DE-F0CA-49A5-9D25-05655FBA8C50}" presName="space" presStyleCnt="0"/>
      <dgm:spPr/>
    </dgm:pt>
    <dgm:pt modelId="{44E9E263-36F2-4740-B779-2483D570D827}" type="pres">
      <dgm:prSet presAssocID="{9BE4BB99-D02C-4D7B-9D61-406D6067E227}" presName="compositeA" presStyleCnt="0"/>
      <dgm:spPr/>
    </dgm:pt>
    <dgm:pt modelId="{D9D8700A-D007-4B07-9F4E-5CDCEE398FF2}" type="pres">
      <dgm:prSet presAssocID="{9BE4BB99-D02C-4D7B-9D61-406D6067E227}" presName="textA" presStyleLbl="revTx" presStyleIdx="2" presStyleCnt="3">
        <dgm:presLayoutVars>
          <dgm:bulletEnabled val="1"/>
        </dgm:presLayoutVars>
      </dgm:prSet>
      <dgm:spPr/>
      <dgm:t>
        <a:bodyPr/>
        <a:lstStyle/>
        <a:p>
          <a:endParaRPr lang="ro-RO"/>
        </a:p>
      </dgm:t>
    </dgm:pt>
    <dgm:pt modelId="{68E33221-3E24-4963-B4B1-54C1FF47E396}" type="pres">
      <dgm:prSet presAssocID="{9BE4BB99-D02C-4D7B-9D61-406D6067E227}" presName="circleA" presStyleLbl="node1" presStyleIdx="2" presStyleCnt="3"/>
      <dgm:spPr/>
    </dgm:pt>
    <dgm:pt modelId="{19A97884-059A-4D18-A6E2-9415E66514A2}" type="pres">
      <dgm:prSet presAssocID="{9BE4BB99-D02C-4D7B-9D61-406D6067E227}" presName="spaceA" presStyleCnt="0"/>
      <dgm:spPr/>
    </dgm:pt>
  </dgm:ptLst>
  <dgm:cxnLst>
    <dgm:cxn modelId="{5AA1F638-8898-4D99-8911-689B5375B99F}" srcId="{8866118E-BD01-4F1C-9ADF-EB6DC8CE3E41}" destId="{3488114C-0BF2-413E-BD23-ACA08616AABA}" srcOrd="0" destOrd="0" parTransId="{C41F1B39-4705-4E9C-9BCB-2873111001F0}" sibTransId="{01DA8B72-93B4-40EF-86A1-162765BDEDE3}"/>
    <dgm:cxn modelId="{4854E38B-363C-4C33-ABF2-EE367A316BA1}" srcId="{8866118E-BD01-4F1C-9ADF-EB6DC8CE3E41}" destId="{DE116E4B-A304-44DA-8B30-137E62A194C7}" srcOrd="1" destOrd="0" parTransId="{667844F2-98C7-45AD-BE01-4C30B87C7960}" sibTransId="{88C7C1DE-F0CA-49A5-9D25-05655FBA8C50}"/>
    <dgm:cxn modelId="{025C1076-93C0-4186-8AF9-DA7B8100FE4E}" type="presOf" srcId="{9BE4BB99-D02C-4D7B-9D61-406D6067E227}" destId="{D9D8700A-D007-4B07-9F4E-5CDCEE398FF2}" srcOrd="0" destOrd="0" presId="urn:microsoft.com/office/officeart/2005/8/layout/hProcess11"/>
    <dgm:cxn modelId="{E29F6C97-02D6-4E88-A9A5-A9BBC4D07C7C}" type="presOf" srcId="{8866118E-BD01-4F1C-9ADF-EB6DC8CE3E41}" destId="{D9C157B5-53F7-4582-B9C1-BDB64CDD173A}" srcOrd="0" destOrd="0" presId="urn:microsoft.com/office/officeart/2005/8/layout/hProcess11"/>
    <dgm:cxn modelId="{861C8C0F-7621-450A-AAEC-904C55FB0FA3}" type="presOf" srcId="{35C496DC-83BE-483D-A846-26595B210CF3}" destId="{D9D8700A-D007-4B07-9F4E-5CDCEE398FF2}" srcOrd="0" destOrd="2" presId="urn:microsoft.com/office/officeart/2005/8/layout/hProcess11"/>
    <dgm:cxn modelId="{30C4FB30-CF42-4789-9245-1E3BF9321783}" type="presOf" srcId="{07A77A9B-0525-4BBB-9139-E6454DD781F3}" destId="{D9D8700A-D007-4B07-9F4E-5CDCEE398FF2}" srcOrd="0" destOrd="1" presId="urn:microsoft.com/office/officeart/2005/8/layout/hProcess11"/>
    <dgm:cxn modelId="{71B3D62F-E918-4E60-B13E-B416EB6CBE9D}" srcId="{8866118E-BD01-4F1C-9ADF-EB6DC8CE3E41}" destId="{9BE4BB99-D02C-4D7B-9D61-406D6067E227}" srcOrd="2" destOrd="0" parTransId="{FE9D7B68-5664-4165-B2F0-1EE6E4D60B71}" sibTransId="{F4AFCC8A-34BC-44B9-86F8-4337AF6F3E11}"/>
    <dgm:cxn modelId="{7BE5F145-16C6-4115-9AB5-9975A7FAB9B5}" srcId="{9BE4BB99-D02C-4D7B-9D61-406D6067E227}" destId="{07A77A9B-0525-4BBB-9139-E6454DD781F3}" srcOrd="0" destOrd="0" parTransId="{E66D4BC5-5552-4207-B511-7F04E550C567}" sibTransId="{66A0ADCA-BC5C-4B09-8646-ED2E643E2558}"/>
    <dgm:cxn modelId="{70CC82F9-F73A-4E39-AEC8-034E60CF0E31}" srcId="{9BE4BB99-D02C-4D7B-9D61-406D6067E227}" destId="{35C496DC-83BE-483D-A846-26595B210CF3}" srcOrd="1" destOrd="0" parTransId="{CA7A203D-20CE-40DF-9C3E-BE270AA7F31D}" sibTransId="{477A6A05-D4C0-4DAB-B582-BEE917F3A0F9}"/>
    <dgm:cxn modelId="{47C170E9-73B4-4459-B676-C6E223D8E0C3}" type="presOf" srcId="{DE116E4B-A304-44DA-8B30-137E62A194C7}" destId="{B6711D1F-3C9F-4212-97E6-68F99EF07742}" srcOrd="0" destOrd="0" presId="urn:microsoft.com/office/officeart/2005/8/layout/hProcess11"/>
    <dgm:cxn modelId="{A5FCF4EF-2878-4127-962A-B4957A74CE51}" type="presOf" srcId="{3488114C-0BF2-413E-BD23-ACA08616AABA}" destId="{CB89599E-421E-42C5-9303-044B00DE94D4}" srcOrd="0" destOrd="0" presId="urn:microsoft.com/office/officeart/2005/8/layout/hProcess11"/>
    <dgm:cxn modelId="{D99CAB4C-9FED-45FE-BB60-E0590F77CCA3}" type="presParOf" srcId="{D9C157B5-53F7-4582-B9C1-BDB64CDD173A}" destId="{871CFEE8-0254-4EAD-B03D-AABDDFE7CD7D}" srcOrd="0" destOrd="0" presId="urn:microsoft.com/office/officeart/2005/8/layout/hProcess11"/>
    <dgm:cxn modelId="{EFD9750C-4864-4E0C-95BC-CC99542F1023}" type="presParOf" srcId="{D9C157B5-53F7-4582-B9C1-BDB64CDD173A}" destId="{394E418B-0090-4624-B05D-9FBB488143C9}" srcOrd="1" destOrd="0" presId="urn:microsoft.com/office/officeart/2005/8/layout/hProcess11"/>
    <dgm:cxn modelId="{2EFC3CBA-3A75-4180-A397-6F41D03E43FD}" type="presParOf" srcId="{394E418B-0090-4624-B05D-9FBB488143C9}" destId="{D8621DAD-3A4A-4C06-A8D8-8A1484945E92}" srcOrd="0" destOrd="0" presId="urn:microsoft.com/office/officeart/2005/8/layout/hProcess11"/>
    <dgm:cxn modelId="{89FB0523-0E3D-4A68-8847-74DBA8D8C829}" type="presParOf" srcId="{D8621DAD-3A4A-4C06-A8D8-8A1484945E92}" destId="{CB89599E-421E-42C5-9303-044B00DE94D4}" srcOrd="0" destOrd="0" presId="urn:microsoft.com/office/officeart/2005/8/layout/hProcess11"/>
    <dgm:cxn modelId="{5F29CADE-8020-4F8E-902E-44B19AFE4AF7}" type="presParOf" srcId="{D8621DAD-3A4A-4C06-A8D8-8A1484945E92}" destId="{D6876EFC-6854-418C-A332-80134D5AA8B9}" srcOrd="1" destOrd="0" presId="urn:microsoft.com/office/officeart/2005/8/layout/hProcess11"/>
    <dgm:cxn modelId="{937E288E-1388-4EBB-A987-7CD1B5352639}" type="presParOf" srcId="{D8621DAD-3A4A-4C06-A8D8-8A1484945E92}" destId="{0403C754-937E-4985-9968-D7420E8C1209}" srcOrd="2" destOrd="0" presId="urn:microsoft.com/office/officeart/2005/8/layout/hProcess11"/>
    <dgm:cxn modelId="{5031A6AD-D32A-4E9C-938E-3483F133E3F2}" type="presParOf" srcId="{394E418B-0090-4624-B05D-9FBB488143C9}" destId="{B1FA0946-F857-4F07-8CE8-5BFB5767EEA8}" srcOrd="1" destOrd="0" presId="urn:microsoft.com/office/officeart/2005/8/layout/hProcess11"/>
    <dgm:cxn modelId="{F79204B4-2649-4643-89F8-8A689D96287A}" type="presParOf" srcId="{394E418B-0090-4624-B05D-9FBB488143C9}" destId="{47E43423-54CA-47C5-8FA6-FC55F4739C59}" srcOrd="2" destOrd="0" presId="urn:microsoft.com/office/officeart/2005/8/layout/hProcess11"/>
    <dgm:cxn modelId="{4B0D87B3-7455-4F83-A5F2-B46FB2746114}" type="presParOf" srcId="{47E43423-54CA-47C5-8FA6-FC55F4739C59}" destId="{B6711D1F-3C9F-4212-97E6-68F99EF07742}" srcOrd="0" destOrd="0" presId="urn:microsoft.com/office/officeart/2005/8/layout/hProcess11"/>
    <dgm:cxn modelId="{446284B7-8011-435C-BD29-E97A945E688D}" type="presParOf" srcId="{47E43423-54CA-47C5-8FA6-FC55F4739C59}" destId="{F82C8EB2-03E7-4C21-9AE8-012501481D0B}" srcOrd="1" destOrd="0" presId="urn:microsoft.com/office/officeart/2005/8/layout/hProcess11"/>
    <dgm:cxn modelId="{42CAC659-96FF-4D4E-A120-B719E67DBA5C}" type="presParOf" srcId="{47E43423-54CA-47C5-8FA6-FC55F4739C59}" destId="{411C2857-AFBF-4CFB-AF1F-1AAFE29A9BB4}" srcOrd="2" destOrd="0" presId="urn:microsoft.com/office/officeart/2005/8/layout/hProcess11"/>
    <dgm:cxn modelId="{0907BA66-D7C9-41BA-8015-4BCFE9B10AE9}" type="presParOf" srcId="{394E418B-0090-4624-B05D-9FBB488143C9}" destId="{B806FFDF-F169-496D-BB3B-4B1C9304E4C2}" srcOrd="3" destOrd="0" presId="urn:microsoft.com/office/officeart/2005/8/layout/hProcess11"/>
    <dgm:cxn modelId="{7655BF98-DA46-49F0-A13B-D07BCBD2A497}" type="presParOf" srcId="{394E418B-0090-4624-B05D-9FBB488143C9}" destId="{44E9E263-36F2-4740-B779-2483D570D827}" srcOrd="4" destOrd="0" presId="urn:microsoft.com/office/officeart/2005/8/layout/hProcess11"/>
    <dgm:cxn modelId="{A5C9EBE9-0862-47AF-89F7-E189AC4ECB00}" type="presParOf" srcId="{44E9E263-36F2-4740-B779-2483D570D827}" destId="{D9D8700A-D007-4B07-9F4E-5CDCEE398FF2}" srcOrd="0" destOrd="0" presId="urn:microsoft.com/office/officeart/2005/8/layout/hProcess11"/>
    <dgm:cxn modelId="{88A4122A-CB88-4ABD-85CB-EEB6053AA843}" type="presParOf" srcId="{44E9E263-36F2-4740-B779-2483D570D827}" destId="{68E33221-3E24-4963-B4B1-54C1FF47E396}" srcOrd="1" destOrd="0" presId="urn:microsoft.com/office/officeart/2005/8/layout/hProcess11"/>
    <dgm:cxn modelId="{BC294108-C8FC-4816-84CC-F65E30836353}" type="presParOf" srcId="{44E9E263-36F2-4740-B779-2483D570D827}" destId="{19A97884-059A-4D18-A6E2-9415E66514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866118E-BD01-4F1C-9ADF-EB6DC8CE3E41}" type="doc">
      <dgm:prSet loTypeId="urn:microsoft.com/office/officeart/2005/8/layout/hProcess11" loCatId="process" qsTypeId="urn:microsoft.com/office/officeart/2005/8/quickstyle/simple1" qsCatId="simple" csTypeId="urn:microsoft.com/office/officeart/2005/8/colors/colorful3" csCatId="colorful" phldr="1"/>
      <dgm:spPr/>
      <dgm:t>
        <a:bodyPr/>
        <a:lstStyle/>
        <a:p>
          <a:endParaRPr lang="en-US"/>
        </a:p>
      </dgm:t>
    </dgm:pt>
    <dgm:pt modelId="{3488114C-0BF2-413E-BD23-ACA08616AABA}">
      <dgm:prSet phldrT="[Text]"/>
      <dgm:spPr/>
      <dgm:t>
        <a:bodyPr/>
        <a:lstStyle/>
        <a:p>
          <a:endParaRPr lang="en-US" i="1" dirty="0"/>
        </a:p>
      </dgm:t>
    </dgm:pt>
    <dgm:pt modelId="{C41F1B39-4705-4E9C-9BCB-2873111001F0}" type="parTrans" cxnId="{5AA1F638-8898-4D99-8911-689B5375B99F}">
      <dgm:prSet/>
      <dgm:spPr/>
      <dgm:t>
        <a:bodyPr/>
        <a:lstStyle/>
        <a:p>
          <a:endParaRPr lang="en-US"/>
        </a:p>
      </dgm:t>
    </dgm:pt>
    <dgm:pt modelId="{01DA8B72-93B4-40EF-86A1-162765BDEDE3}" type="sibTrans" cxnId="{5AA1F638-8898-4D99-8911-689B5375B99F}">
      <dgm:prSet/>
      <dgm:spPr/>
      <dgm:t>
        <a:bodyPr/>
        <a:lstStyle/>
        <a:p>
          <a:endParaRPr lang="en-US"/>
        </a:p>
      </dgm:t>
    </dgm:pt>
    <dgm:pt modelId="{DE116E4B-A304-44DA-8B30-137E62A194C7}">
      <dgm:prSet phldrT="[Text]"/>
      <dgm:spPr/>
      <dgm:t>
        <a:bodyPr/>
        <a:lstStyle/>
        <a:p>
          <a:endParaRPr lang="en-US" dirty="0"/>
        </a:p>
      </dgm:t>
    </dgm:pt>
    <dgm:pt modelId="{667844F2-98C7-45AD-BE01-4C30B87C7960}" type="parTrans" cxnId="{4854E38B-363C-4C33-ABF2-EE367A316BA1}">
      <dgm:prSet/>
      <dgm:spPr/>
      <dgm:t>
        <a:bodyPr/>
        <a:lstStyle/>
        <a:p>
          <a:endParaRPr lang="en-US"/>
        </a:p>
      </dgm:t>
    </dgm:pt>
    <dgm:pt modelId="{88C7C1DE-F0CA-49A5-9D25-05655FBA8C50}" type="sibTrans" cxnId="{4854E38B-363C-4C33-ABF2-EE367A316BA1}">
      <dgm:prSet/>
      <dgm:spPr/>
      <dgm:t>
        <a:bodyPr/>
        <a:lstStyle/>
        <a:p>
          <a:endParaRPr lang="en-US"/>
        </a:p>
      </dgm:t>
    </dgm:pt>
    <dgm:pt modelId="{9BE4BB99-D02C-4D7B-9D61-406D6067E227}">
      <dgm:prSet phldrT="[Text]"/>
      <dgm:spPr/>
      <dgm:t>
        <a:bodyPr/>
        <a:lstStyle/>
        <a:p>
          <a:endParaRPr lang="ro-RO" dirty="0"/>
        </a:p>
      </dgm:t>
    </dgm:pt>
    <dgm:pt modelId="{FE9D7B68-5664-4165-B2F0-1EE6E4D60B71}" type="parTrans" cxnId="{71B3D62F-E918-4E60-B13E-B416EB6CBE9D}">
      <dgm:prSet/>
      <dgm:spPr/>
      <dgm:t>
        <a:bodyPr/>
        <a:lstStyle/>
        <a:p>
          <a:endParaRPr lang="en-US"/>
        </a:p>
      </dgm:t>
    </dgm:pt>
    <dgm:pt modelId="{F4AFCC8A-34BC-44B9-86F8-4337AF6F3E11}" type="sibTrans" cxnId="{71B3D62F-E918-4E60-B13E-B416EB6CBE9D}">
      <dgm:prSet/>
      <dgm:spPr/>
      <dgm:t>
        <a:bodyPr/>
        <a:lstStyle/>
        <a:p>
          <a:endParaRPr lang="en-US"/>
        </a:p>
      </dgm:t>
    </dgm:pt>
    <dgm:pt modelId="{D9C157B5-53F7-4582-B9C1-BDB64CDD173A}" type="pres">
      <dgm:prSet presAssocID="{8866118E-BD01-4F1C-9ADF-EB6DC8CE3E41}" presName="Name0" presStyleCnt="0">
        <dgm:presLayoutVars>
          <dgm:dir/>
          <dgm:resizeHandles val="exact"/>
        </dgm:presLayoutVars>
      </dgm:prSet>
      <dgm:spPr/>
      <dgm:t>
        <a:bodyPr/>
        <a:lstStyle/>
        <a:p>
          <a:endParaRPr lang="ro-RO"/>
        </a:p>
      </dgm:t>
    </dgm:pt>
    <dgm:pt modelId="{871CFEE8-0254-4EAD-B03D-AABDDFE7CD7D}" type="pres">
      <dgm:prSet presAssocID="{8866118E-BD01-4F1C-9ADF-EB6DC8CE3E41}" presName="arrow" presStyleLbl="bgShp" presStyleIdx="0" presStyleCnt="1"/>
      <dgm:spPr>
        <a:noFill/>
      </dgm:spPr>
      <dgm:t>
        <a:bodyPr/>
        <a:lstStyle/>
        <a:p>
          <a:endParaRPr lang="en-US"/>
        </a:p>
      </dgm:t>
    </dgm:pt>
    <dgm:pt modelId="{394E418B-0090-4624-B05D-9FBB488143C9}" type="pres">
      <dgm:prSet presAssocID="{8866118E-BD01-4F1C-9ADF-EB6DC8CE3E41}" presName="points" presStyleCnt="0"/>
      <dgm:spPr/>
    </dgm:pt>
    <dgm:pt modelId="{D8621DAD-3A4A-4C06-A8D8-8A1484945E92}" type="pres">
      <dgm:prSet presAssocID="{3488114C-0BF2-413E-BD23-ACA08616AABA}" presName="compositeA" presStyleCnt="0"/>
      <dgm:spPr/>
    </dgm:pt>
    <dgm:pt modelId="{CB89599E-421E-42C5-9303-044B00DE94D4}" type="pres">
      <dgm:prSet presAssocID="{3488114C-0BF2-413E-BD23-ACA08616AABA}" presName="textA" presStyleLbl="revTx" presStyleIdx="0" presStyleCnt="3">
        <dgm:presLayoutVars>
          <dgm:bulletEnabled val="1"/>
        </dgm:presLayoutVars>
      </dgm:prSet>
      <dgm:spPr/>
      <dgm:t>
        <a:bodyPr/>
        <a:lstStyle/>
        <a:p>
          <a:endParaRPr lang="ro-RO"/>
        </a:p>
      </dgm:t>
    </dgm:pt>
    <dgm:pt modelId="{D6876EFC-6854-418C-A332-80134D5AA8B9}" type="pres">
      <dgm:prSet presAssocID="{3488114C-0BF2-413E-BD23-ACA08616AABA}" presName="circleA" presStyleLbl="node1" presStyleIdx="0" presStyleCnt="3"/>
      <dgm:spPr/>
    </dgm:pt>
    <dgm:pt modelId="{0403C754-937E-4985-9968-D7420E8C1209}" type="pres">
      <dgm:prSet presAssocID="{3488114C-0BF2-413E-BD23-ACA08616AABA}" presName="spaceA" presStyleCnt="0"/>
      <dgm:spPr/>
    </dgm:pt>
    <dgm:pt modelId="{B1FA0946-F857-4F07-8CE8-5BFB5767EEA8}" type="pres">
      <dgm:prSet presAssocID="{01DA8B72-93B4-40EF-86A1-162765BDEDE3}" presName="space" presStyleCnt="0"/>
      <dgm:spPr/>
    </dgm:pt>
    <dgm:pt modelId="{47E43423-54CA-47C5-8FA6-FC55F4739C59}" type="pres">
      <dgm:prSet presAssocID="{DE116E4B-A304-44DA-8B30-137E62A194C7}" presName="compositeB" presStyleCnt="0"/>
      <dgm:spPr/>
    </dgm:pt>
    <dgm:pt modelId="{B6711D1F-3C9F-4212-97E6-68F99EF07742}" type="pres">
      <dgm:prSet presAssocID="{DE116E4B-A304-44DA-8B30-137E62A194C7}" presName="textB" presStyleLbl="revTx" presStyleIdx="1" presStyleCnt="3">
        <dgm:presLayoutVars>
          <dgm:bulletEnabled val="1"/>
        </dgm:presLayoutVars>
      </dgm:prSet>
      <dgm:spPr/>
      <dgm:t>
        <a:bodyPr/>
        <a:lstStyle/>
        <a:p>
          <a:endParaRPr lang="ro-RO"/>
        </a:p>
      </dgm:t>
    </dgm:pt>
    <dgm:pt modelId="{F82C8EB2-03E7-4C21-9AE8-012501481D0B}" type="pres">
      <dgm:prSet presAssocID="{DE116E4B-A304-44DA-8B30-137E62A194C7}" presName="circleB" presStyleLbl="node1" presStyleIdx="1" presStyleCnt="3"/>
      <dgm:spPr/>
    </dgm:pt>
    <dgm:pt modelId="{411C2857-AFBF-4CFB-AF1F-1AAFE29A9BB4}" type="pres">
      <dgm:prSet presAssocID="{DE116E4B-A304-44DA-8B30-137E62A194C7}" presName="spaceB" presStyleCnt="0"/>
      <dgm:spPr/>
    </dgm:pt>
    <dgm:pt modelId="{B806FFDF-F169-496D-BB3B-4B1C9304E4C2}" type="pres">
      <dgm:prSet presAssocID="{88C7C1DE-F0CA-49A5-9D25-05655FBA8C50}" presName="space" presStyleCnt="0"/>
      <dgm:spPr/>
    </dgm:pt>
    <dgm:pt modelId="{44E9E263-36F2-4740-B779-2483D570D827}" type="pres">
      <dgm:prSet presAssocID="{9BE4BB99-D02C-4D7B-9D61-406D6067E227}" presName="compositeA" presStyleCnt="0"/>
      <dgm:spPr/>
    </dgm:pt>
    <dgm:pt modelId="{D9D8700A-D007-4B07-9F4E-5CDCEE398FF2}" type="pres">
      <dgm:prSet presAssocID="{9BE4BB99-D02C-4D7B-9D61-406D6067E227}" presName="textA" presStyleLbl="revTx" presStyleIdx="2" presStyleCnt="3">
        <dgm:presLayoutVars>
          <dgm:bulletEnabled val="1"/>
        </dgm:presLayoutVars>
      </dgm:prSet>
      <dgm:spPr/>
      <dgm:t>
        <a:bodyPr/>
        <a:lstStyle/>
        <a:p>
          <a:endParaRPr lang="ro-RO"/>
        </a:p>
      </dgm:t>
    </dgm:pt>
    <dgm:pt modelId="{68E33221-3E24-4963-B4B1-54C1FF47E396}" type="pres">
      <dgm:prSet presAssocID="{9BE4BB99-D02C-4D7B-9D61-406D6067E227}" presName="circleA" presStyleLbl="node1" presStyleIdx="2" presStyleCnt="3"/>
      <dgm:spPr>
        <a:noFill/>
        <a:ln>
          <a:noFill/>
        </a:ln>
      </dgm:spPr>
      <dgm:t>
        <a:bodyPr/>
        <a:lstStyle/>
        <a:p>
          <a:endParaRPr lang="en-US"/>
        </a:p>
      </dgm:t>
    </dgm:pt>
    <dgm:pt modelId="{19A97884-059A-4D18-A6E2-9415E66514A2}" type="pres">
      <dgm:prSet presAssocID="{9BE4BB99-D02C-4D7B-9D61-406D6067E227}" presName="spaceA" presStyleCnt="0"/>
      <dgm:spPr/>
    </dgm:pt>
  </dgm:ptLst>
  <dgm:cxnLst>
    <dgm:cxn modelId="{5AA1F638-8898-4D99-8911-689B5375B99F}" srcId="{8866118E-BD01-4F1C-9ADF-EB6DC8CE3E41}" destId="{3488114C-0BF2-413E-BD23-ACA08616AABA}" srcOrd="0" destOrd="0" parTransId="{C41F1B39-4705-4E9C-9BCB-2873111001F0}" sibTransId="{01DA8B72-93B4-40EF-86A1-162765BDEDE3}"/>
    <dgm:cxn modelId="{4854E38B-363C-4C33-ABF2-EE367A316BA1}" srcId="{8866118E-BD01-4F1C-9ADF-EB6DC8CE3E41}" destId="{DE116E4B-A304-44DA-8B30-137E62A194C7}" srcOrd="1" destOrd="0" parTransId="{667844F2-98C7-45AD-BE01-4C30B87C7960}" sibTransId="{88C7C1DE-F0CA-49A5-9D25-05655FBA8C50}"/>
    <dgm:cxn modelId="{025C1076-93C0-4186-8AF9-DA7B8100FE4E}" type="presOf" srcId="{9BE4BB99-D02C-4D7B-9D61-406D6067E227}" destId="{D9D8700A-D007-4B07-9F4E-5CDCEE398FF2}" srcOrd="0" destOrd="0" presId="urn:microsoft.com/office/officeart/2005/8/layout/hProcess11"/>
    <dgm:cxn modelId="{E29F6C97-02D6-4E88-A9A5-A9BBC4D07C7C}" type="presOf" srcId="{8866118E-BD01-4F1C-9ADF-EB6DC8CE3E41}" destId="{D9C157B5-53F7-4582-B9C1-BDB64CDD173A}" srcOrd="0" destOrd="0" presId="urn:microsoft.com/office/officeart/2005/8/layout/hProcess11"/>
    <dgm:cxn modelId="{71B3D62F-E918-4E60-B13E-B416EB6CBE9D}" srcId="{8866118E-BD01-4F1C-9ADF-EB6DC8CE3E41}" destId="{9BE4BB99-D02C-4D7B-9D61-406D6067E227}" srcOrd="2" destOrd="0" parTransId="{FE9D7B68-5664-4165-B2F0-1EE6E4D60B71}" sibTransId="{F4AFCC8A-34BC-44B9-86F8-4337AF6F3E11}"/>
    <dgm:cxn modelId="{47C170E9-73B4-4459-B676-C6E223D8E0C3}" type="presOf" srcId="{DE116E4B-A304-44DA-8B30-137E62A194C7}" destId="{B6711D1F-3C9F-4212-97E6-68F99EF07742}" srcOrd="0" destOrd="0" presId="urn:microsoft.com/office/officeart/2005/8/layout/hProcess11"/>
    <dgm:cxn modelId="{A5FCF4EF-2878-4127-962A-B4957A74CE51}" type="presOf" srcId="{3488114C-0BF2-413E-BD23-ACA08616AABA}" destId="{CB89599E-421E-42C5-9303-044B00DE94D4}" srcOrd="0" destOrd="0" presId="urn:microsoft.com/office/officeart/2005/8/layout/hProcess11"/>
    <dgm:cxn modelId="{D99CAB4C-9FED-45FE-BB60-E0590F77CCA3}" type="presParOf" srcId="{D9C157B5-53F7-4582-B9C1-BDB64CDD173A}" destId="{871CFEE8-0254-4EAD-B03D-AABDDFE7CD7D}" srcOrd="0" destOrd="0" presId="urn:microsoft.com/office/officeart/2005/8/layout/hProcess11"/>
    <dgm:cxn modelId="{EFD9750C-4864-4E0C-95BC-CC99542F1023}" type="presParOf" srcId="{D9C157B5-53F7-4582-B9C1-BDB64CDD173A}" destId="{394E418B-0090-4624-B05D-9FBB488143C9}" srcOrd="1" destOrd="0" presId="urn:microsoft.com/office/officeart/2005/8/layout/hProcess11"/>
    <dgm:cxn modelId="{2EFC3CBA-3A75-4180-A397-6F41D03E43FD}" type="presParOf" srcId="{394E418B-0090-4624-B05D-9FBB488143C9}" destId="{D8621DAD-3A4A-4C06-A8D8-8A1484945E92}" srcOrd="0" destOrd="0" presId="urn:microsoft.com/office/officeart/2005/8/layout/hProcess11"/>
    <dgm:cxn modelId="{89FB0523-0E3D-4A68-8847-74DBA8D8C829}" type="presParOf" srcId="{D8621DAD-3A4A-4C06-A8D8-8A1484945E92}" destId="{CB89599E-421E-42C5-9303-044B00DE94D4}" srcOrd="0" destOrd="0" presId="urn:microsoft.com/office/officeart/2005/8/layout/hProcess11"/>
    <dgm:cxn modelId="{5F29CADE-8020-4F8E-902E-44B19AFE4AF7}" type="presParOf" srcId="{D8621DAD-3A4A-4C06-A8D8-8A1484945E92}" destId="{D6876EFC-6854-418C-A332-80134D5AA8B9}" srcOrd="1" destOrd="0" presId="urn:microsoft.com/office/officeart/2005/8/layout/hProcess11"/>
    <dgm:cxn modelId="{937E288E-1388-4EBB-A987-7CD1B5352639}" type="presParOf" srcId="{D8621DAD-3A4A-4C06-A8D8-8A1484945E92}" destId="{0403C754-937E-4985-9968-D7420E8C1209}" srcOrd="2" destOrd="0" presId="urn:microsoft.com/office/officeart/2005/8/layout/hProcess11"/>
    <dgm:cxn modelId="{5031A6AD-D32A-4E9C-938E-3483F133E3F2}" type="presParOf" srcId="{394E418B-0090-4624-B05D-9FBB488143C9}" destId="{B1FA0946-F857-4F07-8CE8-5BFB5767EEA8}" srcOrd="1" destOrd="0" presId="urn:microsoft.com/office/officeart/2005/8/layout/hProcess11"/>
    <dgm:cxn modelId="{F79204B4-2649-4643-89F8-8A689D96287A}" type="presParOf" srcId="{394E418B-0090-4624-B05D-9FBB488143C9}" destId="{47E43423-54CA-47C5-8FA6-FC55F4739C59}" srcOrd="2" destOrd="0" presId="urn:microsoft.com/office/officeart/2005/8/layout/hProcess11"/>
    <dgm:cxn modelId="{4B0D87B3-7455-4F83-A5F2-B46FB2746114}" type="presParOf" srcId="{47E43423-54CA-47C5-8FA6-FC55F4739C59}" destId="{B6711D1F-3C9F-4212-97E6-68F99EF07742}" srcOrd="0" destOrd="0" presId="urn:microsoft.com/office/officeart/2005/8/layout/hProcess11"/>
    <dgm:cxn modelId="{446284B7-8011-435C-BD29-E97A945E688D}" type="presParOf" srcId="{47E43423-54CA-47C5-8FA6-FC55F4739C59}" destId="{F82C8EB2-03E7-4C21-9AE8-012501481D0B}" srcOrd="1" destOrd="0" presId="urn:microsoft.com/office/officeart/2005/8/layout/hProcess11"/>
    <dgm:cxn modelId="{42CAC659-96FF-4D4E-A120-B719E67DBA5C}" type="presParOf" srcId="{47E43423-54CA-47C5-8FA6-FC55F4739C59}" destId="{411C2857-AFBF-4CFB-AF1F-1AAFE29A9BB4}" srcOrd="2" destOrd="0" presId="urn:microsoft.com/office/officeart/2005/8/layout/hProcess11"/>
    <dgm:cxn modelId="{0907BA66-D7C9-41BA-8015-4BCFE9B10AE9}" type="presParOf" srcId="{394E418B-0090-4624-B05D-9FBB488143C9}" destId="{B806FFDF-F169-496D-BB3B-4B1C9304E4C2}" srcOrd="3" destOrd="0" presId="urn:microsoft.com/office/officeart/2005/8/layout/hProcess11"/>
    <dgm:cxn modelId="{7655BF98-DA46-49F0-A13B-D07BCBD2A497}" type="presParOf" srcId="{394E418B-0090-4624-B05D-9FBB488143C9}" destId="{44E9E263-36F2-4740-B779-2483D570D827}" srcOrd="4" destOrd="0" presId="urn:microsoft.com/office/officeart/2005/8/layout/hProcess11"/>
    <dgm:cxn modelId="{A5C9EBE9-0862-47AF-89F7-E189AC4ECB00}" type="presParOf" srcId="{44E9E263-36F2-4740-B779-2483D570D827}" destId="{D9D8700A-D007-4B07-9F4E-5CDCEE398FF2}" srcOrd="0" destOrd="0" presId="urn:microsoft.com/office/officeart/2005/8/layout/hProcess11"/>
    <dgm:cxn modelId="{88A4122A-CB88-4ABD-85CB-EEB6053AA843}" type="presParOf" srcId="{44E9E263-36F2-4740-B779-2483D570D827}" destId="{68E33221-3E24-4963-B4B1-54C1FF47E396}" srcOrd="1" destOrd="0" presId="urn:microsoft.com/office/officeart/2005/8/layout/hProcess11"/>
    <dgm:cxn modelId="{BC294108-C8FC-4816-84CC-F65E30836353}" type="presParOf" srcId="{44E9E263-36F2-4740-B779-2483D570D827}" destId="{19A97884-059A-4D18-A6E2-9415E66514A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866118E-BD01-4F1C-9ADF-EB6DC8CE3E4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58E1CD8-8D9D-4DA7-8535-EDD09ED4BF8D}">
      <dgm:prSet/>
      <dgm:spPr/>
      <dgm:t>
        <a:bodyPr/>
        <a:lstStyle/>
        <a:p>
          <a:r>
            <a:rPr lang="ro-RO" dirty="0"/>
            <a:t>C. Cu sprijinul rețelelor NCP</a:t>
          </a:r>
          <a:endParaRPr lang="en-US" dirty="0"/>
        </a:p>
      </dgm:t>
    </dgm:pt>
    <dgm:pt modelId="{3EAFACC6-EF98-4815-A2F3-C47D6232D071}" type="parTrans" cxnId="{74C3DC5B-C418-4A8F-ACDB-C4F2716F5A1D}">
      <dgm:prSet/>
      <dgm:spPr/>
      <dgm:t>
        <a:bodyPr/>
        <a:lstStyle/>
        <a:p>
          <a:endParaRPr lang="en-US"/>
        </a:p>
      </dgm:t>
    </dgm:pt>
    <dgm:pt modelId="{B6C5046F-5097-4451-9D54-2D742F7CD66A}" type="sibTrans" cxnId="{74C3DC5B-C418-4A8F-ACDB-C4F2716F5A1D}">
      <dgm:prSet/>
      <dgm:spPr/>
      <dgm:t>
        <a:bodyPr/>
        <a:lstStyle/>
        <a:p>
          <a:endParaRPr lang="en-US"/>
        </a:p>
      </dgm:t>
    </dgm:pt>
    <dgm:pt modelId="{0DCD2226-D43E-45B8-9CC9-CA878873AEDB}">
      <dgm:prSet/>
      <dgm:spPr/>
      <dgm:t>
        <a:bodyPr/>
        <a:lstStyle/>
        <a:p>
          <a:r>
            <a:rPr lang="ro-RO" dirty="0"/>
            <a:t>NCP </a:t>
          </a:r>
          <a:r>
            <a:rPr lang="ro-RO" dirty="0" err="1"/>
            <a:t>CaRE</a:t>
          </a:r>
          <a:endParaRPr lang="en-US" dirty="0"/>
        </a:p>
      </dgm:t>
    </dgm:pt>
    <dgm:pt modelId="{A6A93CA7-8ADC-4598-8CF1-6748A2F92832}" type="parTrans" cxnId="{15FD59DA-438D-4922-A0C2-7C8712FAF0AB}">
      <dgm:prSet/>
      <dgm:spPr/>
      <dgm:t>
        <a:bodyPr/>
        <a:lstStyle/>
        <a:p>
          <a:endParaRPr lang="en-US"/>
        </a:p>
      </dgm:t>
    </dgm:pt>
    <dgm:pt modelId="{A5685FF9-524E-4C84-B2EC-C2C6F7956533}" type="sibTrans" cxnId="{15FD59DA-438D-4922-A0C2-7C8712FAF0AB}">
      <dgm:prSet/>
      <dgm:spPr/>
      <dgm:t>
        <a:bodyPr/>
        <a:lstStyle/>
        <a:p>
          <a:endParaRPr lang="en-US"/>
        </a:p>
      </dgm:t>
    </dgm:pt>
    <dgm:pt modelId="{3C0E52C0-6A91-4EC5-A7DB-2D54B67AE396}">
      <dgm:prSet/>
      <dgm:spPr/>
      <dgm:t>
        <a:bodyPr/>
        <a:lstStyle/>
        <a:p>
          <a:r>
            <a:rPr lang="ro-RO" dirty="0"/>
            <a:t>Necesită înregistrare</a:t>
          </a:r>
          <a:endParaRPr lang="en-US" dirty="0"/>
        </a:p>
      </dgm:t>
    </dgm:pt>
    <dgm:pt modelId="{475DACAC-B652-4A2C-8D5D-E810079D7F4D}" type="parTrans" cxnId="{6E760AF6-8B52-4550-86D9-B6B7D66BC6BF}">
      <dgm:prSet/>
      <dgm:spPr/>
      <dgm:t>
        <a:bodyPr/>
        <a:lstStyle/>
        <a:p>
          <a:endParaRPr lang="en-US"/>
        </a:p>
      </dgm:t>
    </dgm:pt>
    <dgm:pt modelId="{EE62FC81-2567-4734-B9ED-7FA27D0C7495}" type="sibTrans" cxnId="{6E760AF6-8B52-4550-86D9-B6B7D66BC6BF}">
      <dgm:prSet/>
      <dgm:spPr/>
      <dgm:t>
        <a:bodyPr/>
        <a:lstStyle/>
        <a:p>
          <a:endParaRPr lang="en-US"/>
        </a:p>
      </dgm:t>
    </dgm:pt>
    <dgm:pt modelId="{D30CA3A2-16FA-44B4-AF3A-84F71A48E25E}">
      <dgm:prSet/>
      <dgm:spPr/>
      <dgm:t>
        <a:bodyPr/>
        <a:lstStyle/>
        <a:p>
          <a:r>
            <a:rPr lang="ro-RO" dirty="0"/>
            <a:t>Facilități comune pentru NCP Care, C-Energy 2020 și NMP </a:t>
          </a:r>
          <a:r>
            <a:rPr lang="ro-RO" dirty="0" err="1"/>
            <a:t>TeAm</a:t>
          </a:r>
          <a:endParaRPr lang="en-US" dirty="0"/>
        </a:p>
      </dgm:t>
    </dgm:pt>
    <dgm:pt modelId="{A3618D6F-FD0A-4664-A93B-A7ADC9120C91}" type="parTrans" cxnId="{87FA814E-5363-4F7F-9DD7-A893951BFECB}">
      <dgm:prSet/>
      <dgm:spPr/>
      <dgm:t>
        <a:bodyPr/>
        <a:lstStyle/>
        <a:p>
          <a:endParaRPr lang="en-US"/>
        </a:p>
      </dgm:t>
    </dgm:pt>
    <dgm:pt modelId="{C0A5ED6E-9F64-4EA1-BC7F-092A44D07ABF}" type="sibTrans" cxnId="{87FA814E-5363-4F7F-9DD7-A893951BFECB}">
      <dgm:prSet/>
      <dgm:spPr/>
      <dgm:t>
        <a:bodyPr/>
        <a:lstStyle/>
        <a:p>
          <a:endParaRPr lang="en-US"/>
        </a:p>
      </dgm:t>
    </dgm:pt>
    <dgm:pt modelId="{1076C7B0-AA96-4C60-870A-2A590981E75B}">
      <dgm:prSet/>
      <dgm:spPr/>
      <dgm:t>
        <a:bodyPr/>
        <a:lstStyle/>
        <a:p>
          <a:r>
            <a:rPr lang="ro-RO" dirty="0"/>
            <a:t>Suport oferit</a:t>
          </a:r>
          <a:endParaRPr lang="en-US" dirty="0"/>
        </a:p>
      </dgm:t>
    </dgm:pt>
    <dgm:pt modelId="{7218437A-5C5D-4638-A9FC-92CE2BF70471}" type="parTrans" cxnId="{47053F64-8371-4B4C-92BF-7250B6E27C80}">
      <dgm:prSet/>
      <dgm:spPr/>
      <dgm:t>
        <a:bodyPr/>
        <a:lstStyle/>
        <a:p>
          <a:endParaRPr lang="en-US"/>
        </a:p>
      </dgm:t>
    </dgm:pt>
    <dgm:pt modelId="{BED8A2D6-D20C-4812-B986-E380DC2FAF90}" type="sibTrans" cxnId="{47053F64-8371-4B4C-92BF-7250B6E27C80}">
      <dgm:prSet/>
      <dgm:spPr/>
      <dgm:t>
        <a:bodyPr/>
        <a:lstStyle/>
        <a:p>
          <a:endParaRPr lang="en-US"/>
        </a:p>
      </dgm:t>
    </dgm:pt>
    <dgm:pt modelId="{6B9B7585-EE6D-485A-A659-5AEE141D377E}">
      <dgm:prSet/>
      <dgm:spPr/>
      <dgm:t>
        <a:bodyPr/>
        <a:lstStyle/>
        <a:p>
          <a:pPr>
            <a:buFont typeface="Arial" panose="020B0604020202020204" pitchFamily="34" charset="0"/>
            <a:buChar char="•"/>
          </a:pPr>
          <a:r>
            <a:rPr lang="en-US" b="0" i="0" dirty="0"/>
            <a:t>NMP </a:t>
          </a:r>
          <a:r>
            <a:rPr lang="en-US" b="0" i="0" dirty="0" err="1"/>
            <a:t>TeAm</a:t>
          </a:r>
          <a:r>
            <a:rPr lang="en-US" b="0" i="0" dirty="0"/>
            <a:t> (LEIT, Nanotechnologies, Advanced Materials, Advanced Manufacturing and Processing, and Biotechnology) </a:t>
          </a:r>
          <a:r>
            <a:rPr lang="en-US" b="0" i="0" dirty="0">
              <a:hlinkClick xmlns:r="http://schemas.openxmlformats.org/officeDocument/2006/relationships" r:id="rId1"/>
            </a:rPr>
            <a:t>www.nmp-partnersearch.eu</a:t>
          </a:r>
          <a:endParaRPr lang="en-US" dirty="0"/>
        </a:p>
      </dgm:t>
    </dgm:pt>
    <dgm:pt modelId="{93C3A894-5CCC-46B3-89AD-732483BA6AC9}" type="parTrans" cxnId="{E8CA6A85-B9A5-423A-B43A-FBB55BB733BC}">
      <dgm:prSet/>
      <dgm:spPr/>
      <dgm:t>
        <a:bodyPr/>
        <a:lstStyle/>
        <a:p>
          <a:endParaRPr lang="en-US"/>
        </a:p>
      </dgm:t>
    </dgm:pt>
    <dgm:pt modelId="{F7A3ED2C-351B-4463-859F-1C469ABDD16E}" type="sibTrans" cxnId="{E8CA6A85-B9A5-423A-B43A-FBB55BB733BC}">
      <dgm:prSet/>
      <dgm:spPr/>
      <dgm:t>
        <a:bodyPr/>
        <a:lstStyle/>
        <a:p>
          <a:endParaRPr lang="en-US"/>
        </a:p>
      </dgm:t>
    </dgm:pt>
    <dgm:pt modelId="{4339D6E2-8804-43BE-9F70-8E1C85819D03}">
      <dgm:prSet/>
      <dgm:spPr/>
      <dgm:t>
        <a:bodyPr/>
        <a:lstStyle/>
        <a:p>
          <a:pPr>
            <a:buFont typeface="Arial" panose="020B0604020202020204" pitchFamily="34" charset="0"/>
            <a:buChar char="•"/>
          </a:pPr>
          <a:r>
            <a:rPr lang="en-US" b="0" i="0" dirty="0"/>
            <a:t>C-Energy 2020 - Societal Challenge 3 Secure, Clean and Efficient Energy </a:t>
          </a:r>
          <a:r>
            <a:rPr lang="en-US" b="0" i="0" dirty="0">
              <a:hlinkClick xmlns:r="http://schemas.openxmlformats.org/officeDocument/2006/relationships" r:id="rId2"/>
            </a:rPr>
            <a:t>www.partnersearch.c-energy2020.eu</a:t>
          </a:r>
          <a:r>
            <a:rPr lang="en-US" b="0" i="0" dirty="0"/>
            <a:t>  </a:t>
          </a:r>
        </a:p>
      </dgm:t>
    </dgm:pt>
    <dgm:pt modelId="{CF19EA3C-946A-4AA6-AB39-1AE900C81DF4}" type="parTrans" cxnId="{4963718F-BDEE-4D60-A2F7-8798559207ED}">
      <dgm:prSet/>
      <dgm:spPr/>
      <dgm:t>
        <a:bodyPr/>
        <a:lstStyle/>
        <a:p>
          <a:endParaRPr lang="en-US"/>
        </a:p>
      </dgm:t>
    </dgm:pt>
    <dgm:pt modelId="{07A432F4-DC10-4737-8209-C1D925C29D4B}" type="sibTrans" cxnId="{4963718F-BDEE-4D60-A2F7-8798559207ED}">
      <dgm:prSet/>
      <dgm:spPr/>
      <dgm:t>
        <a:bodyPr/>
        <a:lstStyle/>
        <a:p>
          <a:endParaRPr lang="en-US"/>
        </a:p>
      </dgm:t>
    </dgm:pt>
    <dgm:pt modelId="{6630B0C5-7C30-45CE-8BF7-BDCE826DE943}">
      <dgm:prSet/>
      <dgm:spPr/>
      <dgm:t>
        <a:bodyPr/>
        <a:lstStyle/>
        <a:p>
          <a:pPr>
            <a:buFont typeface="Arial" panose="020B0604020202020204" pitchFamily="34" charset="0"/>
            <a:buChar char="•"/>
          </a:pPr>
          <a:r>
            <a:rPr lang="en-US" b="0" i="0" dirty="0"/>
            <a:t>NCPs </a:t>
          </a:r>
          <a:r>
            <a:rPr lang="en-US" b="0" i="0" dirty="0" err="1"/>
            <a:t>CaRE</a:t>
          </a:r>
          <a:r>
            <a:rPr lang="en-US" b="0" i="0" dirty="0"/>
            <a:t> - Societal Challenge 5 Climate Action, Environment, Resource Efficiency and Raw Materials </a:t>
          </a:r>
          <a:r>
            <a:rPr lang="en-US" b="0" i="0" dirty="0">
              <a:hlinkClick xmlns:r="http://schemas.openxmlformats.org/officeDocument/2006/relationships" r:id="rId3"/>
            </a:rPr>
            <a:t>www.partnersearch.ncps-care.eu</a:t>
          </a:r>
          <a:r>
            <a:rPr lang="en-US" b="0" i="0" dirty="0"/>
            <a:t>.</a:t>
          </a:r>
        </a:p>
      </dgm:t>
    </dgm:pt>
    <dgm:pt modelId="{2C1933B3-F33E-4093-8FCF-ABA6B1BD192B}" type="parTrans" cxnId="{02E297FE-638A-45FB-BC9F-2A0AE304CAFA}">
      <dgm:prSet/>
      <dgm:spPr/>
      <dgm:t>
        <a:bodyPr/>
        <a:lstStyle/>
        <a:p>
          <a:endParaRPr lang="en-US"/>
        </a:p>
      </dgm:t>
    </dgm:pt>
    <dgm:pt modelId="{9B0FA35C-3D1B-41F4-9937-9B1CA28AFCFE}" type="sibTrans" cxnId="{02E297FE-638A-45FB-BC9F-2A0AE304CAFA}">
      <dgm:prSet/>
      <dgm:spPr/>
      <dgm:t>
        <a:bodyPr/>
        <a:lstStyle/>
        <a:p>
          <a:endParaRPr lang="en-US"/>
        </a:p>
      </dgm:t>
    </dgm:pt>
    <dgm:pt modelId="{5118D85B-D1B1-41C0-98B6-2F68C5BEF852}" type="pres">
      <dgm:prSet presAssocID="{8866118E-BD01-4F1C-9ADF-EB6DC8CE3E41}" presName="linear" presStyleCnt="0">
        <dgm:presLayoutVars>
          <dgm:animLvl val="lvl"/>
          <dgm:resizeHandles val="exact"/>
        </dgm:presLayoutVars>
      </dgm:prSet>
      <dgm:spPr/>
      <dgm:t>
        <a:bodyPr/>
        <a:lstStyle/>
        <a:p>
          <a:endParaRPr lang="ro-RO"/>
        </a:p>
      </dgm:t>
    </dgm:pt>
    <dgm:pt modelId="{3770F077-5F14-4027-A6E5-44ACFF49E594}" type="pres">
      <dgm:prSet presAssocID="{658E1CD8-8D9D-4DA7-8535-EDD09ED4BF8D}" presName="parentText" presStyleLbl="node1" presStyleIdx="0" presStyleCnt="1">
        <dgm:presLayoutVars>
          <dgm:chMax val="0"/>
          <dgm:bulletEnabled val="1"/>
        </dgm:presLayoutVars>
      </dgm:prSet>
      <dgm:spPr/>
      <dgm:t>
        <a:bodyPr/>
        <a:lstStyle/>
        <a:p>
          <a:endParaRPr lang="ro-RO"/>
        </a:p>
      </dgm:t>
    </dgm:pt>
    <dgm:pt modelId="{3A2DC207-E8A9-46B6-A434-5C8A1EFA6C0A}" type="pres">
      <dgm:prSet presAssocID="{658E1CD8-8D9D-4DA7-8535-EDD09ED4BF8D}" presName="childText" presStyleLbl="revTx" presStyleIdx="0" presStyleCnt="1">
        <dgm:presLayoutVars>
          <dgm:bulletEnabled val="1"/>
        </dgm:presLayoutVars>
      </dgm:prSet>
      <dgm:spPr/>
      <dgm:t>
        <a:bodyPr/>
        <a:lstStyle/>
        <a:p>
          <a:endParaRPr lang="ro-RO"/>
        </a:p>
      </dgm:t>
    </dgm:pt>
  </dgm:ptLst>
  <dgm:cxnLst>
    <dgm:cxn modelId="{DF24CD83-5674-4859-BFDD-B847385C9C45}" type="presOf" srcId="{4339D6E2-8804-43BE-9F70-8E1C85819D03}" destId="{3A2DC207-E8A9-46B6-A434-5C8A1EFA6C0A}" srcOrd="0" destOrd="5" presId="urn:microsoft.com/office/officeart/2005/8/layout/vList2"/>
    <dgm:cxn modelId="{87FA814E-5363-4F7F-9DD7-A893951BFECB}" srcId="{0DCD2226-D43E-45B8-9CC9-CA878873AEDB}" destId="{D30CA3A2-16FA-44B4-AF3A-84F71A48E25E}" srcOrd="1" destOrd="0" parTransId="{A3618D6F-FD0A-4664-A93B-A7ADC9120C91}" sibTransId="{C0A5ED6E-9F64-4EA1-BC7F-092A44D07ABF}"/>
    <dgm:cxn modelId="{45DAC6C3-0984-4716-885B-683759AC7FA1}" type="presOf" srcId="{3C0E52C0-6A91-4EC5-A7DB-2D54B67AE396}" destId="{3A2DC207-E8A9-46B6-A434-5C8A1EFA6C0A}" srcOrd="0" destOrd="1" presId="urn:microsoft.com/office/officeart/2005/8/layout/vList2"/>
    <dgm:cxn modelId="{4963718F-BDEE-4D60-A2F7-8798559207ED}" srcId="{1076C7B0-AA96-4C60-870A-2A590981E75B}" destId="{4339D6E2-8804-43BE-9F70-8E1C85819D03}" srcOrd="1" destOrd="0" parTransId="{CF19EA3C-946A-4AA6-AB39-1AE900C81DF4}" sibTransId="{07A432F4-DC10-4737-8209-C1D925C29D4B}"/>
    <dgm:cxn modelId="{5B0925AF-2286-4696-9FE4-922DED53052A}" type="presOf" srcId="{1076C7B0-AA96-4C60-870A-2A590981E75B}" destId="{3A2DC207-E8A9-46B6-A434-5C8A1EFA6C0A}" srcOrd="0" destOrd="3" presId="urn:microsoft.com/office/officeart/2005/8/layout/vList2"/>
    <dgm:cxn modelId="{74C3DC5B-C418-4A8F-ACDB-C4F2716F5A1D}" srcId="{8866118E-BD01-4F1C-9ADF-EB6DC8CE3E41}" destId="{658E1CD8-8D9D-4DA7-8535-EDD09ED4BF8D}" srcOrd="0" destOrd="0" parTransId="{3EAFACC6-EF98-4815-A2F3-C47D6232D071}" sibTransId="{B6C5046F-5097-4451-9D54-2D742F7CD66A}"/>
    <dgm:cxn modelId="{6E760AF6-8B52-4550-86D9-B6B7D66BC6BF}" srcId="{0DCD2226-D43E-45B8-9CC9-CA878873AEDB}" destId="{3C0E52C0-6A91-4EC5-A7DB-2D54B67AE396}" srcOrd="0" destOrd="0" parTransId="{475DACAC-B652-4A2C-8D5D-E810079D7F4D}" sibTransId="{EE62FC81-2567-4734-B9ED-7FA27D0C7495}"/>
    <dgm:cxn modelId="{E8CA6A85-B9A5-423A-B43A-FBB55BB733BC}" srcId="{1076C7B0-AA96-4C60-870A-2A590981E75B}" destId="{6B9B7585-EE6D-485A-A659-5AEE141D377E}" srcOrd="0" destOrd="0" parTransId="{93C3A894-5CCC-46B3-89AD-732483BA6AC9}" sibTransId="{F7A3ED2C-351B-4463-859F-1C469ABDD16E}"/>
    <dgm:cxn modelId="{1FEA6179-9189-423B-AD2A-723FED4CC930}" type="presOf" srcId="{D30CA3A2-16FA-44B4-AF3A-84F71A48E25E}" destId="{3A2DC207-E8A9-46B6-A434-5C8A1EFA6C0A}" srcOrd="0" destOrd="2" presId="urn:microsoft.com/office/officeart/2005/8/layout/vList2"/>
    <dgm:cxn modelId="{791C231E-5084-4EE1-ADE7-F77FCCFD4F34}" type="presOf" srcId="{6630B0C5-7C30-45CE-8BF7-BDCE826DE943}" destId="{3A2DC207-E8A9-46B6-A434-5C8A1EFA6C0A}" srcOrd="0" destOrd="6" presId="urn:microsoft.com/office/officeart/2005/8/layout/vList2"/>
    <dgm:cxn modelId="{661B8B00-29AC-44C7-9137-759059D86847}" type="presOf" srcId="{658E1CD8-8D9D-4DA7-8535-EDD09ED4BF8D}" destId="{3770F077-5F14-4027-A6E5-44ACFF49E594}" srcOrd="0" destOrd="0" presId="urn:microsoft.com/office/officeart/2005/8/layout/vList2"/>
    <dgm:cxn modelId="{78C97DD0-CCB9-4BCA-BE92-8334B09C9844}" type="presOf" srcId="{6B9B7585-EE6D-485A-A659-5AEE141D377E}" destId="{3A2DC207-E8A9-46B6-A434-5C8A1EFA6C0A}" srcOrd="0" destOrd="4" presId="urn:microsoft.com/office/officeart/2005/8/layout/vList2"/>
    <dgm:cxn modelId="{D0B103ED-2B42-4681-84FA-B8150AE3A9CC}" type="presOf" srcId="{0DCD2226-D43E-45B8-9CC9-CA878873AEDB}" destId="{3A2DC207-E8A9-46B6-A434-5C8A1EFA6C0A}" srcOrd="0" destOrd="0" presId="urn:microsoft.com/office/officeart/2005/8/layout/vList2"/>
    <dgm:cxn modelId="{15FD59DA-438D-4922-A0C2-7C8712FAF0AB}" srcId="{658E1CD8-8D9D-4DA7-8535-EDD09ED4BF8D}" destId="{0DCD2226-D43E-45B8-9CC9-CA878873AEDB}" srcOrd="0" destOrd="0" parTransId="{A6A93CA7-8ADC-4598-8CF1-6748A2F92832}" sibTransId="{A5685FF9-524E-4C84-B2EC-C2C6F7956533}"/>
    <dgm:cxn modelId="{C3515936-1A77-411A-8BA8-AF20BF8BFD3D}" type="presOf" srcId="{8866118E-BD01-4F1C-9ADF-EB6DC8CE3E41}" destId="{5118D85B-D1B1-41C0-98B6-2F68C5BEF852}" srcOrd="0" destOrd="0" presId="urn:microsoft.com/office/officeart/2005/8/layout/vList2"/>
    <dgm:cxn modelId="{47053F64-8371-4B4C-92BF-7250B6E27C80}" srcId="{0DCD2226-D43E-45B8-9CC9-CA878873AEDB}" destId="{1076C7B0-AA96-4C60-870A-2A590981E75B}" srcOrd="2" destOrd="0" parTransId="{7218437A-5C5D-4638-A9FC-92CE2BF70471}" sibTransId="{BED8A2D6-D20C-4812-B986-E380DC2FAF90}"/>
    <dgm:cxn modelId="{02E297FE-638A-45FB-BC9F-2A0AE304CAFA}" srcId="{1076C7B0-AA96-4C60-870A-2A590981E75B}" destId="{6630B0C5-7C30-45CE-8BF7-BDCE826DE943}" srcOrd="2" destOrd="0" parTransId="{2C1933B3-F33E-4093-8FCF-ABA6B1BD192B}" sibTransId="{9B0FA35C-3D1B-41F4-9937-9B1CA28AFCFE}"/>
    <dgm:cxn modelId="{C2670698-AD1A-4F0F-AE59-ADDA80BADF63}" type="presParOf" srcId="{5118D85B-D1B1-41C0-98B6-2F68C5BEF852}" destId="{3770F077-5F14-4027-A6E5-44ACFF49E594}" srcOrd="0" destOrd="0" presId="urn:microsoft.com/office/officeart/2005/8/layout/vList2"/>
    <dgm:cxn modelId="{0F8A3243-ED18-4CA7-94A3-D2E87D3310F3}" type="presParOf" srcId="{5118D85B-D1B1-41C0-98B6-2F68C5BEF852}" destId="{3A2DC207-E8A9-46B6-A434-5C8A1EFA6C0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DE82FF-2C51-4FEF-BAF6-1CFFC91A9EDF}" type="doc">
      <dgm:prSet loTypeId="urn:microsoft.com/office/officeart/2005/8/layout/hList3" loCatId="list" qsTypeId="urn:microsoft.com/office/officeart/2005/8/quickstyle/simple3" qsCatId="simple" csTypeId="urn:microsoft.com/office/officeart/2005/8/colors/colorful3" csCatId="colorful" phldr="1"/>
      <dgm:spPr/>
      <dgm:t>
        <a:bodyPr/>
        <a:lstStyle/>
        <a:p>
          <a:endParaRPr lang="en-US"/>
        </a:p>
      </dgm:t>
    </dgm:pt>
    <dgm:pt modelId="{40E54E42-1AC8-470A-B556-C8089E1C0FA4}">
      <dgm:prSet custT="1"/>
      <dgm:spPr/>
      <dgm:t>
        <a:bodyPr/>
        <a:lstStyle/>
        <a:p>
          <a:r>
            <a:rPr lang="en-US" sz="2400" b="1" dirty="0">
              <a:latin typeface="Calibri" panose="020F0502020204030204" pitchFamily="34" charset="0"/>
              <a:ea typeface="Calibri"/>
              <a:cs typeface="Calibri" panose="020F0502020204030204" pitchFamily="34" charset="0"/>
              <a:sym typeface="Calibri"/>
            </a:rPr>
            <a:t>GRUP ȚINTĂ</a:t>
          </a:r>
          <a:r>
            <a:rPr lang="ro-RO" sz="2100" b="1" dirty="0">
              <a:latin typeface="+mn-lt"/>
              <a:ea typeface="Calibri"/>
              <a:cs typeface="Calibri"/>
              <a:sym typeface="Calibri"/>
            </a:rPr>
            <a:t/>
          </a:r>
          <a:br>
            <a:rPr lang="ro-RO" sz="2100" b="1" dirty="0">
              <a:latin typeface="+mn-lt"/>
              <a:ea typeface="Calibri"/>
              <a:cs typeface="Calibri"/>
              <a:sym typeface="Calibri"/>
            </a:rPr>
          </a:br>
          <a:r>
            <a:rPr lang="en-US" sz="2100" dirty="0" err="1">
              <a:latin typeface="+mn-lt"/>
              <a:ea typeface="Calibri"/>
              <a:cs typeface="Calibri"/>
              <a:sym typeface="Calibri"/>
            </a:rPr>
            <a:t>Entitățile</a:t>
          </a:r>
          <a:r>
            <a:rPr lang="en-US" sz="2100" dirty="0">
              <a:latin typeface="+mn-lt"/>
              <a:ea typeface="Calibri"/>
              <a:cs typeface="Calibri"/>
              <a:sym typeface="Calibri"/>
            </a:rPr>
            <a:t> </a:t>
          </a:r>
          <a:r>
            <a:rPr lang="en-US" sz="2100" dirty="0" err="1">
              <a:latin typeface="+mn-lt"/>
              <a:ea typeface="Calibri"/>
              <a:cs typeface="Calibri"/>
              <a:sym typeface="Calibri"/>
            </a:rPr>
            <a:t>interesate</a:t>
          </a:r>
          <a:r>
            <a:rPr lang="en-US" sz="2100" dirty="0">
              <a:latin typeface="+mn-lt"/>
              <a:ea typeface="Calibri"/>
              <a:cs typeface="Calibri"/>
              <a:sym typeface="Calibri"/>
            </a:rPr>
            <a:t> </a:t>
          </a:r>
          <a:r>
            <a:rPr lang="en-US" sz="2100" dirty="0" err="1">
              <a:latin typeface="+mn-lt"/>
              <a:ea typeface="Calibri"/>
              <a:cs typeface="Calibri"/>
              <a:sym typeface="Calibri"/>
            </a:rPr>
            <a:t>în</a:t>
          </a:r>
          <a:r>
            <a:rPr lang="en-US" sz="2100" dirty="0">
              <a:latin typeface="+mn-lt"/>
              <a:ea typeface="Calibri"/>
              <a:cs typeface="Calibri"/>
              <a:sym typeface="Calibri"/>
            </a:rPr>
            <a:t> </a:t>
          </a:r>
          <a:r>
            <a:rPr lang="en-US" sz="2100" dirty="0" err="1">
              <a:latin typeface="+mn-lt"/>
              <a:ea typeface="Calibri"/>
              <a:cs typeface="Calibri"/>
              <a:sym typeface="Calibri"/>
            </a:rPr>
            <a:t>participarea</a:t>
          </a:r>
          <a:r>
            <a:rPr lang="en-US" sz="2100" dirty="0">
              <a:latin typeface="+mn-lt"/>
              <a:ea typeface="Calibri"/>
              <a:cs typeface="Calibri"/>
              <a:sym typeface="Calibri"/>
            </a:rPr>
            <a:t> la </a:t>
          </a:r>
          <a:r>
            <a:rPr lang="en-US" sz="2100" dirty="0" err="1">
              <a:latin typeface="+mn-lt"/>
              <a:ea typeface="Calibri"/>
              <a:cs typeface="Calibri"/>
              <a:sym typeface="Calibri"/>
            </a:rPr>
            <a:t>programele</a:t>
          </a:r>
          <a:r>
            <a:rPr lang="en-US" sz="2100" dirty="0">
              <a:latin typeface="+mn-lt"/>
              <a:ea typeface="Calibri"/>
              <a:cs typeface="Calibri"/>
              <a:sym typeface="Calibri"/>
            </a:rPr>
            <a:t> </a:t>
          </a:r>
          <a:r>
            <a:rPr lang="en-US" sz="2100" dirty="0" err="1">
              <a:latin typeface="+mn-lt"/>
              <a:ea typeface="Calibri"/>
              <a:cs typeface="Calibri"/>
              <a:sym typeface="Calibri"/>
            </a:rPr>
            <a:t>cadru</a:t>
          </a:r>
          <a:r>
            <a:rPr lang="en-US" sz="2100" dirty="0">
              <a:latin typeface="+mn-lt"/>
              <a:ea typeface="Calibri"/>
              <a:cs typeface="Calibri"/>
              <a:sym typeface="Calibri"/>
            </a:rPr>
            <a:t> </a:t>
          </a:r>
          <a:r>
            <a:rPr lang="en-US" sz="2100" dirty="0" err="1">
              <a:latin typeface="+mn-lt"/>
              <a:ea typeface="Calibri"/>
              <a:cs typeface="Calibri"/>
              <a:sym typeface="Calibri"/>
            </a:rPr>
            <a:t>și</a:t>
          </a:r>
          <a:r>
            <a:rPr lang="en-US" sz="2100" dirty="0">
              <a:latin typeface="+mn-lt"/>
              <a:ea typeface="Calibri"/>
              <a:cs typeface="Calibri"/>
              <a:sym typeface="Calibri"/>
            </a:rPr>
            <a:t> </a:t>
          </a:r>
          <a:r>
            <a:rPr lang="en-US" sz="2100" dirty="0" err="1">
              <a:latin typeface="+mn-lt"/>
              <a:ea typeface="Calibri"/>
              <a:cs typeface="Calibri"/>
              <a:sym typeface="Calibri"/>
            </a:rPr>
            <a:t>apelurile</a:t>
          </a:r>
          <a:r>
            <a:rPr lang="en-US" sz="2100" dirty="0">
              <a:latin typeface="+mn-lt"/>
              <a:ea typeface="Calibri"/>
              <a:cs typeface="Calibri"/>
              <a:sym typeface="Calibri"/>
            </a:rPr>
            <a:t> de </a:t>
          </a:r>
          <a:r>
            <a:rPr lang="en-US" sz="2100" dirty="0" err="1">
              <a:latin typeface="+mn-lt"/>
              <a:ea typeface="Calibri"/>
              <a:cs typeface="Calibri"/>
              <a:sym typeface="Calibri"/>
            </a:rPr>
            <a:t>proiecte</a:t>
          </a:r>
          <a:r>
            <a:rPr lang="en-US" sz="2100" dirty="0">
              <a:latin typeface="+mn-lt"/>
              <a:ea typeface="Calibri"/>
              <a:cs typeface="Calibri"/>
              <a:sym typeface="Calibri"/>
            </a:rPr>
            <a:t> </a:t>
          </a:r>
          <a:r>
            <a:rPr lang="en-US" sz="2100" dirty="0" err="1">
              <a:latin typeface="+mn-lt"/>
              <a:ea typeface="Calibri"/>
              <a:cs typeface="Calibri"/>
              <a:sym typeface="Calibri"/>
            </a:rPr>
            <a:t>europene</a:t>
          </a:r>
          <a:r>
            <a:rPr lang="en-US" sz="2100" dirty="0">
              <a:latin typeface="+mn-lt"/>
              <a:ea typeface="Calibri"/>
              <a:cs typeface="Calibri"/>
              <a:sym typeface="Calibri"/>
            </a:rPr>
            <a:t> </a:t>
          </a:r>
          <a:r>
            <a:rPr lang="en-US" sz="2100" dirty="0" err="1">
              <a:latin typeface="+mn-lt"/>
              <a:ea typeface="Calibri"/>
              <a:cs typeface="Calibri"/>
              <a:sym typeface="Calibri"/>
            </a:rPr>
            <a:t>lansate</a:t>
          </a:r>
          <a:r>
            <a:rPr lang="en-US" sz="2100" dirty="0">
              <a:latin typeface="+mn-lt"/>
              <a:ea typeface="Calibri"/>
              <a:cs typeface="Calibri"/>
              <a:sym typeface="Calibri"/>
            </a:rPr>
            <a:t> pe </a:t>
          </a:r>
          <a:r>
            <a:rPr lang="en-US" sz="2100" dirty="0" err="1">
              <a:latin typeface="+mn-lt"/>
              <a:ea typeface="Calibri"/>
              <a:cs typeface="Calibri"/>
              <a:sym typeface="Calibri"/>
            </a:rPr>
            <a:t>perioada</a:t>
          </a:r>
          <a:r>
            <a:rPr lang="en-US" sz="2100" dirty="0">
              <a:latin typeface="+mn-lt"/>
              <a:ea typeface="Calibri"/>
              <a:cs typeface="Calibri"/>
              <a:sym typeface="Calibri"/>
            </a:rPr>
            <a:t> de </a:t>
          </a:r>
          <a:r>
            <a:rPr lang="en-US" sz="2100" dirty="0" err="1">
              <a:latin typeface="+mn-lt"/>
              <a:ea typeface="Calibri"/>
              <a:cs typeface="Calibri"/>
              <a:sym typeface="Calibri"/>
            </a:rPr>
            <a:t>implementare</a:t>
          </a:r>
          <a:r>
            <a:rPr lang="en-US" sz="2100" dirty="0">
              <a:latin typeface="+mn-lt"/>
              <a:ea typeface="Calibri"/>
              <a:cs typeface="Calibri"/>
              <a:sym typeface="Calibri"/>
            </a:rPr>
            <a:t> a </a:t>
          </a:r>
          <a:r>
            <a:rPr lang="en-US" sz="2100" dirty="0" err="1">
              <a:latin typeface="+mn-lt"/>
              <a:ea typeface="Calibri"/>
              <a:cs typeface="Calibri"/>
              <a:sym typeface="Calibri"/>
            </a:rPr>
            <a:t>proiectului</a:t>
          </a:r>
          <a:r>
            <a:rPr lang="en-US" sz="2100" dirty="0">
              <a:latin typeface="+mn-lt"/>
              <a:ea typeface="Calibri"/>
              <a:cs typeface="Calibri"/>
              <a:sym typeface="Calibri"/>
            </a:rPr>
            <a:t> </a:t>
          </a:r>
          <a:r>
            <a:rPr lang="en-US" sz="2100" dirty="0" err="1">
              <a:latin typeface="+mn-lt"/>
              <a:ea typeface="Calibri"/>
              <a:cs typeface="Calibri"/>
              <a:sym typeface="Calibri"/>
            </a:rPr>
            <a:t>sau</a:t>
          </a:r>
          <a:r>
            <a:rPr lang="en-US" sz="2100" dirty="0">
              <a:latin typeface="+mn-lt"/>
              <a:ea typeface="Calibri"/>
              <a:cs typeface="Calibri"/>
              <a:sym typeface="Calibri"/>
            </a:rPr>
            <a:t> </a:t>
          </a:r>
          <a:r>
            <a:rPr lang="en-US" sz="2100" dirty="0" err="1">
              <a:latin typeface="+mn-lt"/>
              <a:ea typeface="Calibri"/>
              <a:cs typeface="Calibri"/>
              <a:sym typeface="Calibri"/>
            </a:rPr>
            <a:t>după</a:t>
          </a:r>
          <a:r>
            <a:rPr lang="en-US" sz="2100" dirty="0">
              <a:latin typeface="+mn-lt"/>
              <a:ea typeface="Calibri"/>
              <a:cs typeface="Calibri"/>
              <a:sym typeface="Calibri"/>
            </a:rPr>
            <a:t> </a:t>
          </a:r>
          <a:r>
            <a:rPr lang="en-US" sz="2100" dirty="0" err="1">
              <a:latin typeface="+mn-lt"/>
              <a:ea typeface="Calibri"/>
              <a:cs typeface="Calibri"/>
              <a:sym typeface="Calibri"/>
            </a:rPr>
            <a:t>încheierea</a:t>
          </a:r>
          <a:r>
            <a:rPr lang="en-US" sz="2100" dirty="0">
              <a:latin typeface="+mn-lt"/>
              <a:ea typeface="Calibri"/>
              <a:cs typeface="Calibri"/>
              <a:sym typeface="Calibri"/>
            </a:rPr>
            <a:t> </a:t>
          </a:r>
          <a:r>
            <a:rPr lang="en-US" sz="2100" dirty="0" err="1">
              <a:latin typeface="+mn-lt"/>
              <a:ea typeface="Calibri"/>
              <a:cs typeface="Calibri"/>
              <a:sym typeface="Calibri"/>
            </a:rPr>
            <a:t>proiectului</a:t>
          </a:r>
          <a:r>
            <a:rPr lang="en-US" sz="2100" dirty="0">
              <a:latin typeface="+mn-lt"/>
              <a:ea typeface="Calibri"/>
              <a:cs typeface="Calibri"/>
              <a:sym typeface="Calibri"/>
            </a:rPr>
            <a:t>:</a:t>
          </a:r>
          <a:endParaRPr lang="it-IT" sz="2100" dirty="0">
            <a:latin typeface="+mn-lt"/>
            <a:ea typeface="Century Gothic"/>
            <a:cs typeface="Century Gothic"/>
            <a:sym typeface="Century Gothic"/>
          </a:endParaRPr>
        </a:p>
      </dgm:t>
    </dgm:pt>
    <dgm:pt modelId="{9409BD21-C6A3-4529-A3C6-B88F6A3D8AEB}" type="parTrans" cxnId="{3CE1A2E3-0608-4624-8816-1EDCA2822035}">
      <dgm:prSet/>
      <dgm:spPr/>
      <dgm:t>
        <a:bodyPr/>
        <a:lstStyle/>
        <a:p>
          <a:endParaRPr lang="en-US"/>
        </a:p>
      </dgm:t>
    </dgm:pt>
    <dgm:pt modelId="{6C5A4F9F-2300-4616-9559-5D4E8CA5179D}" type="sibTrans" cxnId="{3CE1A2E3-0608-4624-8816-1EDCA2822035}">
      <dgm:prSet/>
      <dgm:spPr/>
      <dgm:t>
        <a:bodyPr/>
        <a:lstStyle/>
        <a:p>
          <a:endParaRPr lang="en-US"/>
        </a:p>
      </dgm:t>
    </dgm:pt>
    <dgm:pt modelId="{1A810953-6F8B-4734-8152-0CCFFB45BF38}">
      <dgm:prSet/>
      <dgm:spPr/>
      <dgm:t>
        <a:bodyPr/>
        <a:lstStyle/>
        <a:p>
          <a:pPr algn="ctr">
            <a:buNone/>
          </a:pPr>
          <a:r>
            <a:rPr lang="en-US" b="1" i="0" u="none" dirty="0" err="1">
              <a:latin typeface="Calibri"/>
              <a:ea typeface="Calibri"/>
              <a:cs typeface="Calibri"/>
              <a:sym typeface="Calibri"/>
            </a:rPr>
            <a:t>Partenerii</a:t>
          </a:r>
          <a:r>
            <a:rPr lang="en-US" b="1" i="0" u="none" dirty="0">
              <a:latin typeface="Calibri"/>
              <a:ea typeface="Calibri"/>
              <a:cs typeface="Calibri"/>
              <a:sym typeface="Calibri"/>
            </a:rPr>
            <a:t> UVT </a:t>
          </a:r>
          <a:r>
            <a:rPr lang="en-US" b="1" i="0" u="none" dirty="0" err="1">
              <a:latin typeface="Calibri"/>
              <a:ea typeface="Calibri"/>
              <a:cs typeface="Calibri"/>
              <a:sym typeface="Calibri"/>
            </a:rPr>
            <a:t>și</a:t>
          </a:r>
          <a:r>
            <a:rPr lang="en-US" b="1" i="0" u="none" dirty="0">
              <a:latin typeface="Calibri"/>
              <a:ea typeface="Calibri"/>
              <a:cs typeface="Calibri"/>
              <a:sym typeface="Calibri"/>
            </a:rPr>
            <a:t> </a:t>
          </a:r>
          <a:r>
            <a:rPr lang="en-US" b="1" i="0" u="none" dirty="0" err="1">
              <a:latin typeface="Calibri"/>
              <a:ea typeface="Calibri"/>
              <a:cs typeface="Calibri"/>
              <a:sym typeface="Calibri"/>
            </a:rPr>
            <a:t>membri</a:t>
          </a:r>
          <a:r>
            <a:rPr lang="en-US" b="1" i="0" u="none" dirty="0">
              <a:latin typeface="Calibri"/>
              <a:ea typeface="Calibri"/>
              <a:cs typeface="Calibri"/>
              <a:sym typeface="Calibri"/>
            </a:rPr>
            <a:t> ai </a:t>
          </a:r>
          <a:r>
            <a:rPr lang="en-US" b="1" i="0" u="none" dirty="0" err="1">
              <a:latin typeface="Calibri"/>
              <a:ea typeface="Calibri"/>
              <a:cs typeface="Calibri"/>
              <a:sym typeface="Calibri"/>
            </a:rPr>
            <a:t>acestor</a:t>
          </a:r>
          <a:r>
            <a:rPr lang="en-US" b="1" i="0" u="none" dirty="0">
              <a:latin typeface="Calibri"/>
              <a:ea typeface="Calibri"/>
              <a:cs typeface="Calibri"/>
              <a:sym typeface="Calibri"/>
            </a:rPr>
            <a:t> </a:t>
          </a:r>
          <a:r>
            <a:rPr lang="en-US" b="1" i="0" u="none" dirty="0" err="1">
              <a:latin typeface="Calibri"/>
              <a:ea typeface="Calibri"/>
              <a:cs typeface="Calibri"/>
              <a:sym typeface="Calibri"/>
            </a:rPr>
            <a:t>parteneriate</a:t>
          </a:r>
          <a:endParaRPr lang="it-IT" b="1" dirty="0">
            <a:latin typeface="Century Gothic"/>
            <a:ea typeface="Century Gothic"/>
            <a:cs typeface="Century Gothic"/>
            <a:sym typeface="Century Gothic"/>
          </a:endParaRPr>
        </a:p>
      </dgm:t>
    </dgm:pt>
    <dgm:pt modelId="{F8601CE0-4B0F-4762-9FC6-8DF390B5441A}" type="parTrans" cxnId="{9273C419-6DAC-4471-9ABD-B3923A1F4FC1}">
      <dgm:prSet/>
      <dgm:spPr/>
      <dgm:t>
        <a:bodyPr/>
        <a:lstStyle/>
        <a:p>
          <a:endParaRPr lang="en-US"/>
        </a:p>
      </dgm:t>
    </dgm:pt>
    <dgm:pt modelId="{8251701F-07DE-4995-A491-A15D622F209F}" type="sibTrans" cxnId="{9273C419-6DAC-4471-9ABD-B3923A1F4FC1}">
      <dgm:prSet/>
      <dgm:spPr/>
      <dgm:t>
        <a:bodyPr/>
        <a:lstStyle/>
        <a:p>
          <a:endParaRPr lang="en-US"/>
        </a:p>
      </dgm:t>
    </dgm:pt>
    <dgm:pt modelId="{62730899-4A95-4CA9-960E-ED5C23895795}">
      <dgm:prSet/>
      <dgm:spPr/>
      <dgm:t>
        <a:bodyPr/>
        <a:lstStyle/>
        <a:p>
          <a:pPr algn="l">
            <a:buNone/>
          </a:pPr>
          <a:r>
            <a:rPr lang="en-US" b="1" i="0" u="none" dirty="0" err="1">
              <a:latin typeface="Calibri"/>
              <a:ea typeface="Calibri"/>
              <a:cs typeface="Calibri"/>
              <a:sym typeface="Calibri"/>
            </a:rPr>
            <a:t>asociațiile</a:t>
          </a:r>
          <a:r>
            <a:rPr lang="en-US" b="1" i="0" u="none" dirty="0">
              <a:latin typeface="Calibri"/>
              <a:ea typeface="Calibri"/>
              <a:cs typeface="Calibri"/>
              <a:sym typeface="Calibri"/>
            </a:rPr>
            <a:t> </a:t>
          </a:r>
          <a:r>
            <a:rPr lang="en-US" b="1" i="0" u="none" dirty="0" err="1">
              <a:latin typeface="Calibri"/>
              <a:ea typeface="Calibri"/>
              <a:cs typeface="Calibri"/>
              <a:sym typeface="Calibri"/>
            </a:rPr>
            <a:t>și</a:t>
          </a:r>
          <a:r>
            <a:rPr lang="en-US" b="1" i="0" u="none" dirty="0">
              <a:latin typeface="Calibri"/>
              <a:ea typeface="Calibri"/>
              <a:cs typeface="Calibri"/>
              <a:sym typeface="Calibri"/>
            </a:rPr>
            <a:t> </a:t>
          </a:r>
          <a:r>
            <a:rPr lang="en-US" b="1" i="0" u="none" dirty="0" err="1">
              <a:latin typeface="Calibri"/>
              <a:ea typeface="Calibri"/>
              <a:cs typeface="Calibri"/>
              <a:sym typeface="Calibri"/>
            </a:rPr>
            <a:t>clusterele</a:t>
          </a:r>
          <a:r>
            <a:rPr lang="en-US" b="0" i="0" u="none" dirty="0">
              <a:latin typeface="Calibri"/>
              <a:ea typeface="Calibri"/>
              <a:cs typeface="Calibri"/>
              <a:sym typeface="Calibri"/>
            </a:rPr>
            <a:t> din care </a:t>
          </a:r>
          <a:r>
            <a:rPr lang="en-US" b="0" i="0" u="none" dirty="0" err="1">
              <a:latin typeface="Calibri"/>
              <a:ea typeface="Calibri"/>
              <a:cs typeface="Calibri"/>
              <a:sym typeface="Calibri"/>
            </a:rPr>
            <a:t>Universitatea</a:t>
          </a:r>
          <a:r>
            <a:rPr lang="en-US" b="0" i="0" u="none" dirty="0">
              <a:latin typeface="Calibri"/>
              <a:ea typeface="Calibri"/>
              <a:cs typeface="Calibri"/>
              <a:sym typeface="Calibri"/>
            </a:rPr>
            <a:t> de Vest face </a:t>
          </a:r>
          <a:r>
            <a:rPr lang="en-US" b="0" i="0" u="none" dirty="0" err="1">
              <a:latin typeface="Calibri"/>
              <a:ea typeface="Calibri"/>
              <a:cs typeface="Calibri"/>
              <a:sym typeface="Calibri"/>
            </a:rPr>
            <a:t>parte</a:t>
          </a:r>
          <a:r>
            <a:rPr lang="en-US" b="0" i="0" u="none" dirty="0">
              <a:latin typeface="Calibri"/>
              <a:ea typeface="Calibri"/>
              <a:cs typeface="Calibri"/>
              <a:sym typeface="Calibri"/>
            </a:rPr>
            <a:t>, </a:t>
          </a:r>
          <a:endParaRPr lang="it-IT" dirty="0">
            <a:latin typeface="Century Gothic"/>
            <a:ea typeface="Century Gothic"/>
            <a:cs typeface="Century Gothic"/>
            <a:sym typeface="Century Gothic"/>
          </a:endParaRPr>
        </a:p>
      </dgm:t>
    </dgm:pt>
    <dgm:pt modelId="{7F1384E5-83FF-4970-BB99-DC71196B8214}" type="parTrans" cxnId="{10133C7F-0D37-42D3-989B-6B026545AFEB}">
      <dgm:prSet/>
      <dgm:spPr/>
      <dgm:t>
        <a:bodyPr/>
        <a:lstStyle/>
        <a:p>
          <a:endParaRPr lang="en-US"/>
        </a:p>
      </dgm:t>
    </dgm:pt>
    <dgm:pt modelId="{6A06376C-0D8E-4DCA-B2FA-96A614571110}" type="sibTrans" cxnId="{10133C7F-0D37-42D3-989B-6B026545AFEB}">
      <dgm:prSet/>
      <dgm:spPr/>
      <dgm:t>
        <a:bodyPr/>
        <a:lstStyle/>
        <a:p>
          <a:endParaRPr lang="en-US"/>
        </a:p>
      </dgm:t>
    </dgm:pt>
    <dgm:pt modelId="{1BD3D8FE-1661-43A3-AB18-768F8912C166}">
      <dgm:prSet/>
      <dgm:spPr/>
      <dgm:t>
        <a:bodyPr/>
        <a:lstStyle/>
        <a:p>
          <a:pPr algn="l">
            <a:buNone/>
          </a:pPr>
          <a:r>
            <a:rPr lang="en-US" b="1" i="0" u="none" dirty="0" err="1">
              <a:latin typeface="Calibri"/>
              <a:ea typeface="Calibri"/>
              <a:cs typeface="Calibri"/>
              <a:sym typeface="Calibri"/>
            </a:rPr>
            <a:t>Institutul</a:t>
          </a:r>
          <a:r>
            <a:rPr lang="en-US" b="1" i="0" u="none" dirty="0">
              <a:latin typeface="Calibri"/>
              <a:ea typeface="Calibri"/>
              <a:cs typeface="Calibri"/>
              <a:sym typeface="Calibri"/>
            </a:rPr>
            <a:t> e-Austria </a:t>
          </a:r>
          <a:r>
            <a:rPr lang="en-US" b="1" i="0" u="none" dirty="0" err="1">
              <a:latin typeface="Calibri"/>
              <a:ea typeface="Calibri"/>
              <a:cs typeface="Calibri"/>
              <a:sym typeface="Calibri"/>
            </a:rPr>
            <a:t>Timișoara</a:t>
          </a:r>
          <a:r>
            <a:rPr lang="en-US" b="1" i="0" u="none" dirty="0">
              <a:latin typeface="Calibri"/>
              <a:ea typeface="Calibri"/>
              <a:cs typeface="Calibri"/>
              <a:sym typeface="Calibri"/>
            </a:rPr>
            <a:t> </a:t>
          </a:r>
          <a:r>
            <a:rPr lang="en-US" b="0" i="0" u="none" dirty="0">
              <a:latin typeface="Calibri"/>
              <a:ea typeface="Calibri"/>
              <a:cs typeface="Calibri"/>
              <a:sym typeface="Calibri"/>
            </a:rPr>
            <a:t>(</a:t>
          </a:r>
          <a:r>
            <a:rPr lang="en-US" b="0" i="0" u="none" dirty="0" err="1">
              <a:latin typeface="Calibri"/>
              <a:ea typeface="Calibri"/>
              <a:cs typeface="Calibri"/>
              <a:sym typeface="Calibri"/>
            </a:rPr>
            <a:t>institut</a:t>
          </a:r>
          <a:r>
            <a:rPr lang="en-US" b="0" i="0" u="none" dirty="0">
              <a:latin typeface="Calibri"/>
              <a:ea typeface="Calibri"/>
              <a:cs typeface="Calibri"/>
              <a:sym typeface="Calibri"/>
            </a:rPr>
            <a:t> de </a:t>
          </a:r>
          <a:r>
            <a:rPr lang="en-US" b="0" i="0" u="none" dirty="0" err="1">
              <a:latin typeface="Calibri"/>
              <a:ea typeface="Calibri"/>
              <a:cs typeface="Calibri"/>
              <a:sym typeface="Calibri"/>
            </a:rPr>
            <a:t>cercetare</a:t>
          </a:r>
          <a:r>
            <a:rPr lang="en-US" b="0" i="0" u="none" dirty="0">
              <a:latin typeface="Calibri"/>
              <a:ea typeface="Calibri"/>
              <a:cs typeface="Calibri"/>
              <a:sym typeface="Calibri"/>
            </a:rPr>
            <a:t> </a:t>
          </a:r>
          <a:r>
            <a:rPr lang="en-US" b="0" i="0" u="none" dirty="0" err="1">
              <a:latin typeface="Calibri"/>
              <a:ea typeface="Calibri"/>
              <a:cs typeface="Calibri"/>
              <a:sym typeface="Calibri"/>
            </a:rPr>
            <a:t>în</a:t>
          </a:r>
          <a:r>
            <a:rPr lang="en-US" b="0" i="0" u="none" dirty="0">
              <a:latin typeface="Calibri"/>
              <a:ea typeface="Calibri"/>
              <a:cs typeface="Calibri"/>
              <a:sym typeface="Calibri"/>
            </a:rPr>
            <a:t> </a:t>
          </a:r>
          <a:r>
            <a:rPr lang="en-US" b="0" i="0" u="none" dirty="0" err="1">
              <a:latin typeface="Calibri"/>
              <a:ea typeface="Calibri"/>
              <a:cs typeface="Calibri"/>
              <a:sym typeface="Calibri"/>
            </a:rPr>
            <a:t>informatică</a:t>
          </a:r>
          <a:r>
            <a:rPr lang="en-US" b="0" i="0" u="none" dirty="0">
              <a:latin typeface="Calibri"/>
              <a:ea typeface="Calibri"/>
              <a:cs typeface="Calibri"/>
              <a:sym typeface="Calibri"/>
            </a:rPr>
            <a:t>, spin-off al UVT).</a:t>
          </a:r>
          <a:endParaRPr lang="it-IT" dirty="0">
            <a:latin typeface="Century Gothic"/>
            <a:ea typeface="Century Gothic"/>
            <a:cs typeface="Century Gothic"/>
            <a:sym typeface="Century Gothic"/>
          </a:endParaRPr>
        </a:p>
      </dgm:t>
    </dgm:pt>
    <dgm:pt modelId="{430A7416-EC75-40E5-8618-DC5D8F141D69}" type="parTrans" cxnId="{539F0C9D-94A7-46FF-AC29-DD69CB76BE32}">
      <dgm:prSet/>
      <dgm:spPr/>
      <dgm:t>
        <a:bodyPr/>
        <a:lstStyle/>
        <a:p>
          <a:endParaRPr lang="en-US"/>
        </a:p>
      </dgm:t>
    </dgm:pt>
    <dgm:pt modelId="{E956F502-0BC0-4613-A80A-8E0D71487CA9}" type="sibTrans" cxnId="{539F0C9D-94A7-46FF-AC29-DD69CB76BE32}">
      <dgm:prSet/>
      <dgm:spPr/>
      <dgm:t>
        <a:bodyPr/>
        <a:lstStyle/>
        <a:p>
          <a:endParaRPr lang="en-US"/>
        </a:p>
      </dgm:t>
    </dgm:pt>
    <dgm:pt modelId="{4FFF58C3-7B87-46FD-ADBE-DB1F68CEF702}">
      <dgm:prSet/>
      <dgm:spPr/>
      <dgm:t>
        <a:bodyPr/>
        <a:lstStyle/>
        <a:p>
          <a:pPr algn="ctr">
            <a:buNone/>
          </a:pPr>
          <a:r>
            <a:rPr lang="en-US" b="1" i="0" u="none" dirty="0" err="1">
              <a:latin typeface="Calibri"/>
              <a:ea typeface="Calibri"/>
              <a:cs typeface="Calibri"/>
              <a:sym typeface="Calibri"/>
            </a:rPr>
            <a:t>Universitatea</a:t>
          </a:r>
          <a:r>
            <a:rPr lang="en-US" b="1" i="0" u="none" dirty="0">
              <a:latin typeface="Calibri"/>
              <a:ea typeface="Calibri"/>
              <a:cs typeface="Calibri"/>
              <a:sym typeface="Calibri"/>
            </a:rPr>
            <a:t> de Vest din </a:t>
          </a:r>
          <a:r>
            <a:rPr lang="en-US" b="1" i="0" u="none" dirty="0" err="1">
              <a:latin typeface="Calibri"/>
              <a:ea typeface="Calibri"/>
              <a:cs typeface="Calibri"/>
              <a:sym typeface="Calibri"/>
            </a:rPr>
            <a:t>Timișoara</a:t>
          </a:r>
          <a:endParaRPr lang="it-IT" dirty="0">
            <a:latin typeface="Century Gothic"/>
            <a:ea typeface="Century Gothic"/>
            <a:cs typeface="Century Gothic"/>
            <a:sym typeface="Century Gothic"/>
          </a:endParaRPr>
        </a:p>
      </dgm:t>
    </dgm:pt>
    <dgm:pt modelId="{61581F9F-DCE8-4B62-B33A-6AE2493B8BE8}" type="parTrans" cxnId="{78303875-B015-43A8-B917-C1B43F386D55}">
      <dgm:prSet/>
      <dgm:spPr/>
      <dgm:t>
        <a:bodyPr/>
        <a:lstStyle/>
        <a:p>
          <a:endParaRPr lang="en-US"/>
        </a:p>
      </dgm:t>
    </dgm:pt>
    <dgm:pt modelId="{EC1D6BC1-704C-4C64-BB0D-2CB14C3EB95D}" type="sibTrans" cxnId="{78303875-B015-43A8-B917-C1B43F386D55}">
      <dgm:prSet/>
      <dgm:spPr/>
      <dgm:t>
        <a:bodyPr/>
        <a:lstStyle/>
        <a:p>
          <a:endParaRPr lang="en-US"/>
        </a:p>
      </dgm:t>
    </dgm:pt>
    <dgm:pt modelId="{C2F4DA1B-6C6A-4F20-99E6-94DE41E6F632}">
      <dgm:prSet/>
      <dgm:spPr/>
      <dgm:t>
        <a:bodyPr/>
        <a:lstStyle/>
        <a:p>
          <a:pPr algn="l">
            <a:buNone/>
          </a:pPr>
          <a:r>
            <a:rPr lang="en-US" b="0" i="0" u="none" dirty="0">
              <a:latin typeface="Calibri"/>
              <a:ea typeface="Calibri"/>
              <a:cs typeface="Calibri"/>
              <a:sym typeface="Calibri"/>
            </a:rPr>
            <a:t>ca </a:t>
          </a:r>
          <a:r>
            <a:rPr lang="en-US" b="0" i="0" u="none" dirty="0" err="1">
              <a:latin typeface="Calibri"/>
              <a:ea typeface="Calibri"/>
              <a:cs typeface="Calibri"/>
              <a:sym typeface="Calibri"/>
            </a:rPr>
            <a:t>implementator</a:t>
          </a:r>
          <a:r>
            <a:rPr lang="en-US" b="0" i="0" u="none" dirty="0">
              <a:latin typeface="Calibri"/>
              <a:ea typeface="Calibri"/>
              <a:cs typeface="Calibri"/>
              <a:sym typeface="Calibri"/>
            </a:rPr>
            <a:t> </a:t>
          </a:r>
          <a:r>
            <a:rPr lang="en-US" b="0" i="0" u="none" dirty="0" err="1">
              <a:latin typeface="Calibri"/>
              <a:ea typeface="Calibri"/>
              <a:cs typeface="Calibri"/>
              <a:sym typeface="Calibri"/>
            </a:rPr>
            <a:t>și</a:t>
          </a:r>
          <a:r>
            <a:rPr lang="en-US" b="0" i="0" u="none" dirty="0">
              <a:latin typeface="Calibri"/>
              <a:ea typeface="Calibri"/>
              <a:cs typeface="Calibri"/>
              <a:sym typeface="Calibri"/>
            </a:rPr>
            <a:t> principal </a:t>
          </a:r>
          <a:r>
            <a:rPr lang="en-US" b="0" i="0" u="none" dirty="0" err="1">
              <a:latin typeface="Calibri"/>
              <a:ea typeface="Calibri"/>
              <a:cs typeface="Calibri"/>
              <a:sym typeface="Calibri"/>
            </a:rPr>
            <a:t>susținător</a:t>
          </a:r>
          <a:r>
            <a:rPr lang="en-US" b="0" i="0" u="none" dirty="0">
              <a:latin typeface="Calibri"/>
              <a:ea typeface="Calibri"/>
              <a:cs typeface="Calibri"/>
              <a:sym typeface="Calibri"/>
            </a:rPr>
            <a:t> al </a:t>
          </a:r>
          <a:r>
            <a:rPr lang="en-US" b="0" i="0" u="none" dirty="0" err="1">
              <a:latin typeface="Calibri"/>
              <a:ea typeface="Calibri"/>
              <a:cs typeface="Calibri"/>
              <a:sym typeface="Calibri"/>
            </a:rPr>
            <a:t>dezvoltării</a:t>
          </a:r>
          <a:r>
            <a:rPr lang="en-US" b="0" i="0" u="none" dirty="0">
              <a:latin typeface="Calibri"/>
              <a:ea typeface="Calibri"/>
              <a:cs typeface="Calibri"/>
              <a:sym typeface="Calibri"/>
            </a:rPr>
            <a:t> </a:t>
          </a:r>
          <a:r>
            <a:rPr lang="en-US" b="0" i="0" u="none" dirty="0" err="1">
              <a:latin typeface="Calibri"/>
              <a:ea typeface="Calibri"/>
              <a:cs typeface="Calibri"/>
              <a:sym typeface="Calibri"/>
            </a:rPr>
            <a:t>proiectului</a:t>
          </a:r>
          <a:r>
            <a:rPr lang="en-US" b="0" i="0" u="none" dirty="0">
              <a:latin typeface="Calibri"/>
              <a:ea typeface="Calibri"/>
              <a:cs typeface="Calibri"/>
              <a:sym typeface="Calibri"/>
            </a:rPr>
            <a:t> </a:t>
          </a:r>
          <a:r>
            <a:rPr lang="en-US" b="0" i="0" u="none" dirty="0" err="1">
              <a:latin typeface="Calibri"/>
              <a:ea typeface="Calibri"/>
              <a:cs typeface="Calibri"/>
              <a:sym typeface="Calibri"/>
            </a:rPr>
            <a:t>SupportTM</a:t>
          </a:r>
          <a:endParaRPr lang="it-IT" dirty="0">
            <a:latin typeface="Century Gothic"/>
            <a:ea typeface="Century Gothic"/>
            <a:cs typeface="Century Gothic"/>
            <a:sym typeface="Century Gothic"/>
          </a:endParaRPr>
        </a:p>
      </dgm:t>
    </dgm:pt>
    <dgm:pt modelId="{F2A7227A-C8CD-4335-A9C2-0A92C0330560}" type="parTrans" cxnId="{0EBCD4F5-E5B4-46BD-B64E-D78589EE2F22}">
      <dgm:prSet/>
      <dgm:spPr/>
      <dgm:t>
        <a:bodyPr/>
        <a:lstStyle/>
        <a:p>
          <a:endParaRPr lang="en-US"/>
        </a:p>
      </dgm:t>
    </dgm:pt>
    <dgm:pt modelId="{D5B17742-A4C3-466E-ACA6-5B4ACD297FE5}" type="sibTrans" cxnId="{0EBCD4F5-E5B4-46BD-B64E-D78589EE2F22}">
      <dgm:prSet/>
      <dgm:spPr/>
      <dgm:t>
        <a:bodyPr/>
        <a:lstStyle/>
        <a:p>
          <a:endParaRPr lang="en-US"/>
        </a:p>
      </dgm:t>
    </dgm:pt>
    <dgm:pt modelId="{9BB8B992-BF4F-4206-8AC2-C434DAA3B020}">
      <dgm:prSet/>
      <dgm:spPr/>
      <dgm:t>
        <a:bodyPr/>
        <a:lstStyle/>
        <a:p>
          <a:pPr algn="ctr">
            <a:buNone/>
          </a:pPr>
          <a:r>
            <a:rPr lang="it-IT" b="0" i="0" u="none" dirty="0">
              <a:latin typeface="Calibri"/>
              <a:ea typeface="Calibri"/>
              <a:cs typeface="Calibri"/>
              <a:sym typeface="Calibri"/>
            </a:rPr>
            <a:t>Alte </a:t>
          </a:r>
          <a:r>
            <a:rPr lang="it-IT" b="1" i="0" u="none" dirty="0">
              <a:latin typeface="Calibri"/>
              <a:ea typeface="Calibri"/>
              <a:cs typeface="Calibri"/>
              <a:sym typeface="Calibri"/>
            </a:rPr>
            <a:t>entități socio-economice</a:t>
          </a:r>
          <a:r>
            <a:rPr lang="ro-RO" b="1" i="0" u="none" dirty="0">
              <a:latin typeface="Calibri"/>
              <a:ea typeface="Calibri"/>
              <a:cs typeface="Calibri"/>
              <a:sym typeface="Calibri"/>
            </a:rPr>
            <a:t> </a:t>
          </a:r>
          <a:r>
            <a:rPr lang="it-IT" b="0" i="0" u="none" dirty="0">
              <a:latin typeface="Calibri"/>
              <a:ea typeface="Calibri"/>
              <a:cs typeface="Calibri"/>
              <a:sym typeface="Calibri"/>
            </a:rPr>
            <a:t>interesate</a:t>
          </a:r>
          <a:endParaRPr lang="it-IT" dirty="0">
            <a:latin typeface="Century Gothic"/>
            <a:ea typeface="Century Gothic"/>
            <a:cs typeface="Century Gothic"/>
            <a:sym typeface="Century Gothic"/>
          </a:endParaRPr>
        </a:p>
      </dgm:t>
    </dgm:pt>
    <dgm:pt modelId="{831C0AE3-0940-4D24-802B-18BAD257008A}" type="parTrans" cxnId="{DAA9124C-2CCC-4A79-BE09-B77678F5C0E8}">
      <dgm:prSet/>
      <dgm:spPr/>
      <dgm:t>
        <a:bodyPr/>
        <a:lstStyle/>
        <a:p>
          <a:endParaRPr lang="en-US"/>
        </a:p>
      </dgm:t>
    </dgm:pt>
    <dgm:pt modelId="{61DB15F5-572E-47C2-BCB7-3F1991EC7F26}" type="sibTrans" cxnId="{DAA9124C-2CCC-4A79-BE09-B77678F5C0E8}">
      <dgm:prSet/>
      <dgm:spPr/>
      <dgm:t>
        <a:bodyPr/>
        <a:lstStyle/>
        <a:p>
          <a:endParaRPr lang="en-US"/>
        </a:p>
      </dgm:t>
    </dgm:pt>
    <dgm:pt modelId="{5CACE68E-1DE4-439E-9E75-411EE09F6309}">
      <dgm:prSet/>
      <dgm:spPr/>
      <dgm:t>
        <a:bodyPr/>
        <a:lstStyle/>
        <a:p>
          <a:pPr algn="l">
            <a:buNone/>
          </a:pPr>
          <a:r>
            <a:rPr lang="it-IT" b="0" i="0" u="none" dirty="0">
              <a:latin typeface="Calibri"/>
              <a:ea typeface="Calibri"/>
              <a:cs typeface="Calibri"/>
              <a:sym typeface="Calibri"/>
            </a:rPr>
            <a:t>eligibile pentru participarea la apelurile competitive din programele cadru ale Uniunii Europene sau alte apeluri europene. </a:t>
          </a:r>
          <a:endParaRPr lang="it-IT" dirty="0">
            <a:latin typeface="Century Gothic"/>
            <a:ea typeface="Century Gothic"/>
            <a:cs typeface="Century Gothic"/>
            <a:sym typeface="Century Gothic"/>
          </a:endParaRPr>
        </a:p>
      </dgm:t>
    </dgm:pt>
    <dgm:pt modelId="{51DC585E-4407-4614-8820-50B6420D4D58}" type="parTrans" cxnId="{8AB78797-F549-4B80-BEE1-B64A73815D4A}">
      <dgm:prSet/>
      <dgm:spPr/>
      <dgm:t>
        <a:bodyPr/>
        <a:lstStyle/>
        <a:p>
          <a:endParaRPr lang="en-US"/>
        </a:p>
      </dgm:t>
    </dgm:pt>
    <dgm:pt modelId="{4FBB2655-D14B-455C-835D-C5A6B243D14F}" type="sibTrans" cxnId="{8AB78797-F549-4B80-BEE1-B64A73815D4A}">
      <dgm:prSet/>
      <dgm:spPr/>
      <dgm:t>
        <a:bodyPr/>
        <a:lstStyle/>
        <a:p>
          <a:endParaRPr lang="en-US"/>
        </a:p>
      </dgm:t>
    </dgm:pt>
    <dgm:pt modelId="{C977E995-1EAD-4871-87FE-72EDC603A7D2}">
      <dgm:prSet/>
      <dgm:spPr/>
      <dgm:t>
        <a:bodyPr/>
        <a:lstStyle/>
        <a:p>
          <a:pPr algn="l"/>
          <a:r>
            <a:rPr lang="it-IT" b="1" i="0" u="none" dirty="0">
              <a:latin typeface="Calibri"/>
              <a:ea typeface="Calibri"/>
              <a:cs typeface="Calibri"/>
              <a:sym typeface="Calibri"/>
            </a:rPr>
            <a:t>Entitățile academice și de cercetare locale și regionale</a:t>
          </a:r>
          <a:endParaRPr lang="it-IT" dirty="0">
            <a:latin typeface="Century Gothic"/>
            <a:ea typeface="Century Gothic"/>
            <a:cs typeface="Century Gothic"/>
            <a:sym typeface="Century Gothic"/>
          </a:endParaRPr>
        </a:p>
      </dgm:t>
    </dgm:pt>
    <dgm:pt modelId="{49E095BC-64AF-42C2-A261-16235962C741}" type="parTrans" cxnId="{0E25D2E0-DB88-4078-B04A-242BD0BCDE61}">
      <dgm:prSet/>
      <dgm:spPr/>
      <dgm:t>
        <a:bodyPr/>
        <a:lstStyle/>
        <a:p>
          <a:endParaRPr lang="en-US"/>
        </a:p>
      </dgm:t>
    </dgm:pt>
    <dgm:pt modelId="{E5B6A993-BE94-409C-9F42-F055567424E7}" type="sibTrans" cxnId="{0E25D2E0-DB88-4078-B04A-242BD0BCDE61}">
      <dgm:prSet/>
      <dgm:spPr/>
      <dgm:t>
        <a:bodyPr/>
        <a:lstStyle/>
        <a:p>
          <a:endParaRPr lang="en-US"/>
        </a:p>
      </dgm:t>
    </dgm:pt>
    <dgm:pt modelId="{26B75BC1-7B1C-424F-87F6-19DFD292D8E9}">
      <dgm:prSet/>
      <dgm:spPr/>
      <dgm:t>
        <a:bodyPr/>
        <a:lstStyle/>
        <a:p>
          <a:pPr algn="ctr"/>
          <a:r>
            <a:rPr lang="ro-RO" b="1" i="0" u="none" dirty="0">
              <a:latin typeface="Calibri"/>
              <a:ea typeface="Calibri"/>
              <a:cs typeface="Calibri"/>
              <a:sym typeface="Calibri"/>
            </a:rPr>
            <a:t>Parteneri locali și regionali</a:t>
          </a:r>
          <a:endParaRPr lang="it-IT" dirty="0">
            <a:latin typeface="Century Gothic"/>
            <a:ea typeface="Century Gothic"/>
            <a:cs typeface="Century Gothic"/>
            <a:sym typeface="Century Gothic"/>
          </a:endParaRPr>
        </a:p>
      </dgm:t>
    </dgm:pt>
    <dgm:pt modelId="{58B104E8-2313-4535-AFE9-400528619EE2}" type="parTrans" cxnId="{E80538E0-3939-43E8-818A-0EBD83504321}">
      <dgm:prSet/>
      <dgm:spPr/>
      <dgm:t>
        <a:bodyPr/>
        <a:lstStyle/>
        <a:p>
          <a:endParaRPr lang="en-US"/>
        </a:p>
      </dgm:t>
    </dgm:pt>
    <dgm:pt modelId="{49DFDE15-0B93-40CB-883B-C0496FE43D6F}" type="sibTrans" cxnId="{E80538E0-3939-43E8-818A-0EBD83504321}">
      <dgm:prSet/>
      <dgm:spPr/>
      <dgm:t>
        <a:bodyPr/>
        <a:lstStyle/>
        <a:p>
          <a:endParaRPr lang="en-US"/>
        </a:p>
      </dgm:t>
    </dgm:pt>
    <dgm:pt modelId="{4092AF38-5BE3-4401-9C61-A06E6128C49C}" type="pres">
      <dgm:prSet presAssocID="{A8DE82FF-2C51-4FEF-BAF6-1CFFC91A9EDF}" presName="composite" presStyleCnt="0">
        <dgm:presLayoutVars>
          <dgm:chMax val="1"/>
          <dgm:dir/>
          <dgm:resizeHandles val="exact"/>
        </dgm:presLayoutVars>
      </dgm:prSet>
      <dgm:spPr/>
      <dgm:t>
        <a:bodyPr/>
        <a:lstStyle/>
        <a:p>
          <a:endParaRPr lang="ro-RO"/>
        </a:p>
      </dgm:t>
    </dgm:pt>
    <dgm:pt modelId="{4AEFD4CB-7D14-47C1-850D-F1B0577FF3C4}" type="pres">
      <dgm:prSet presAssocID="{40E54E42-1AC8-470A-B556-C8089E1C0FA4}" presName="roof" presStyleLbl="dkBgShp" presStyleIdx="0" presStyleCnt="2"/>
      <dgm:spPr/>
      <dgm:t>
        <a:bodyPr/>
        <a:lstStyle/>
        <a:p>
          <a:endParaRPr lang="ro-RO"/>
        </a:p>
      </dgm:t>
    </dgm:pt>
    <dgm:pt modelId="{3248ADFA-23E7-4C4E-B662-CB2AA7DCCA03}" type="pres">
      <dgm:prSet presAssocID="{40E54E42-1AC8-470A-B556-C8089E1C0FA4}" presName="pillars" presStyleCnt="0"/>
      <dgm:spPr/>
    </dgm:pt>
    <dgm:pt modelId="{1ACC333B-9B8E-4C07-AD49-3FA0A5AE2918}" type="pres">
      <dgm:prSet presAssocID="{40E54E42-1AC8-470A-B556-C8089E1C0FA4}" presName="pillar1" presStyleLbl="node1" presStyleIdx="0" presStyleCnt="4">
        <dgm:presLayoutVars>
          <dgm:bulletEnabled val="1"/>
        </dgm:presLayoutVars>
      </dgm:prSet>
      <dgm:spPr/>
      <dgm:t>
        <a:bodyPr/>
        <a:lstStyle/>
        <a:p>
          <a:endParaRPr lang="ro-RO"/>
        </a:p>
      </dgm:t>
    </dgm:pt>
    <dgm:pt modelId="{E0C5BA83-05E2-4FDB-9F86-EB653D80C2AF}" type="pres">
      <dgm:prSet presAssocID="{1A810953-6F8B-4734-8152-0CCFFB45BF38}" presName="pillarX" presStyleLbl="node1" presStyleIdx="1" presStyleCnt="4">
        <dgm:presLayoutVars>
          <dgm:bulletEnabled val="1"/>
        </dgm:presLayoutVars>
      </dgm:prSet>
      <dgm:spPr/>
      <dgm:t>
        <a:bodyPr/>
        <a:lstStyle/>
        <a:p>
          <a:endParaRPr lang="ro-RO"/>
        </a:p>
      </dgm:t>
    </dgm:pt>
    <dgm:pt modelId="{C2DA4FBB-8C09-4962-A43F-F7E055127AE6}" type="pres">
      <dgm:prSet presAssocID="{4FFF58C3-7B87-46FD-ADBE-DB1F68CEF702}" presName="pillarX" presStyleLbl="node1" presStyleIdx="2" presStyleCnt="4">
        <dgm:presLayoutVars>
          <dgm:bulletEnabled val="1"/>
        </dgm:presLayoutVars>
      </dgm:prSet>
      <dgm:spPr/>
      <dgm:t>
        <a:bodyPr/>
        <a:lstStyle/>
        <a:p>
          <a:endParaRPr lang="ro-RO"/>
        </a:p>
      </dgm:t>
    </dgm:pt>
    <dgm:pt modelId="{DD1A5D2C-A835-4B01-9DE9-466149331D0E}" type="pres">
      <dgm:prSet presAssocID="{9BB8B992-BF4F-4206-8AC2-C434DAA3B020}" presName="pillarX" presStyleLbl="node1" presStyleIdx="3" presStyleCnt="4">
        <dgm:presLayoutVars>
          <dgm:bulletEnabled val="1"/>
        </dgm:presLayoutVars>
      </dgm:prSet>
      <dgm:spPr/>
      <dgm:t>
        <a:bodyPr/>
        <a:lstStyle/>
        <a:p>
          <a:endParaRPr lang="ro-RO"/>
        </a:p>
      </dgm:t>
    </dgm:pt>
    <dgm:pt modelId="{79029160-C146-4B89-85CD-0F8235C619AC}" type="pres">
      <dgm:prSet presAssocID="{40E54E42-1AC8-470A-B556-C8089E1C0FA4}" presName="base" presStyleLbl="dkBgShp" presStyleIdx="1" presStyleCnt="2"/>
      <dgm:spPr/>
    </dgm:pt>
  </dgm:ptLst>
  <dgm:cxnLst>
    <dgm:cxn modelId="{17BA2549-A996-4F5F-B3B4-A5336365C02D}" type="presOf" srcId="{1A810953-6F8B-4734-8152-0CCFFB45BF38}" destId="{E0C5BA83-05E2-4FDB-9F86-EB653D80C2AF}" srcOrd="0" destOrd="0" presId="urn:microsoft.com/office/officeart/2005/8/layout/hList3"/>
    <dgm:cxn modelId="{DAA9124C-2CCC-4A79-BE09-B77678F5C0E8}" srcId="{40E54E42-1AC8-470A-B556-C8089E1C0FA4}" destId="{9BB8B992-BF4F-4206-8AC2-C434DAA3B020}" srcOrd="3" destOrd="0" parTransId="{831C0AE3-0940-4D24-802B-18BAD257008A}" sibTransId="{61DB15F5-572E-47C2-BCB7-3F1991EC7F26}"/>
    <dgm:cxn modelId="{DF8D9931-1C21-45B5-B190-226E17164026}" type="presOf" srcId="{1BD3D8FE-1661-43A3-AB18-768F8912C166}" destId="{E0C5BA83-05E2-4FDB-9F86-EB653D80C2AF}" srcOrd="0" destOrd="2" presId="urn:microsoft.com/office/officeart/2005/8/layout/hList3"/>
    <dgm:cxn modelId="{10133C7F-0D37-42D3-989B-6B026545AFEB}" srcId="{1A810953-6F8B-4734-8152-0CCFFB45BF38}" destId="{62730899-4A95-4CA9-960E-ED5C23895795}" srcOrd="0" destOrd="0" parTransId="{7F1384E5-83FF-4970-BB99-DC71196B8214}" sibTransId="{6A06376C-0D8E-4DCA-B2FA-96A614571110}"/>
    <dgm:cxn modelId="{AFDC06A1-3DDD-4E5D-BF2A-B9FA63686573}" type="presOf" srcId="{40E54E42-1AC8-470A-B556-C8089E1C0FA4}" destId="{4AEFD4CB-7D14-47C1-850D-F1B0577FF3C4}" srcOrd="0" destOrd="0" presId="urn:microsoft.com/office/officeart/2005/8/layout/hList3"/>
    <dgm:cxn modelId="{6348D220-18D3-4F61-A8FD-F5FFF7496E67}" type="presOf" srcId="{C977E995-1EAD-4871-87FE-72EDC603A7D2}" destId="{1ACC333B-9B8E-4C07-AD49-3FA0A5AE2918}" srcOrd="0" destOrd="1" presId="urn:microsoft.com/office/officeart/2005/8/layout/hList3"/>
    <dgm:cxn modelId="{E80538E0-3939-43E8-818A-0EBD83504321}" srcId="{40E54E42-1AC8-470A-B556-C8089E1C0FA4}" destId="{26B75BC1-7B1C-424F-87F6-19DFD292D8E9}" srcOrd="0" destOrd="0" parTransId="{58B104E8-2313-4535-AFE9-400528619EE2}" sibTransId="{49DFDE15-0B93-40CB-883B-C0496FE43D6F}"/>
    <dgm:cxn modelId="{539F0C9D-94A7-46FF-AC29-DD69CB76BE32}" srcId="{1A810953-6F8B-4734-8152-0CCFFB45BF38}" destId="{1BD3D8FE-1661-43A3-AB18-768F8912C166}" srcOrd="1" destOrd="0" parTransId="{430A7416-EC75-40E5-8618-DC5D8F141D69}" sibTransId="{E956F502-0BC0-4613-A80A-8E0D71487CA9}"/>
    <dgm:cxn modelId="{10346DED-57DB-44BC-AC7F-0D25519C7E36}" type="presOf" srcId="{62730899-4A95-4CA9-960E-ED5C23895795}" destId="{E0C5BA83-05E2-4FDB-9F86-EB653D80C2AF}" srcOrd="0" destOrd="1" presId="urn:microsoft.com/office/officeart/2005/8/layout/hList3"/>
    <dgm:cxn modelId="{FE7A57E8-CF5F-4231-8390-F3D45122A984}" type="presOf" srcId="{4FFF58C3-7B87-46FD-ADBE-DB1F68CEF702}" destId="{C2DA4FBB-8C09-4962-A43F-F7E055127AE6}" srcOrd="0" destOrd="0" presId="urn:microsoft.com/office/officeart/2005/8/layout/hList3"/>
    <dgm:cxn modelId="{3CE1A2E3-0608-4624-8816-1EDCA2822035}" srcId="{A8DE82FF-2C51-4FEF-BAF6-1CFFC91A9EDF}" destId="{40E54E42-1AC8-470A-B556-C8089E1C0FA4}" srcOrd="0" destOrd="0" parTransId="{9409BD21-C6A3-4529-A3C6-B88F6A3D8AEB}" sibTransId="{6C5A4F9F-2300-4616-9559-5D4E8CA5179D}"/>
    <dgm:cxn modelId="{0EBCD4F5-E5B4-46BD-B64E-D78589EE2F22}" srcId="{4FFF58C3-7B87-46FD-ADBE-DB1F68CEF702}" destId="{C2F4DA1B-6C6A-4F20-99E6-94DE41E6F632}" srcOrd="0" destOrd="0" parTransId="{F2A7227A-C8CD-4335-A9C2-0A92C0330560}" sibTransId="{D5B17742-A4C3-466E-ACA6-5B4ACD297FE5}"/>
    <dgm:cxn modelId="{3BAE0775-90CB-465B-BB27-8A91E34F0FCE}" type="presOf" srcId="{A8DE82FF-2C51-4FEF-BAF6-1CFFC91A9EDF}" destId="{4092AF38-5BE3-4401-9C61-A06E6128C49C}" srcOrd="0" destOrd="0" presId="urn:microsoft.com/office/officeart/2005/8/layout/hList3"/>
    <dgm:cxn modelId="{70D1192A-1CEA-42F9-8D86-9D7AD92FA9E3}" type="presOf" srcId="{9BB8B992-BF4F-4206-8AC2-C434DAA3B020}" destId="{DD1A5D2C-A835-4B01-9DE9-466149331D0E}" srcOrd="0" destOrd="0" presId="urn:microsoft.com/office/officeart/2005/8/layout/hList3"/>
    <dgm:cxn modelId="{8AB78797-F549-4B80-BEE1-B64A73815D4A}" srcId="{9BB8B992-BF4F-4206-8AC2-C434DAA3B020}" destId="{5CACE68E-1DE4-439E-9E75-411EE09F6309}" srcOrd="0" destOrd="0" parTransId="{51DC585E-4407-4614-8820-50B6420D4D58}" sibTransId="{4FBB2655-D14B-455C-835D-C5A6B243D14F}"/>
    <dgm:cxn modelId="{78303875-B015-43A8-B917-C1B43F386D55}" srcId="{40E54E42-1AC8-470A-B556-C8089E1C0FA4}" destId="{4FFF58C3-7B87-46FD-ADBE-DB1F68CEF702}" srcOrd="2" destOrd="0" parTransId="{61581F9F-DCE8-4B62-B33A-6AE2493B8BE8}" sibTransId="{EC1D6BC1-704C-4C64-BB0D-2CB14C3EB95D}"/>
    <dgm:cxn modelId="{0E25D2E0-DB88-4078-B04A-242BD0BCDE61}" srcId="{26B75BC1-7B1C-424F-87F6-19DFD292D8E9}" destId="{C977E995-1EAD-4871-87FE-72EDC603A7D2}" srcOrd="0" destOrd="0" parTransId="{49E095BC-64AF-42C2-A261-16235962C741}" sibTransId="{E5B6A993-BE94-409C-9F42-F055567424E7}"/>
    <dgm:cxn modelId="{B1D949D3-EB60-4C0D-9DBC-379116DDA9CB}" type="presOf" srcId="{5CACE68E-1DE4-439E-9E75-411EE09F6309}" destId="{DD1A5D2C-A835-4B01-9DE9-466149331D0E}" srcOrd="0" destOrd="1" presId="urn:microsoft.com/office/officeart/2005/8/layout/hList3"/>
    <dgm:cxn modelId="{9273C419-6DAC-4471-9ABD-B3923A1F4FC1}" srcId="{40E54E42-1AC8-470A-B556-C8089E1C0FA4}" destId="{1A810953-6F8B-4734-8152-0CCFFB45BF38}" srcOrd="1" destOrd="0" parTransId="{F8601CE0-4B0F-4762-9FC6-8DF390B5441A}" sibTransId="{8251701F-07DE-4995-A491-A15D622F209F}"/>
    <dgm:cxn modelId="{99565B11-A505-4FFD-B6FB-F742A55D8040}" type="presOf" srcId="{26B75BC1-7B1C-424F-87F6-19DFD292D8E9}" destId="{1ACC333B-9B8E-4C07-AD49-3FA0A5AE2918}" srcOrd="0" destOrd="0" presId="urn:microsoft.com/office/officeart/2005/8/layout/hList3"/>
    <dgm:cxn modelId="{693964D6-2969-452E-A477-F2FCB0D4A03F}" type="presOf" srcId="{C2F4DA1B-6C6A-4F20-99E6-94DE41E6F632}" destId="{C2DA4FBB-8C09-4962-A43F-F7E055127AE6}" srcOrd="0" destOrd="1" presId="urn:microsoft.com/office/officeart/2005/8/layout/hList3"/>
    <dgm:cxn modelId="{A4D4DB14-8A36-4B68-887D-E28532BA4C5F}" type="presParOf" srcId="{4092AF38-5BE3-4401-9C61-A06E6128C49C}" destId="{4AEFD4CB-7D14-47C1-850D-F1B0577FF3C4}" srcOrd="0" destOrd="0" presId="urn:microsoft.com/office/officeart/2005/8/layout/hList3"/>
    <dgm:cxn modelId="{993E5A9D-B6A6-435C-A692-101E8B5AB650}" type="presParOf" srcId="{4092AF38-5BE3-4401-9C61-A06E6128C49C}" destId="{3248ADFA-23E7-4C4E-B662-CB2AA7DCCA03}" srcOrd="1" destOrd="0" presId="urn:microsoft.com/office/officeart/2005/8/layout/hList3"/>
    <dgm:cxn modelId="{9DB35C60-ED05-4DCD-B684-EF468BF254A2}" type="presParOf" srcId="{3248ADFA-23E7-4C4E-B662-CB2AA7DCCA03}" destId="{1ACC333B-9B8E-4C07-AD49-3FA0A5AE2918}" srcOrd="0" destOrd="0" presId="urn:microsoft.com/office/officeart/2005/8/layout/hList3"/>
    <dgm:cxn modelId="{E939262F-25CE-48B9-91EE-B659F30A643A}" type="presParOf" srcId="{3248ADFA-23E7-4C4E-B662-CB2AA7DCCA03}" destId="{E0C5BA83-05E2-4FDB-9F86-EB653D80C2AF}" srcOrd="1" destOrd="0" presId="urn:microsoft.com/office/officeart/2005/8/layout/hList3"/>
    <dgm:cxn modelId="{293B4012-D844-48D5-B15A-7C4FA7FEF5E2}" type="presParOf" srcId="{3248ADFA-23E7-4C4E-B662-CB2AA7DCCA03}" destId="{C2DA4FBB-8C09-4962-A43F-F7E055127AE6}" srcOrd="2" destOrd="0" presId="urn:microsoft.com/office/officeart/2005/8/layout/hList3"/>
    <dgm:cxn modelId="{7448C570-AE33-4BED-8A7A-A0DD1AB61E4C}" type="presParOf" srcId="{3248ADFA-23E7-4C4E-B662-CB2AA7DCCA03}" destId="{DD1A5D2C-A835-4B01-9DE9-466149331D0E}" srcOrd="3" destOrd="0" presId="urn:microsoft.com/office/officeart/2005/8/layout/hList3"/>
    <dgm:cxn modelId="{7C7468F9-477C-4716-A659-E9B3D52646D0}" type="presParOf" srcId="{4092AF38-5BE3-4401-9C61-A06E6128C49C}" destId="{79029160-C146-4B89-85CD-0F8235C619A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866118E-BD01-4F1C-9ADF-EB6DC8CE3E4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58E1CD8-8D9D-4DA7-8535-EDD09ED4BF8D}">
      <dgm:prSet/>
      <dgm:spPr/>
      <dgm:t>
        <a:bodyPr/>
        <a:lstStyle/>
        <a:p>
          <a:r>
            <a:rPr lang="ro-RO" dirty="0"/>
            <a:t>C. NCP </a:t>
          </a:r>
          <a:r>
            <a:rPr lang="ro-RO" dirty="0" err="1"/>
            <a:t>CaRE</a:t>
          </a:r>
          <a:r>
            <a:rPr lang="ro-RO" dirty="0"/>
            <a:t>, C-Energy 2020, NMP </a:t>
          </a:r>
          <a:r>
            <a:rPr lang="ro-RO" dirty="0" err="1"/>
            <a:t>TeAM</a:t>
          </a:r>
          <a:endParaRPr lang="en-US" dirty="0"/>
        </a:p>
      </dgm:t>
    </dgm:pt>
    <dgm:pt modelId="{3EAFACC6-EF98-4815-A2F3-C47D6232D071}" type="parTrans" cxnId="{74C3DC5B-C418-4A8F-ACDB-C4F2716F5A1D}">
      <dgm:prSet/>
      <dgm:spPr/>
      <dgm:t>
        <a:bodyPr/>
        <a:lstStyle/>
        <a:p>
          <a:endParaRPr lang="en-US"/>
        </a:p>
      </dgm:t>
    </dgm:pt>
    <dgm:pt modelId="{B6C5046F-5097-4451-9D54-2D742F7CD66A}" type="sibTrans" cxnId="{74C3DC5B-C418-4A8F-ACDB-C4F2716F5A1D}">
      <dgm:prSet/>
      <dgm:spPr/>
      <dgm:t>
        <a:bodyPr/>
        <a:lstStyle/>
        <a:p>
          <a:endParaRPr lang="en-US"/>
        </a:p>
      </dgm:t>
    </dgm:pt>
    <dgm:pt modelId="{0DCD2226-D43E-45B8-9CC9-CA878873AEDB}">
      <dgm:prSet/>
      <dgm:spPr/>
      <dgm:t>
        <a:bodyPr/>
        <a:lstStyle/>
        <a:p>
          <a:r>
            <a:rPr lang="ro-RO" dirty="0"/>
            <a:t>Serviciile comune </a:t>
          </a:r>
          <a:r>
            <a:rPr lang="en-US" dirty="0" err="1"/>
            <a:t>oferite</a:t>
          </a:r>
          <a:r>
            <a:rPr lang="ro-RO" dirty="0"/>
            <a:t> prin</a:t>
          </a:r>
          <a:endParaRPr lang="en-US" dirty="0"/>
        </a:p>
      </dgm:t>
    </dgm:pt>
    <dgm:pt modelId="{A6A93CA7-8ADC-4598-8CF1-6748A2F92832}" type="parTrans" cxnId="{15FD59DA-438D-4922-A0C2-7C8712FAF0AB}">
      <dgm:prSet/>
      <dgm:spPr/>
      <dgm:t>
        <a:bodyPr/>
        <a:lstStyle/>
        <a:p>
          <a:endParaRPr lang="en-US"/>
        </a:p>
      </dgm:t>
    </dgm:pt>
    <dgm:pt modelId="{A5685FF9-524E-4C84-B2EC-C2C6F7956533}" type="sibTrans" cxnId="{15FD59DA-438D-4922-A0C2-7C8712FAF0AB}">
      <dgm:prSet/>
      <dgm:spPr/>
      <dgm:t>
        <a:bodyPr/>
        <a:lstStyle/>
        <a:p>
          <a:endParaRPr lang="en-US"/>
        </a:p>
      </dgm:t>
    </dgm:pt>
    <dgm:pt modelId="{68ED545B-6BEB-4E1C-95B8-37F4546571AE}">
      <dgm:prSet/>
      <dgm:spPr/>
      <dgm:t>
        <a:bodyPr/>
        <a:lstStyle/>
        <a:p>
          <a:r>
            <a:rPr lang="en-US" dirty="0"/>
            <a:t>https://services.ptj.de/partnersearch/</a:t>
          </a:r>
        </a:p>
      </dgm:t>
    </dgm:pt>
    <dgm:pt modelId="{1BED0BC5-D217-4B9A-94D0-2239570FC79A}" type="parTrans" cxnId="{F56505BC-1BBC-47F4-9D8F-3E66F2E30A63}">
      <dgm:prSet/>
      <dgm:spPr/>
    </dgm:pt>
    <dgm:pt modelId="{1460454B-2BCF-4EED-B2D7-E88B88A906F9}" type="sibTrans" cxnId="{F56505BC-1BBC-47F4-9D8F-3E66F2E30A63}">
      <dgm:prSet/>
      <dgm:spPr/>
    </dgm:pt>
    <dgm:pt modelId="{00D71E18-F7F4-44D9-B37A-4C34792BA2BE}">
      <dgm:prSet/>
      <dgm:spPr/>
      <dgm:t>
        <a:bodyPr/>
        <a:lstStyle/>
        <a:p>
          <a:r>
            <a:rPr lang="en-US" dirty="0"/>
            <a:t>Sunt o</a:t>
          </a:r>
          <a:r>
            <a:rPr lang="ro-RO" dirty="0"/>
            <a:t>ferite servicii de înregistrare (profil similar cu cel utilizat în evenimentele de </a:t>
          </a:r>
          <a:r>
            <a:rPr lang="ro-RO" dirty="0" err="1"/>
            <a:t>pitching</a:t>
          </a:r>
          <a:r>
            <a:rPr lang="ro-RO" dirty="0"/>
            <a:t>/</a:t>
          </a:r>
          <a:r>
            <a:rPr lang="ro-RO" dirty="0" err="1"/>
            <a:t>brokerage</a:t>
          </a:r>
          <a:r>
            <a:rPr lang="ro-RO" dirty="0"/>
            <a:t>)</a:t>
          </a:r>
          <a:endParaRPr lang="en-US" dirty="0"/>
        </a:p>
      </dgm:t>
    </dgm:pt>
    <dgm:pt modelId="{F4E02001-ADB5-4F67-A705-4D2FD4E25EB2}" type="parTrans" cxnId="{0571ED14-6DFD-4D39-8D1C-3B582564BBC4}">
      <dgm:prSet/>
      <dgm:spPr/>
    </dgm:pt>
    <dgm:pt modelId="{1B9E0572-3A9F-4670-B266-B4A7D5445302}" type="sibTrans" cxnId="{0571ED14-6DFD-4D39-8D1C-3B582564BBC4}">
      <dgm:prSet/>
      <dgm:spPr/>
    </dgm:pt>
    <dgm:pt modelId="{D9FC7FCC-0699-4069-B8F4-5E9826BB77FA}">
      <dgm:prSet/>
      <dgm:spPr/>
      <dgm:t>
        <a:bodyPr/>
        <a:lstStyle/>
        <a:p>
          <a:r>
            <a:rPr lang="ro-RO" dirty="0"/>
            <a:t>Posibilitate de consultare a bazei de informații, publicare oferte de cooperare, idei de proiecte (căutări de parteneri)</a:t>
          </a:r>
          <a:r>
            <a:rPr lang="en-US" dirty="0"/>
            <a:t>.</a:t>
          </a:r>
        </a:p>
      </dgm:t>
    </dgm:pt>
    <dgm:pt modelId="{CFB24769-09F1-4202-BE7F-D8A8D73FBCF0}" type="parTrans" cxnId="{1A7420A2-DA6F-497B-A918-66AB47BEB334}">
      <dgm:prSet/>
      <dgm:spPr/>
    </dgm:pt>
    <dgm:pt modelId="{1D646CBA-253C-4022-B75F-9244F3CA7137}" type="sibTrans" cxnId="{1A7420A2-DA6F-497B-A918-66AB47BEB334}">
      <dgm:prSet/>
      <dgm:spPr/>
    </dgm:pt>
    <dgm:pt modelId="{47C9ECCF-86F5-4EDC-9EF0-5D9628E36581}">
      <dgm:prSet/>
      <dgm:spPr/>
      <dgm:t>
        <a:bodyPr/>
        <a:lstStyle/>
        <a:p>
          <a:r>
            <a:rPr lang="en-US" dirty="0" err="1"/>
            <a:t>Vezi</a:t>
          </a:r>
          <a:r>
            <a:rPr lang="en-US" dirty="0"/>
            <a:t> </a:t>
          </a:r>
          <a:r>
            <a:rPr lang="ro-RO" dirty="0"/>
            <a:t>si </a:t>
          </a:r>
          <a:r>
            <a:rPr lang="en-US" dirty="0"/>
            <a:t>http://nmp-partnersearch.eu/index.php</a:t>
          </a:r>
        </a:p>
      </dgm:t>
    </dgm:pt>
    <dgm:pt modelId="{38B468C7-38F8-4143-925F-C900126321CE}" type="parTrans" cxnId="{7E883D70-B327-458E-980D-35343A1397D1}">
      <dgm:prSet/>
      <dgm:spPr/>
    </dgm:pt>
    <dgm:pt modelId="{42E2009B-A235-45D5-A55D-8B1F65911356}" type="sibTrans" cxnId="{7E883D70-B327-458E-980D-35343A1397D1}">
      <dgm:prSet/>
      <dgm:spPr/>
    </dgm:pt>
    <dgm:pt modelId="{5118D85B-D1B1-41C0-98B6-2F68C5BEF852}" type="pres">
      <dgm:prSet presAssocID="{8866118E-BD01-4F1C-9ADF-EB6DC8CE3E41}" presName="linear" presStyleCnt="0">
        <dgm:presLayoutVars>
          <dgm:animLvl val="lvl"/>
          <dgm:resizeHandles val="exact"/>
        </dgm:presLayoutVars>
      </dgm:prSet>
      <dgm:spPr/>
      <dgm:t>
        <a:bodyPr/>
        <a:lstStyle/>
        <a:p>
          <a:endParaRPr lang="ro-RO"/>
        </a:p>
      </dgm:t>
    </dgm:pt>
    <dgm:pt modelId="{3770F077-5F14-4027-A6E5-44ACFF49E594}" type="pres">
      <dgm:prSet presAssocID="{658E1CD8-8D9D-4DA7-8535-EDD09ED4BF8D}" presName="parentText" presStyleLbl="node1" presStyleIdx="0" presStyleCnt="1">
        <dgm:presLayoutVars>
          <dgm:chMax val="0"/>
          <dgm:bulletEnabled val="1"/>
        </dgm:presLayoutVars>
      </dgm:prSet>
      <dgm:spPr/>
      <dgm:t>
        <a:bodyPr/>
        <a:lstStyle/>
        <a:p>
          <a:endParaRPr lang="ro-RO"/>
        </a:p>
      </dgm:t>
    </dgm:pt>
    <dgm:pt modelId="{3A2DC207-E8A9-46B6-A434-5C8A1EFA6C0A}" type="pres">
      <dgm:prSet presAssocID="{658E1CD8-8D9D-4DA7-8535-EDD09ED4BF8D}" presName="childText" presStyleLbl="revTx" presStyleIdx="0" presStyleCnt="1">
        <dgm:presLayoutVars>
          <dgm:bulletEnabled val="1"/>
        </dgm:presLayoutVars>
      </dgm:prSet>
      <dgm:spPr/>
      <dgm:t>
        <a:bodyPr/>
        <a:lstStyle/>
        <a:p>
          <a:endParaRPr lang="ro-RO"/>
        </a:p>
      </dgm:t>
    </dgm:pt>
  </dgm:ptLst>
  <dgm:cxnLst>
    <dgm:cxn modelId="{1A7420A2-DA6F-497B-A918-66AB47BEB334}" srcId="{658E1CD8-8D9D-4DA7-8535-EDD09ED4BF8D}" destId="{D9FC7FCC-0699-4069-B8F4-5E9826BB77FA}" srcOrd="2" destOrd="0" parTransId="{CFB24769-09F1-4202-BE7F-D8A8D73FBCF0}" sibTransId="{1D646CBA-253C-4022-B75F-9244F3CA7137}"/>
    <dgm:cxn modelId="{AB8775E4-E8E5-4CE5-96E6-62B978BB0102}" type="presOf" srcId="{47C9ECCF-86F5-4EDC-9EF0-5D9628E36581}" destId="{3A2DC207-E8A9-46B6-A434-5C8A1EFA6C0A}" srcOrd="0" destOrd="4" presId="urn:microsoft.com/office/officeart/2005/8/layout/vList2"/>
    <dgm:cxn modelId="{96DF52F7-1291-436D-843E-EE00B5C42BCC}" type="presOf" srcId="{D9FC7FCC-0699-4069-B8F4-5E9826BB77FA}" destId="{3A2DC207-E8A9-46B6-A434-5C8A1EFA6C0A}" srcOrd="0" destOrd="3" presId="urn:microsoft.com/office/officeart/2005/8/layout/vList2"/>
    <dgm:cxn modelId="{74C3DC5B-C418-4A8F-ACDB-C4F2716F5A1D}" srcId="{8866118E-BD01-4F1C-9ADF-EB6DC8CE3E41}" destId="{658E1CD8-8D9D-4DA7-8535-EDD09ED4BF8D}" srcOrd="0" destOrd="0" parTransId="{3EAFACC6-EF98-4815-A2F3-C47D6232D071}" sibTransId="{B6C5046F-5097-4451-9D54-2D742F7CD66A}"/>
    <dgm:cxn modelId="{FEC5FBFA-C9EA-4B14-AD81-2B0CA074F1AD}" type="presOf" srcId="{68ED545B-6BEB-4E1C-95B8-37F4546571AE}" destId="{3A2DC207-E8A9-46B6-A434-5C8A1EFA6C0A}" srcOrd="0" destOrd="1" presId="urn:microsoft.com/office/officeart/2005/8/layout/vList2"/>
    <dgm:cxn modelId="{7E883D70-B327-458E-980D-35343A1397D1}" srcId="{D9FC7FCC-0699-4069-B8F4-5E9826BB77FA}" destId="{47C9ECCF-86F5-4EDC-9EF0-5D9628E36581}" srcOrd="0" destOrd="0" parTransId="{38B468C7-38F8-4143-925F-C900126321CE}" sibTransId="{42E2009B-A235-45D5-A55D-8B1F65911356}"/>
    <dgm:cxn modelId="{AC959BB4-6781-417C-A37C-AD29BA6909B0}" type="presOf" srcId="{00D71E18-F7F4-44D9-B37A-4C34792BA2BE}" destId="{3A2DC207-E8A9-46B6-A434-5C8A1EFA6C0A}" srcOrd="0" destOrd="2" presId="urn:microsoft.com/office/officeart/2005/8/layout/vList2"/>
    <dgm:cxn modelId="{F56505BC-1BBC-47F4-9D8F-3E66F2E30A63}" srcId="{0DCD2226-D43E-45B8-9CC9-CA878873AEDB}" destId="{68ED545B-6BEB-4E1C-95B8-37F4546571AE}" srcOrd="0" destOrd="0" parTransId="{1BED0BC5-D217-4B9A-94D0-2239570FC79A}" sibTransId="{1460454B-2BCF-4EED-B2D7-E88B88A906F9}"/>
    <dgm:cxn modelId="{661B8B00-29AC-44C7-9137-759059D86847}" type="presOf" srcId="{658E1CD8-8D9D-4DA7-8535-EDD09ED4BF8D}" destId="{3770F077-5F14-4027-A6E5-44ACFF49E594}" srcOrd="0" destOrd="0" presId="urn:microsoft.com/office/officeart/2005/8/layout/vList2"/>
    <dgm:cxn modelId="{0571ED14-6DFD-4D39-8D1C-3B582564BBC4}" srcId="{658E1CD8-8D9D-4DA7-8535-EDD09ED4BF8D}" destId="{00D71E18-F7F4-44D9-B37A-4C34792BA2BE}" srcOrd="1" destOrd="0" parTransId="{F4E02001-ADB5-4F67-A705-4D2FD4E25EB2}" sibTransId="{1B9E0572-3A9F-4670-B266-B4A7D5445302}"/>
    <dgm:cxn modelId="{D0B103ED-2B42-4681-84FA-B8150AE3A9CC}" type="presOf" srcId="{0DCD2226-D43E-45B8-9CC9-CA878873AEDB}" destId="{3A2DC207-E8A9-46B6-A434-5C8A1EFA6C0A}" srcOrd="0" destOrd="0" presId="urn:microsoft.com/office/officeart/2005/8/layout/vList2"/>
    <dgm:cxn modelId="{15FD59DA-438D-4922-A0C2-7C8712FAF0AB}" srcId="{658E1CD8-8D9D-4DA7-8535-EDD09ED4BF8D}" destId="{0DCD2226-D43E-45B8-9CC9-CA878873AEDB}" srcOrd="0" destOrd="0" parTransId="{A6A93CA7-8ADC-4598-8CF1-6748A2F92832}" sibTransId="{A5685FF9-524E-4C84-B2EC-C2C6F7956533}"/>
    <dgm:cxn modelId="{C3515936-1A77-411A-8BA8-AF20BF8BFD3D}" type="presOf" srcId="{8866118E-BD01-4F1C-9ADF-EB6DC8CE3E41}" destId="{5118D85B-D1B1-41C0-98B6-2F68C5BEF852}" srcOrd="0" destOrd="0" presId="urn:microsoft.com/office/officeart/2005/8/layout/vList2"/>
    <dgm:cxn modelId="{C2670698-AD1A-4F0F-AE59-ADDA80BADF63}" type="presParOf" srcId="{5118D85B-D1B1-41C0-98B6-2F68C5BEF852}" destId="{3770F077-5F14-4027-A6E5-44ACFF49E594}" srcOrd="0" destOrd="0" presId="urn:microsoft.com/office/officeart/2005/8/layout/vList2"/>
    <dgm:cxn modelId="{0F8A3243-ED18-4CA7-94A3-D2E87D3310F3}" type="presParOf" srcId="{5118D85B-D1B1-41C0-98B6-2F68C5BEF852}" destId="{3A2DC207-E8A9-46B6-A434-5C8A1EFA6C0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866118E-BD01-4F1C-9ADF-EB6DC8CE3E4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58E1CD8-8D9D-4DA7-8535-EDD09ED4BF8D}">
      <dgm:prSet/>
      <dgm:spPr/>
      <dgm:t>
        <a:bodyPr/>
        <a:lstStyle/>
        <a:p>
          <a:r>
            <a:rPr lang="ro-RO" dirty="0"/>
            <a:t>C. </a:t>
          </a:r>
          <a:r>
            <a:rPr lang="ro-RO" dirty="0" err="1"/>
            <a:t>IdealIST</a:t>
          </a:r>
          <a:endParaRPr lang="en-US" dirty="0"/>
        </a:p>
      </dgm:t>
    </dgm:pt>
    <dgm:pt modelId="{3EAFACC6-EF98-4815-A2F3-C47D6232D071}" type="parTrans" cxnId="{74C3DC5B-C418-4A8F-ACDB-C4F2716F5A1D}">
      <dgm:prSet/>
      <dgm:spPr/>
      <dgm:t>
        <a:bodyPr/>
        <a:lstStyle/>
        <a:p>
          <a:endParaRPr lang="en-US"/>
        </a:p>
      </dgm:t>
    </dgm:pt>
    <dgm:pt modelId="{B6C5046F-5097-4451-9D54-2D742F7CD66A}" type="sibTrans" cxnId="{74C3DC5B-C418-4A8F-ACDB-C4F2716F5A1D}">
      <dgm:prSet/>
      <dgm:spPr/>
      <dgm:t>
        <a:bodyPr/>
        <a:lstStyle/>
        <a:p>
          <a:endParaRPr lang="en-US"/>
        </a:p>
      </dgm:t>
    </dgm:pt>
    <dgm:pt modelId="{0DCD2226-D43E-45B8-9CC9-CA878873AEDB}">
      <dgm:prSet/>
      <dgm:spPr/>
      <dgm:t>
        <a:bodyPr/>
        <a:lstStyle/>
        <a:p>
          <a:r>
            <a:rPr lang="ro-RO" dirty="0"/>
            <a:t>Bazat pe rețeaua NCP din zona ICT (Information </a:t>
          </a:r>
          <a:r>
            <a:rPr lang="ro-RO" dirty="0" err="1"/>
            <a:t>and</a:t>
          </a:r>
          <a:r>
            <a:rPr lang="ro-RO" dirty="0"/>
            <a:t> </a:t>
          </a:r>
          <a:r>
            <a:rPr lang="ro-RO" dirty="0" err="1"/>
            <a:t>Communication</a:t>
          </a:r>
          <a:r>
            <a:rPr lang="ro-RO" dirty="0"/>
            <a:t> Technologies)</a:t>
          </a:r>
          <a:endParaRPr lang="en-US" dirty="0"/>
        </a:p>
      </dgm:t>
    </dgm:pt>
    <dgm:pt modelId="{A6A93CA7-8ADC-4598-8CF1-6748A2F92832}" type="parTrans" cxnId="{15FD59DA-438D-4922-A0C2-7C8712FAF0AB}">
      <dgm:prSet/>
      <dgm:spPr/>
      <dgm:t>
        <a:bodyPr/>
        <a:lstStyle/>
        <a:p>
          <a:endParaRPr lang="en-US"/>
        </a:p>
      </dgm:t>
    </dgm:pt>
    <dgm:pt modelId="{A5685FF9-524E-4C84-B2EC-C2C6F7956533}" type="sibTrans" cxnId="{15FD59DA-438D-4922-A0C2-7C8712FAF0AB}">
      <dgm:prSet/>
      <dgm:spPr/>
      <dgm:t>
        <a:bodyPr/>
        <a:lstStyle/>
        <a:p>
          <a:endParaRPr lang="en-US"/>
        </a:p>
      </dgm:t>
    </dgm:pt>
    <dgm:pt modelId="{C0B82965-5BFB-4708-92A6-B5415C3FF085}">
      <dgm:prSet/>
      <dgm:spPr/>
      <dgm:t>
        <a:bodyPr/>
        <a:lstStyle/>
        <a:p>
          <a:r>
            <a:rPr lang="ro-RO" dirty="0"/>
            <a:t>Integrează căutarea din portalul participantului</a:t>
          </a:r>
          <a:endParaRPr lang="en-US" dirty="0"/>
        </a:p>
      </dgm:t>
    </dgm:pt>
    <dgm:pt modelId="{B9FA089D-6CBB-4C62-B1A4-D5CEB27E4E6F}" type="parTrans" cxnId="{394337B9-5CB5-430C-98A9-EB414DE2C690}">
      <dgm:prSet/>
      <dgm:spPr/>
      <dgm:t>
        <a:bodyPr/>
        <a:lstStyle/>
        <a:p>
          <a:endParaRPr lang="en-US"/>
        </a:p>
      </dgm:t>
    </dgm:pt>
    <dgm:pt modelId="{F73A393E-66DC-4627-926F-D4298D59A555}" type="sibTrans" cxnId="{394337B9-5CB5-430C-98A9-EB414DE2C690}">
      <dgm:prSet/>
      <dgm:spPr/>
      <dgm:t>
        <a:bodyPr/>
        <a:lstStyle/>
        <a:p>
          <a:endParaRPr lang="en-US"/>
        </a:p>
      </dgm:t>
    </dgm:pt>
    <dgm:pt modelId="{BCF8F504-3673-4EC8-8489-67BD844495F9}">
      <dgm:prSet/>
      <dgm:spPr/>
      <dgm:t>
        <a:bodyPr/>
        <a:lstStyle/>
        <a:p>
          <a:r>
            <a:rPr lang="en-US" dirty="0"/>
            <a:t>https://www.ideal-ist.eu/partner-search</a:t>
          </a:r>
        </a:p>
      </dgm:t>
    </dgm:pt>
    <dgm:pt modelId="{43D732BC-706D-47CC-A4C7-0C30C14B03CA}" type="parTrans" cxnId="{CA6AE698-8C36-4E30-B3B5-74E1F99EAEF0}">
      <dgm:prSet/>
      <dgm:spPr/>
      <dgm:t>
        <a:bodyPr/>
        <a:lstStyle/>
        <a:p>
          <a:endParaRPr lang="en-US"/>
        </a:p>
      </dgm:t>
    </dgm:pt>
    <dgm:pt modelId="{F423CF49-BBD2-416C-A894-B80A9E1CECF5}" type="sibTrans" cxnId="{CA6AE698-8C36-4E30-B3B5-74E1F99EAEF0}">
      <dgm:prSet/>
      <dgm:spPr/>
      <dgm:t>
        <a:bodyPr/>
        <a:lstStyle/>
        <a:p>
          <a:endParaRPr lang="en-US"/>
        </a:p>
      </dgm:t>
    </dgm:pt>
    <dgm:pt modelId="{ABC3F0DD-B409-4C9D-87B3-3E385C879054}">
      <dgm:prSet/>
      <dgm:spPr/>
      <dgm:t>
        <a:bodyPr/>
        <a:lstStyle/>
        <a:p>
          <a:r>
            <a:rPr lang="ro-RO" dirty="0"/>
            <a:t>Servicii de căutare deschise</a:t>
          </a:r>
          <a:endParaRPr lang="en-US" dirty="0"/>
        </a:p>
      </dgm:t>
    </dgm:pt>
    <dgm:pt modelId="{77B0B6C2-504D-4D06-9022-5A2C3BB68A24}" type="parTrans" cxnId="{597512D5-0525-4FAA-B15B-FDB13E261173}">
      <dgm:prSet/>
      <dgm:spPr/>
      <dgm:t>
        <a:bodyPr/>
        <a:lstStyle/>
        <a:p>
          <a:endParaRPr lang="en-US"/>
        </a:p>
      </dgm:t>
    </dgm:pt>
    <dgm:pt modelId="{E904CF94-216F-4D2D-A8C7-0F340B5C83AF}" type="sibTrans" cxnId="{597512D5-0525-4FAA-B15B-FDB13E261173}">
      <dgm:prSet/>
      <dgm:spPr/>
      <dgm:t>
        <a:bodyPr/>
        <a:lstStyle/>
        <a:p>
          <a:endParaRPr lang="en-US"/>
        </a:p>
      </dgm:t>
    </dgm:pt>
    <dgm:pt modelId="{65BF4463-2543-4253-8A82-CB78487FB052}">
      <dgm:prSet/>
      <dgm:spPr/>
      <dgm:t>
        <a:bodyPr/>
        <a:lstStyle/>
        <a:p>
          <a:r>
            <a:rPr lang="ro-RO" dirty="0"/>
            <a:t>C. ETNA 2020</a:t>
          </a:r>
          <a:endParaRPr lang="en-US" dirty="0"/>
        </a:p>
      </dgm:t>
    </dgm:pt>
    <dgm:pt modelId="{630079EE-6AFA-46C1-9FC7-34C124E62391}" type="parTrans" cxnId="{4EF48630-1613-40D1-AAF3-22B9F2B94436}">
      <dgm:prSet/>
      <dgm:spPr/>
      <dgm:t>
        <a:bodyPr/>
        <a:lstStyle/>
        <a:p>
          <a:endParaRPr lang="en-US"/>
        </a:p>
      </dgm:t>
    </dgm:pt>
    <dgm:pt modelId="{965C2ED3-AFC7-4BAE-83D4-A7025A9CBCC8}" type="sibTrans" cxnId="{4EF48630-1613-40D1-AAF3-22B9F2B94436}">
      <dgm:prSet/>
      <dgm:spPr/>
      <dgm:t>
        <a:bodyPr/>
        <a:lstStyle/>
        <a:p>
          <a:endParaRPr lang="en-US"/>
        </a:p>
      </dgm:t>
    </dgm:pt>
    <dgm:pt modelId="{C57EB8B9-B265-4129-9AFC-8692A94261DC}">
      <dgm:prSet/>
      <dgm:spPr/>
      <dgm:t>
        <a:bodyPr/>
        <a:lstStyle/>
        <a:p>
          <a:r>
            <a:rPr lang="ro-RO" dirty="0"/>
            <a:t>Suportă căutare pentru </a:t>
          </a:r>
          <a:r>
            <a:rPr lang="en-US" b="0" i="1" dirty="0"/>
            <a:t>Horizon 2020 '</a:t>
          </a:r>
          <a:r>
            <a:rPr lang="en-US" b="1" i="1" dirty="0"/>
            <a:t>Smart, Green and Integrated Transport</a:t>
          </a:r>
          <a:r>
            <a:rPr lang="en-US" b="0" i="1" dirty="0"/>
            <a:t>' (Societal Challenge 4)</a:t>
          </a:r>
          <a:endParaRPr lang="en-US" dirty="0"/>
        </a:p>
      </dgm:t>
    </dgm:pt>
    <dgm:pt modelId="{7A76EDBF-18B3-4786-AD47-72989DFECD64}" type="parTrans" cxnId="{AE0B343E-5959-4530-9ACC-38B65BBB1D2F}">
      <dgm:prSet/>
      <dgm:spPr/>
      <dgm:t>
        <a:bodyPr/>
        <a:lstStyle/>
        <a:p>
          <a:endParaRPr lang="en-US"/>
        </a:p>
      </dgm:t>
    </dgm:pt>
    <dgm:pt modelId="{7DE86EB9-CBA2-42B3-95CC-32F16A1654D4}" type="sibTrans" cxnId="{AE0B343E-5959-4530-9ACC-38B65BBB1D2F}">
      <dgm:prSet/>
      <dgm:spPr/>
      <dgm:t>
        <a:bodyPr/>
        <a:lstStyle/>
        <a:p>
          <a:endParaRPr lang="en-US"/>
        </a:p>
      </dgm:t>
    </dgm:pt>
    <dgm:pt modelId="{9F1BED48-4F03-41AB-8CE8-98B95A9D9D20}">
      <dgm:prSet/>
      <dgm:spPr/>
      <dgm:t>
        <a:bodyPr/>
        <a:lstStyle/>
        <a:p>
          <a:r>
            <a:rPr lang="en-US" dirty="0"/>
            <a:t>https://www.transport-ncps.net/partner-search/</a:t>
          </a:r>
        </a:p>
      </dgm:t>
    </dgm:pt>
    <dgm:pt modelId="{EC1AA736-25F4-420A-8710-7DC399BF10AC}" type="parTrans" cxnId="{8A7E1549-2216-4187-BAC1-7096180B1531}">
      <dgm:prSet/>
      <dgm:spPr/>
      <dgm:t>
        <a:bodyPr/>
        <a:lstStyle/>
        <a:p>
          <a:endParaRPr lang="en-US"/>
        </a:p>
      </dgm:t>
    </dgm:pt>
    <dgm:pt modelId="{B0F07AD3-1F74-40E6-BEFE-20DCA0913BD3}" type="sibTrans" cxnId="{8A7E1549-2216-4187-BAC1-7096180B1531}">
      <dgm:prSet/>
      <dgm:spPr/>
      <dgm:t>
        <a:bodyPr/>
        <a:lstStyle/>
        <a:p>
          <a:endParaRPr lang="en-US"/>
        </a:p>
      </dgm:t>
    </dgm:pt>
    <dgm:pt modelId="{BABC6649-12A7-44B4-830C-20858A0F522B}">
      <dgm:prSet/>
      <dgm:spPr/>
      <dgm:t>
        <a:bodyPr/>
        <a:lstStyle/>
        <a:p>
          <a:r>
            <a:rPr lang="ro-RO" dirty="0"/>
            <a:t>Necesită înregistrare</a:t>
          </a:r>
          <a:endParaRPr lang="en-US" dirty="0"/>
        </a:p>
      </dgm:t>
    </dgm:pt>
    <dgm:pt modelId="{D2C6BFDE-D9CE-4EB9-B2DB-878E9EB1C8C9}" type="parTrans" cxnId="{FF4A87FD-48EA-41A3-80DC-DE35A73979D8}">
      <dgm:prSet/>
      <dgm:spPr/>
      <dgm:t>
        <a:bodyPr/>
        <a:lstStyle/>
        <a:p>
          <a:endParaRPr lang="en-US"/>
        </a:p>
      </dgm:t>
    </dgm:pt>
    <dgm:pt modelId="{333D54BF-B43D-4C8A-A072-759143AF3591}" type="sibTrans" cxnId="{FF4A87FD-48EA-41A3-80DC-DE35A73979D8}">
      <dgm:prSet/>
      <dgm:spPr/>
      <dgm:t>
        <a:bodyPr/>
        <a:lstStyle/>
        <a:p>
          <a:endParaRPr lang="en-US"/>
        </a:p>
      </dgm:t>
    </dgm:pt>
    <dgm:pt modelId="{B875EF62-640B-43F6-A9AD-7033B4291E97}">
      <dgm:prSet/>
      <dgm:spPr/>
      <dgm:t>
        <a:bodyPr/>
        <a:lstStyle/>
        <a:p>
          <a:r>
            <a:rPr lang="ro-RO" dirty="0"/>
            <a:t>Integrează căutarea din EEN</a:t>
          </a:r>
          <a:endParaRPr lang="en-US" dirty="0"/>
        </a:p>
      </dgm:t>
    </dgm:pt>
    <dgm:pt modelId="{96E6AC11-58B6-4A3B-B4A8-292AA22D3D21}" type="parTrans" cxnId="{BD63BC2A-3B21-4FC2-9762-ACE16ECC5F91}">
      <dgm:prSet/>
      <dgm:spPr/>
      <dgm:t>
        <a:bodyPr/>
        <a:lstStyle/>
        <a:p>
          <a:endParaRPr lang="en-US"/>
        </a:p>
      </dgm:t>
    </dgm:pt>
    <dgm:pt modelId="{033C8C6A-E2E1-4015-915A-1F37D192A1B0}" type="sibTrans" cxnId="{BD63BC2A-3B21-4FC2-9762-ACE16ECC5F91}">
      <dgm:prSet/>
      <dgm:spPr/>
      <dgm:t>
        <a:bodyPr/>
        <a:lstStyle/>
        <a:p>
          <a:endParaRPr lang="en-US"/>
        </a:p>
      </dgm:t>
    </dgm:pt>
    <dgm:pt modelId="{5118D85B-D1B1-41C0-98B6-2F68C5BEF852}" type="pres">
      <dgm:prSet presAssocID="{8866118E-BD01-4F1C-9ADF-EB6DC8CE3E41}" presName="linear" presStyleCnt="0">
        <dgm:presLayoutVars>
          <dgm:animLvl val="lvl"/>
          <dgm:resizeHandles val="exact"/>
        </dgm:presLayoutVars>
      </dgm:prSet>
      <dgm:spPr/>
      <dgm:t>
        <a:bodyPr/>
        <a:lstStyle/>
        <a:p>
          <a:endParaRPr lang="ro-RO"/>
        </a:p>
      </dgm:t>
    </dgm:pt>
    <dgm:pt modelId="{3770F077-5F14-4027-A6E5-44ACFF49E594}" type="pres">
      <dgm:prSet presAssocID="{658E1CD8-8D9D-4DA7-8535-EDD09ED4BF8D}" presName="parentText" presStyleLbl="node1" presStyleIdx="0" presStyleCnt="2">
        <dgm:presLayoutVars>
          <dgm:chMax val="0"/>
          <dgm:bulletEnabled val="1"/>
        </dgm:presLayoutVars>
      </dgm:prSet>
      <dgm:spPr/>
      <dgm:t>
        <a:bodyPr/>
        <a:lstStyle/>
        <a:p>
          <a:endParaRPr lang="ro-RO"/>
        </a:p>
      </dgm:t>
    </dgm:pt>
    <dgm:pt modelId="{3A2DC207-E8A9-46B6-A434-5C8A1EFA6C0A}" type="pres">
      <dgm:prSet presAssocID="{658E1CD8-8D9D-4DA7-8535-EDD09ED4BF8D}" presName="childText" presStyleLbl="revTx" presStyleIdx="0" presStyleCnt="2">
        <dgm:presLayoutVars>
          <dgm:bulletEnabled val="1"/>
        </dgm:presLayoutVars>
      </dgm:prSet>
      <dgm:spPr/>
      <dgm:t>
        <a:bodyPr/>
        <a:lstStyle/>
        <a:p>
          <a:endParaRPr lang="ro-RO"/>
        </a:p>
      </dgm:t>
    </dgm:pt>
    <dgm:pt modelId="{7D76C1F6-2EAF-4E9E-87E6-43C74703FD73}" type="pres">
      <dgm:prSet presAssocID="{65BF4463-2543-4253-8A82-CB78487FB052}" presName="parentText" presStyleLbl="node1" presStyleIdx="1" presStyleCnt="2">
        <dgm:presLayoutVars>
          <dgm:chMax val="0"/>
          <dgm:bulletEnabled val="1"/>
        </dgm:presLayoutVars>
      </dgm:prSet>
      <dgm:spPr/>
      <dgm:t>
        <a:bodyPr/>
        <a:lstStyle/>
        <a:p>
          <a:endParaRPr lang="ro-RO"/>
        </a:p>
      </dgm:t>
    </dgm:pt>
    <dgm:pt modelId="{877A5238-7C7E-46EF-B646-120EDF6C1ECE}" type="pres">
      <dgm:prSet presAssocID="{65BF4463-2543-4253-8A82-CB78487FB052}" presName="childText" presStyleLbl="revTx" presStyleIdx="1" presStyleCnt="2">
        <dgm:presLayoutVars>
          <dgm:bulletEnabled val="1"/>
        </dgm:presLayoutVars>
      </dgm:prSet>
      <dgm:spPr/>
      <dgm:t>
        <a:bodyPr/>
        <a:lstStyle/>
        <a:p>
          <a:endParaRPr lang="ro-RO"/>
        </a:p>
      </dgm:t>
    </dgm:pt>
  </dgm:ptLst>
  <dgm:cxnLst>
    <dgm:cxn modelId="{FF4A87FD-48EA-41A3-80DC-DE35A73979D8}" srcId="{65BF4463-2543-4253-8A82-CB78487FB052}" destId="{BABC6649-12A7-44B4-830C-20858A0F522B}" srcOrd="2" destOrd="0" parTransId="{D2C6BFDE-D9CE-4EB9-B2DB-878E9EB1C8C9}" sibTransId="{333D54BF-B43D-4C8A-A072-759143AF3591}"/>
    <dgm:cxn modelId="{4EF48630-1613-40D1-AAF3-22B9F2B94436}" srcId="{8866118E-BD01-4F1C-9ADF-EB6DC8CE3E41}" destId="{65BF4463-2543-4253-8A82-CB78487FB052}" srcOrd="1" destOrd="0" parTransId="{630079EE-6AFA-46C1-9FC7-34C124E62391}" sibTransId="{965C2ED3-AFC7-4BAE-83D4-A7025A9CBCC8}"/>
    <dgm:cxn modelId="{661B8B00-29AC-44C7-9137-759059D86847}" type="presOf" srcId="{658E1CD8-8D9D-4DA7-8535-EDD09ED4BF8D}" destId="{3770F077-5F14-4027-A6E5-44ACFF49E594}" srcOrd="0" destOrd="0" presId="urn:microsoft.com/office/officeart/2005/8/layout/vList2"/>
    <dgm:cxn modelId="{1C734CB2-C329-4EE1-B98E-128616E4A96C}" type="presOf" srcId="{9F1BED48-4F03-41AB-8CE8-98B95A9D9D20}" destId="{877A5238-7C7E-46EF-B646-120EDF6C1ECE}" srcOrd="0" destOrd="1" presId="urn:microsoft.com/office/officeart/2005/8/layout/vList2"/>
    <dgm:cxn modelId="{CA6AE698-8C36-4E30-B3B5-74E1F99EAEF0}" srcId="{658E1CD8-8D9D-4DA7-8535-EDD09ED4BF8D}" destId="{BCF8F504-3673-4EC8-8489-67BD844495F9}" srcOrd="1" destOrd="0" parTransId="{43D732BC-706D-47CC-A4C7-0C30C14B03CA}" sibTransId="{F423CF49-BBD2-416C-A894-B80A9E1CECF5}"/>
    <dgm:cxn modelId="{08597C5A-3809-464A-97C3-66408163522E}" type="presOf" srcId="{65BF4463-2543-4253-8A82-CB78487FB052}" destId="{7D76C1F6-2EAF-4E9E-87E6-43C74703FD73}" srcOrd="0" destOrd="0" presId="urn:microsoft.com/office/officeart/2005/8/layout/vList2"/>
    <dgm:cxn modelId="{D0B103ED-2B42-4681-84FA-B8150AE3A9CC}" type="presOf" srcId="{0DCD2226-D43E-45B8-9CC9-CA878873AEDB}" destId="{3A2DC207-E8A9-46B6-A434-5C8A1EFA6C0A}" srcOrd="0" destOrd="0" presId="urn:microsoft.com/office/officeart/2005/8/layout/vList2"/>
    <dgm:cxn modelId="{BD63BC2A-3B21-4FC2-9762-ACE16ECC5F91}" srcId="{65BF4463-2543-4253-8A82-CB78487FB052}" destId="{B875EF62-640B-43F6-A9AD-7033B4291E97}" srcOrd="3" destOrd="0" parTransId="{96E6AC11-58B6-4A3B-B4A8-292AA22D3D21}" sibTransId="{033C8C6A-E2E1-4015-915A-1F37D192A1B0}"/>
    <dgm:cxn modelId="{21F00F4F-9E92-410D-BA1D-5A30661ECDB4}" type="presOf" srcId="{C0B82965-5BFB-4708-92A6-B5415C3FF085}" destId="{3A2DC207-E8A9-46B6-A434-5C8A1EFA6C0A}" srcOrd="0" destOrd="3" presId="urn:microsoft.com/office/officeart/2005/8/layout/vList2"/>
    <dgm:cxn modelId="{C3515936-1A77-411A-8BA8-AF20BF8BFD3D}" type="presOf" srcId="{8866118E-BD01-4F1C-9ADF-EB6DC8CE3E41}" destId="{5118D85B-D1B1-41C0-98B6-2F68C5BEF852}" srcOrd="0" destOrd="0" presId="urn:microsoft.com/office/officeart/2005/8/layout/vList2"/>
    <dgm:cxn modelId="{394337B9-5CB5-430C-98A9-EB414DE2C690}" srcId="{658E1CD8-8D9D-4DA7-8535-EDD09ED4BF8D}" destId="{C0B82965-5BFB-4708-92A6-B5415C3FF085}" srcOrd="3" destOrd="0" parTransId="{B9FA089D-6CBB-4C62-B1A4-D5CEB27E4E6F}" sibTransId="{F73A393E-66DC-4627-926F-D4298D59A555}"/>
    <dgm:cxn modelId="{CCD7ED10-1D41-40C4-9815-15DFED64B002}" type="presOf" srcId="{ABC3F0DD-B409-4C9D-87B3-3E385C879054}" destId="{3A2DC207-E8A9-46B6-A434-5C8A1EFA6C0A}" srcOrd="0" destOrd="2" presId="urn:microsoft.com/office/officeart/2005/8/layout/vList2"/>
    <dgm:cxn modelId="{597512D5-0525-4FAA-B15B-FDB13E261173}" srcId="{658E1CD8-8D9D-4DA7-8535-EDD09ED4BF8D}" destId="{ABC3F0DD-B409-4C9D-87B3-3E385C879054}" srcOrd="2" destOrd="0" parTransId="{77B0B6C2-504D-4D06-9022-5A2C3BB68A24}" sibTransId="{E904CF94-216F-4D2D-A8C7-0F340B5C83AF}"/>
    <dgm:cxn modelId="{74C3DC5B-C418-4A8F-ACDB-C4F2716F5A1D}" srcId="{8866118E-BD01-4F1C-9ADF-EB6DC8CE3E41}" destId="{658E1CD8-8D9D-4DA7-8535-EDD09ED4BF8D}" srcOrd="0" destOrd="0" parTransId="{3EAFACC6-EF98-4815-A2F3-C47D6232D071}" sibTransId="{B6C5046F-5097-4451-9D54-2D742F7CD66A}"/>
    <dgm:cxn modelId="{211EA440-F7EC-40DB-A818-3421408A8C28}" type="presOf" srcId="{BABC6649-12A7-44B4-830C-20858A0F522B}" destId="{877A5238-7C7E-46EF-B646-120EDF6C1ECE}" srcOrd="0" destOrd="2" presId="urn:microsoft.com/office/officeart/2005/8/layout/vList2"/>
    <dgm:cxn modelId="{15FD59DA-438D-4922-A0C2-7C8712FAF0AB}" srcId="{658E1CD8-8D9D-4DA7-8535-EDD09ED4BF8D}" destId="{0DCD2226-D43E-45B8-9CC9-CA878873AEDB}" srcOrd="0" destOrd="0" parTransId="{A6A93CA7-8ADC-4598-8CF1-6748A2F92832}" sibTransId="{A5685FF9-524E-4C84-B2EC-C2C6F7956533}"/>
    <dgm:cxn modelId="{AE0B343E-5959-4530-9ACC-38B65BBB1D2F}" srcId="{65BF4463-2543-4253-8A82-CB78487FB052}" destId="{C57EB8B9-B265-4129-9AFC-8692A94261DC}" srcOrd="0" destOrd="0" parTransId="{7A76EDBF-18B3-4786-AD47-72989DFECD64}" sibTransId="{7DE86EB9-CBA2-42B3-95CC-32F16A1654D4}"/>
    <dgm:cxn modelId="{F541306B-C2D0-49EA-9F4A-7002DB0E385B}" type="presOf" srcId="{BCF8F504-3673-4EC8-8489-67BD844495F9}" destId="{3A2DC207-E8A9-46B6-A434-5C8A1EFA6C0A}" srcOrd="0" destOrd="1" presId="urn:microsoft.com/office/officeart/2005/8/layout/vList2"/>
    <dgm:cxn modelId="{8A7E1549-2216-4187-BAC1-7096180B1531}" srcId="{65BF4463-2543-4253-8A82-CB78487FB052}" destId="{9F1BED48-4F03-41AB-8CE8-98B95A9D9D20}" srcOrd="1" destOrd="0" parTransId="{EC1AA736-25F4-420A-8710-7DC399BF10AC}" sibTransId="{B0F07AD3-1F74-40E6-BEFE-20DCA0913BD3}"/>
    <dgm:cxn modelId="{F136B2FD-7E46-48A8-B6EB-D8352D063AE7}" type="presOf" srcId="{B875EF62-640B-43F6-A9AD-7033B4291E97}" destId="{877A5238-7C7E-46EF-B646-120EDF6C1ECE}" srcOrd="0" destOrd="3" presId="urn:microsoft.com/office/officeart/2005/8/layout/vList2"/>
    <dgm:cxn modelId="{99EBEA37-9A92-4886-8A47-CA8D9D378F47}" type="presOf" srcId="{C57EB8B9-B265-4129-9AFC-8692A94261DC}" destId="{877A5238-7C7E-46EF-B646-120EDF6C1ECE}" srcOrd="0" destOrd="0" presId="urn:microsoft.com/office/officeart/2005/8/layout/vList2"/>
    <dgm:cxn modelId="{C2670698-AD1A-4F0F-AE59-ADDA80BADF63}" type="presParOf" srcId="{5118D85B-D1B1-41C0-98B6-2F68C5BEF852}" destId="{3770F077-5F14-4027-A6E5-44ACFF49E594}" srcOrd="0" destOrd="0" presId="urn:microsoft.com/office/officeart/2005/8/layout/vList2"/>
    <dgm:cxn modelId="{0F8A3243-ED18-4CA7-94A3-D2E87D3310F3}" type="presParOf" srcId="{5118D85B-D1B1-41C0-98B6-2F68C5BEF852}" destId="{3A2DC207-E8A9-46B6-A434-5C8A1EFA6C0A}" srcOrd="1" destOrd="0" presId="urn:microsoft.com/office/officeart/2005/8/layout/vList2"/>
    <dgm:cxn modelId="{5E171EAF-43A7-4EB1-9012-209ABAB0DEE3}" type="presParOf" srcId="{5118D85B-D1B1-41C0-98B6-2F68C5BEF852}" destId="{7D76C1F6-2EAF-4E9E-87E6-43C74703FD73}" srcOrd="2" destOrd="0" presId="urn:microsoft.com/office/officeart/2005/8/layout/vList2"/>
    <dgm:cxn modelId="{09BA9DB8-7616-4770-BA4B-7E2D99C4E0DA}" type="presParOf" srcId="{5118D85B-D1B1-41C0-98B6-2F68C5BEF852}" destId="{877A5238-7C7E-46EF-B646-120EDF6C1EC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866118E-BD01-4F1C-9ADF-EB6DC8CE3E4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58E1CD8-8D9D-4DA7-8535-EDD09ED4BF8D}">
      <dgm:prSet/>
      <dgm:spPr/>
      <dgm:t>
        <a:bodyPr/>
        <a:lstStyle/>
        <a:p>
          <a:r>
            <a:rPr lang="ro-RO" dirty="0"/>
            <a:t>C. </a:t>
          </a:r>
          <a:r>
            <a:rPr lang="ro-RO" dirty="0" err="1"/>
            <a:t>BioHorizon</a:t>
          </a:r>
          <a:endParaRPr lang="en-US" dirty="0"/>
        </a:p>
      </dgm:t>
    </dgm:pt>
    <dgm:pt modelId="{3EAFACC6-EF98-4815-A2F3-C47D6232D071}" type="parTrans" cxnId="{74C3DC5B-C418-4A8F-ACDB-C4F2716F5A1D}">
      <dgm:prSet/>
      <dgm:spPr/>
      <dgm:t>
        <a:bodyPr/>
        <a:lstStyle/>
        <a:p>
          <a:endParaRPr lang="en-US"/>
        </a:p>
      </dgm:t>
    </dgm:pt>
    <dgm:pt modelId="{B6C5046F-5097-4451-9D54-2D742F7CD66A}" type="sibTrans" cxnId="{74C3DC5B-C418-4A8F-ACDB-C4F2716F5A1D}">
      <dgm:prSet/>
      <dgm:spPr/>
      <dgm:t>
        <a:bodyPr/>
        <a:lstStyle/>
        <a:p>
          <a:endParaRPr lang="en-US"/>
        </a:p>
      </dgm:t>
    </dgm:pt>
    <dgm:pt modelId="{0DCD2226-D43E-45B8-9CC9-CA878873AEDB}">
      <dgm:prSet custT="1"/>
      <dgm:spPr/>
      <dgm:t>
        <a:bodyPr/>
        <a:lstStyle/>
        <a:p>
          <a:pPr>
            <a:lnSpc>
              <a:spcPct val="150000"/>
            </a:lnSpc>
          </a:pPr>
          <a:r>
            <a:rPr lang="ro-RO" sz="1600" dirty="0"/>
            <a:t>Oferă profiluri și prezentări în zona </a:t>
          </a:r>
          <a:r>
            <a:rPr lang="en-US" sz="1600" b="0" i="1" dirty="0"/>
            <a:t>Horizon 2020 '</a:t>
          </a:r>
          <a:r>
            <a:rPr lang="en-US" sz="1600" b="1" i="1" dirty="0"/>
            <a:t>Food Security, Sustainable Agriculture and Forestry, Marine, Maritime and Inland Water Research and the Bioeconomy</a:t>
          </a:r>
          <a:r>
            <a:rPr lang="en-US" sz="1600" b="0" i="1" dirty="0"/>
            <a:t>' (Societal Challenge 2)</a:t>
          </a:r>
          <a:endParaRPr lang="en-US" sz="1600" i="1" dirty="0"/>
        </a:p>
      </dgm:t>
    </dgm:pt>
    <dgm:pt modelId="{A6A93CA7-8ADC-4598-8CF1-6748A2F92832}" type="parTrans" cxnId="{15FD59DA-438D-4922-A0C2-7C8712FAF0AB}">
      <dgm:prSet/>
      <dgm:spPr/>
      <dgm:t>
        <a:bodyPr/>
        <a:lstStyle/>
        <a:p>
          <a:endParaRPr lang="en-US"/>
        </a:p>
      </dgm:t>
    </dgm:pt>
    <dgm:pt modelId="{A5685FF9-524E-4C84-B2EC-C2C6F7956533}" type="sibTrans" cxnId="{15FD59DA-438D-4922-A0C2-7C8712FAF0AB}">
      <dgm:prSet/>
      <dgm:spPr/>
      <dgm:t>
        <a:bodyPr/>
        <a:lstStyle/>
        <a:p>
          <a:endParaRPr lang="en-US"/>
        </a:p>
      </dgm:t>
    </dgm:pt>
    <dgm:pt modelId="{BCF8F504-3673-4EC8-8489-67BD844495F9}">
      <dgm:prSet custT="1"/>
      <dgm:spPr/>
      <dgm:t>
        <a:bodyPr/>
        <a:lstStyle/>
        <a:p>
          <a:pPr>
            <a:lnSpc>
              <a:spcPct val="150000"/>
            </a:lnSpc>
          </a:pPr>
          <a:r>
            <a:rPr lang="en-US" sz="1600" dirty="0"/>
            <a:t>https://www.ncp-biohorizon.net/profiles</a:t>
          </a:r>
        </a:p>
      </dgm:t>
    </dgm:pt>
    <dgm:pt modelId="{43D732BC-706D-47CC-A4C7-0C30C14B03CA}" type="parTrans" cxnId="{CA6AE698-8C36-4E30-B3B5-74E1F99EAEF0}">
      <dgm:prSet/>
      <dgm:spPr/>
      <dgm:t>
        <a:bodyPr/>
        <a:lstStyle/>
        <a:p>
          <a:endParaRPr lang="en-US"/>
        </a:p>
      </dgm:t>
    </dgm:pt>
    <dgm:pt modelId="{F423CF49-BBD2-416C-A894-B80A9E1CECF5}" type="sibTrans" cxnId="{CA6AE698-8C36-4E30-B3B5-74E1F99EAEF0}">
      <dgm:prSet/>
      <dgm:spPr/>
      <dgm:t>
        <a:bodyPr/>
        <a:lstStyle/>
        <a:p>
          <a:endParaRPr lang="en-US"/>
        </a:p>
      </dgm:t>
    </dgm:pt>
    <dgm:pt modelId="{ABC3F0DD-B409-4C9D-87B3-3E385C879054}">
      <dgm:prSet custT="1"/>
      <dgm:spPr/>
      <dgm:t>
        <a:bodyPr/>
        <a:lstStyle/>
        <a:p>
          <a:pPr>
            <a:lnSpc>
              <a:spcPct val="150000"/>
            </a:lnSpc>
          </a:pPr>
          <a:r>
            <a:rPr lang="ro-RO" sz="1600" dirty="0"/>
            <a:t>Nu oferă servicii de căutare directe</a:t>
          </a:r>
          <a:endParaRPr lang="en-US" sz="1600" dirty="0"/>
        </a:p>
      </dgm:t>
    </dgm:pt>
    <dgm:pt modelId="{77B0B6C2-504D-4D06-9022-5A2C3BB68A24}" type="parTrans" cxnId="{597512D5-0525-4FAA-B15B-FDB13E261173}">
      <dgm:prSet/>
      <dgm:spPr/>
      <dgm:t>
        <a:bodyPr/>
        <a:lstStyle/>
        <a:p>
          <a:endParaRPr lang="en-US"/>
        </a:p>
      </dgm:t>
    </dgm:pt>
    <dgm:pt modelId="{E904CF94-216F-4D2D-A8C7-0F340B5C83AF}" type="sibTrans" cxnId="{597512D5-0525-4FAA-B15B-FDB13E261173}">
      <dgm:prSet/>
      <dgm:spPr/>
      <dgm:t>
        <a:bodyPr/>
        <a:lstStyle/>
        <a:p>
          <a:endParaRPr lang="en-US"/>
        </a:p>
      </dgm:t>
    </dgm:pt>
    <dgm:pt modelId="{65BF4463-2543-4253-8A82-CB78487FB052}">
      <dgm:prSet/>
      <dgm:spPr/>
      <dgm:t>
        <a:bodyPr/>
        <a:lstStyle/>
        <a:p>
          <a:r>
            <a:rPr lang="ro-RO" dirty="0"/>
            <a:t>C. </a:t>
          </a:r>
          <a:r>
            <a:rPr lang="ro-RO" dirty="0" err="1"/>
            <a:t>Security</a:t>
          </a:r>
          <a:r>
            <a:rPr lang="ro-RO" dirty="0"/>
            <a:t> </a:t>
          </a:r>
          <a:r>
            <a:rPr lang="ro-RO" dirty="0" err="1"/>
            <a:t>Research</a:t>
          </a:r>
          <a:r>
            <a:rPr lang="ro-RO" dirty="0"/>
            <a:t> </a:t>
          </a:r>
          <a:r>
            <a:rPr lang="ro-RO" dirty="0" err="1"/>
            <a:t>Database</a:t>
          </a:r>
          <a:r>
            <a:rPr lang="en-US" dirty="0"/>
            <a:t> (Seren4)</a:t>
          </a:r>
        </a:p>
      </dgm:t>
    </dgm:pt>
    <dgm:pt modelId="{630079EE-6AFA-46C1-9FC7-34C124E62391}" type="parTrans" cxnId="{4EF48630-1613-40D1-AAF3-22B9F2B94436}">
      <dgm:prSet/>
      <dgm:spPr/>
      <dgm:t>
        <a:bodyPr/>
        <a:lstStyle/>
        <a:p>
          <a:endParaRPr lang="en-US"/>
        </a:p>
      </dgm:t>
    </dgm:pt>
    <dgm:pt modelId="{965C2ED3-AFC7-4BAE-83D4-A7025A9CBCC8}" type="sibTrans" cxnId="{4EF48630-1613-40D1-AAF3-22B9F2B94436}">
      <dgm:prSet/>
      <dgm:spPr/>
      <dgm:t>
        <a:bodyPr/>
        <a:lstStyle/>
        <a:p>
          <a:endParaRPr lang="en-US"/>
        </a:p>
      </dgm:t>
    </dgm:pt>
    <dgm:pt modelId="{C57EB8B9-B265-4129-9AFC-8692A94261DC}">
      <dgm:prSet custT="1"/>
      <dgm:spPr/>
      <dgm:t>
        <a:bodyPr/>
        <a:lstStyle/>
        <a:p>
          <a:pPr>
            <a:lnSpc>
              <a:spcPct val="150000"/>
            </a:lnSpc>
          </a:pPr>
          <a:r>
            <a:rPr lang="ro-RO" sz="1600" dirty="0"/>
            <a:t>Suportă profiluri pentru </a:t>
          </a:r>
          <a:r>
            <a:rPr lang="en-US" sz="1600" b="0" i="1" dirty="0"/>
            <a:t>H2020 Societal Challenge - Secure societies</a:t>
          </a:r>
          <a:endParaRPr lang="en-US" sz="1600" i="1" dirty="0"/>
        </a:p>
      </dgm:t>
    </dgm:pt>
    <dgm:pt modelId="{7A76EDBF-18B3-4786-AD47-72989DFECD64}" type="parTrans" cxnId="{AE0B343E-5959-4530-9ACC-38B65BBB1D2F}">
      <dgm:prSet/>
      <dgm:spPr/>
      <dgm:t>
        <a:bodyPr/>
        <a:lstStyle/>
        <a:p>
          <a:endParaRPr lang="en-US"/>
        </a:p>
      </dgm:t>
    </dgm:pt>
    <dgm:pt modelId="{7DE86EB9-CBA2-42B3-95CC-32F16A1654D4}" type="sibTrans" cxnId="{AE0B343E-5959-4530-9ACC-38B65BBB1D2F}">
      <dgm:prSet/>
      <dgm:spPr/>
      <dgm:t>
        <a:bodyPr/>
        <a:lstStyle/>
        <a:p>
          <a:endParaRPr lang="en-US"/>
        </a:p>
      </dgm:t>
    </dgm:pt>
    <dgm:pt modelId="{9F1BED48-4F03-41AB-8CE8-98B95A9D9D20}">
      <dgm:prSet custT="1"/>
      <dgm:spPr/>
      <dgm:t>
        <a:bodyPr/>
        <a:lstStyle/>
        <a:p>
          <a:pPr>
            <a:lnSpc>
              <a:spcPct val="150000"/>
            </a:lnSpc>
          </a:pPr>
          <a:r>
            <a:rPr lang="en-US" sz="1600" dirty="0"/>
            <a:t>https://www.security-research-map.eu/</a:t>
          </a:r>
        </a:p>
      </dgm:t>
    </dgm:pt>
    <dgm:pt modelId="{EC1AA736-25F4-420A-8710-7DC399BF10AC}" type="parTrans" cxnId="{8A7E1549-2216-4187-BAC1-7096180B1531}">
      <dgm:prSet/>
      <dgm:spPr/>
      <dgm:t>
        <a:bodyPr/>
        <a:lstStyle/>
        <a:p>
          <a:endParaRPr lang="en-US"/>
        </a:p>
      </dgm:t>
    </dgm:pt>
    <dgm:pt modelId="{B0F07AD3-1F74-40E6-BEFE-20DCA0913BD3}" type="sibTrans" cxnId="{8A7E1549-2216-4187-BAC1-7096180B1531}">
      <dgm:prSet/>
      <dgm:spPr/>
      <dgm:t>
        <a:bodyPr/>
        <a:lstStyle/>
        <a:p>
          <a:endParaRPr lang="en-US"/>
        </a:p>
      </dgm:t>
    </dgm:pt>
    <dgm:pt modelId="{BABC6649-12A7-44B4-830C-20858A0F522B}">
      <dgm:prSet custT="1"/>
      <dgm:spPr/>
      <dgm:t>
        <a:bodyPr/>
        <a:lstStyle/>
        <a:p>
          <a:pPr>
            <a:lnSpc>
              <a:spcPct val="150000"/>
            </a:lnSpc>
          </a:pPr>
          <a:r>
            <a:rPr lang="ro-RO" sz="1600" dirty="0"/>
            <a:t>Utilizare deschisă; înregistrarea oferă facilități suplimentare</a:t>
          </a:r>
          <a:endParaRPr lang="en-US" sz="1600" dirty="0"/>
        </a:p>
      </dgm:t>
    </dgm:pt>
    <dgm:pt modelId="{D2C6BFDE-D9CE-4EB9-B2DB-878E9EB1C8C9}" type="parTrans" cxnId="{FF4A87FD-48EA-41A3-80DC-DE35A73979D8}">
      <dgm:prSet/>
      <dgm:spPr/>
      <dgm:t>
        <a:bodyPr/>
        <a:lstStyle/>
        <a:p>
          <a:endParaRPr lang="en-US"/>
        </a:p>
      </dgm:t>
    </dgm:pt>
    <dgm:pt modelId="{333D54BF-B43D-4C8A-A072-759143AF3591}" type="sibTrans" cxnId="{FF4A87FD-48EA-41A3-80DC-DE35A73979D8}">
      <dgm:prSet/>
      <dgm:spPr/>
      <dgm:t>
        <a:bodyPr/>
        <a:lstStyle/>
        <a:p>
          <a:endParaRPr lang="en-US"/>
        </a:p>
      </dgm:t>
    </dgm:pt>
    <dgm:pt modelId="{B875EF62-640B-43F6-A9AD-7033B4291E97}">
      <dgm:prSet custT="1"/>
      <dgm:spPr/>
      <dgm:t>
        <a:bodyPr/>
        <a:lstStyle/>
        <a:p>
          <a:pPr>
            <a:lnSpc>
              <a:spcPct val="150000"/>
            </a:lnSpc>
          </a:pPr>
          <a:r>
            <a:rPr lang="ro-RO" sz="1600" dirty="0"/>
            <a:t>Căutare bazată pe domeniul de activitate, domeniul H2020, experiența existentă</a:t>
          </a:r>
          <a:endParaRPr lang="en-US" sz="1600" dirty="0"/>
        </a:p>
      </dgm:t>
    </dgm:pt>
    <dgm:pt modelId="{96E6AC11-58B6-4A3B-B4A8-292AA22D3D21}" type="parTrans" cxnId="{BD63BC2A-3B21-4FC2-9762-ACE16ECC5F91}">
      <dgm:prSet/>
      <dgm:spPr/>
      <dgm:t>
        <a:bodyPr/>
        <a:lstStyle/>
        <a:p>
          <a:endParaRPr lang="en-US"/>
        </a:p>
      </dgm:t>
    </dgm:pt>
    <dgm:pt modelId="{033C8C6A-E2E1-4015-915A-1F37D192A1B0}" type="sibTrans" cxnId="{BD63BC2A-3B21-4FC2-9762-ACE16ECC5F91}">
      <dgm:prSet/>
      <dgm:spPr/>
      <dgm:t>
        <a:bodyPr/>
        <a:lstStyle/>
        <a:p>
          <a:endParaRPr lang="en-US"/>
        </a:p>
      </dgm:t>
    </dgm:pt>
    <dgm:pt modelId="{DE1159E8-05D6-4DBE-B1F7-7022C460B5A0}">
      <dgm:prSet custT="1"/>
      <dgm:spPr/>
      <dgm:t>
        <a:bodyPr/>
        <a:lstStyle/>
        <a:p>
          <a:pPr>
            <a:lnSpc>
              <a:spcPct val="150000"/>
            </a:lnSpc>
          </a:pPr>
          <a:r>
            <a:rPr lang="ro-RO" sz="1600" dirty="0"/>
            <a:t>Filtrări suplimentare disponibile</a:t>
          </a:r>
          <a:endParaRPr lang="en-US" sz="1600" dirty="0"/>
        </a:p>
      </dgm:t>
    </dgm:pt>
    <dgm:pt modelId="{E3605777-1F5A-48AE-B333-8E09387AA1E9}" type="parTrans" cxnId="{80DCD6D1-B27A-4497-9236-DEF71C216ACD}">
      <dgm:prSet/>
      <dgm:spPr/>
      <dgm:t>
        <a:bodyPr/>
        <a:lstStyle/>
        <a:p>
          <a:endParaRPr lang="en-US"/>
        </a:p>
      </dgm:t>
    </dgm:pt>
    <dgm:pt modelId="{4DEE18AA-4967-48A2-B3B8-C4ADB72AFBAF}" type="sibTrans" cxnId="{80DCD6D1-B27A-4497-9236-DEF71C216ACD}">
      <dgm:prSet/>
      <dgm:spPr/>
      <dgm:t>
        <a:bodyPr/>
        <a:lstStyle/>
        <a:p>
          <a:endParaRPr lang="en-US"/>
        </a:p>
      </dgm:t>
    </dgm:pt>
    <dgm:pt modelId="{5118D85B-D1B1-41C0-98B6-2F68C5BEF852}" type="pres">
      <dgm:prSet presAssocID="{8866118E-BD01-4F1C-9ADF-EB6DC8CE3E41}" presName="linear" presStyleCnt="0">
        <dgm:presLayoutVars>
          <dgm:animLvl val="lvl"/>
          <dgm:resizeHandles val="exact"/>
        </dgm:presLayoutVars>
      </dgm:prSet>
      <dgm:spPr/>
      <dgm:t>
        <a:bodyPr/>
        <a:lstStyle/>
        <a:p>
          <a:endParaRPr lang="ro-RO"/>
        </a:p>
      </dgm:t>
    </dgm:pt>
    <dgm:pt modelId="{3770F077-5F14-4027-A6E5-44ACFF49E594}" type="pres">
      <dgm:prSet presAssocID="{658E1CD8-8D9D-4DA7-8535-EDD09ED4BF8D}" presName="parentText" presStyleLbl="node1" presStyleIdx="0" presStyleCnt="2">
        <dgm:presLayoutVars>
          <dgm:chMax val="0"/>
          <dgm:bulletEnabled val="1"/>
        </dgm:presLayoutVars>
      </dgm:prSet>
      <dgm:spPr/>
      <dgm:t>
        <a:bodyPr/>
        <a:lstStyle/>
        <a:p>
          <a:endParaRPr lang="ro-RO"/>
        </a:p>
      </dgm:t>
    </dgm:pt>
    <dgm:pt modelId="{3A2DC207-E8A9-46B6-A434-5C8A1EFA6C0A}" type="pres">
      <dgm:prSet presAssocID="{658E1CD8-8D9D-4DA7-8535-EDD09ED4BF8D}" presName="childText" presStyleLbl="revTx" presStyleIdx="0" presStyleCnt="2">
        <dgm:presLayoutVars>
          <dgm:bulletEnabled val="1"/>
        </dgm:presLayoutVars>
      </dgm:prSet>
      <dgm:spPr/>
      <dgm:t>
        <a:bodyPr/>
        <a:lstStyle/>
        <a:p>
          <a:endParaRPr lang="ro-RO"/>
        </a:p>
      </dgm:t>
    </dgm:pt>
    <dgm:pt modelId="{7D76C1F6-2EAF-4E9E-87E6-43C74703FD73}" type="pres">
      <dgm:prSet presAssocID="{65BF4463-2543-4253-8A82-CB78487FB052}" presName="parentText" presStyleLbl="node1" presStyleIdx="1" presStyleCnt="2">
        <dgm:presLayoutVars>
          <dgm:chMax val="0"/>
          <dgm:bulletEnabled val="1"/>
        </dgm:presLayoutVars>
      </dgm:prSet>
      <dgm:spPr/>
      <dgm:t>
        <a:bodyPr/>
        <a:lstStyle/>
        <a:p>
          <a:endParaRPr lang="ro-RO"/>
        </a:p>
      </dgm:t>
    </dgm:pt>
    <dgm:pt modelId="{877A5238-7C7E-46EF-B646-120EDF6C1ECE}" type="pres">
      <dgm:prSet presAssocID="{65BF4463-2543-4253-8A82-CB78487FB052}" presName="childText" presStyleLbl="revTx" presStyleIdx="1" presStyleCnt="2">
        <dgm:presLayoutVars>
          <dgm:bulletEnabled val="1"/>
        </dgm:presLayoutVars>
      </dgm:prSet>
      <dgm:spPr/>
      <dgm:t>
        <a:bodyPr/>
        <a:lstStyle/>
        <a:p>
          <a:endParaRPr lang="ro-RO"/>
        </a:p>
      </dgm:t>
    </dgm:pt>
  </dgm:ptLst>
  <dgm:cxnLst>
    <dgm:cxn modelId="{FF4A87FD-48EA-41A3-80DC-DE35A73979D8}" srcId="{65BF4463-2543-4253-8A82-CB78487FB052}" destId="{BABC6649-12A7-44B4-830C-20858A0F522B}" srcOrd="2" destOrd="0" parTransId="{D2C6BFDE-D9CE-4EB9-B2DB-878E9EB1C8C9}" sibTransId="{333D54BF-B43D-4C8A-A072-759143AF3591}"/>
    <dgm:cxn modelId="{4EF48630-1613-40D1-AAF3-22B9F2B94436}" srcId="{8866118E-BD01-4F1C-9ADF-EB6DC8CE3E41}" destId="{65BF4463-2543-4253-8A82-CB78487FB052}" srcOrd="1" destOrd="0" parTransId="{630079EE-6AFA-46C1-9FC7-34C124E62391}" sibTransId="{965C2ED3-AFC7-4BAE-83D4-A7025A9CBCC8}"/>
    <dgm:cxn modelId="{661B8B00-29AC-44C7-9137-759059D86847}" type="presOf" srcId="{658E1CD8-8D9D-4DA7-8535-EDD09ED4BF8D}" destId="{3770F077-5F14-4027-A6E5-44ACFF49E594}" srcOrd="0" destOrd="0" presId="urn:microsoft.com/office/officeart/2005/8/layout/vList2"/>
    <dgm:cxn modelId="{1C734CB2-C329-4EE1-B98E-128616E4A96C}" type="presOf" srcId="{9F1BED48-4F03-41AB-8CE8-98B95A9D9D20}" destId="{877A5238-7C7E-46EF-B646-120EDF6C1ECE}" srcOrd="0" destOrd="1" presId="urn:microsoft.com/office/officeart/2005/8/layout/vList2"/>
    <dgm:cxn modelId="{CA6AE698-8C36-4E30-B3B5-74E1F99EAEF0}" srcId="{658E1CD8-8D9D-4DA7-8535-EDD09ED4BF8D}" destId="{BCF8F504-3673-4EC8-8489-67BD844495F9}" srcOrd="1" destOrd="0" parTransId="{43D732BC-706D-47CC-A4C7-0C30C14B03CA}" sibTransId="{F423CF49-BBD2-416C-A894-B80A9E1CECF5}"/>
    <dgm:cxn modelId="{08597C5A-3809-464A-97C3-66408163522E}" type="presOf" srcId="{65BF4463-2543-4253-8A82-CB78487FB052}" destId="{7D76C1F6-2EAF-4E9E-87E6-43C74703FD73}" srcOrd="0" destOrd="0" presId="urn:microsoft.com/office/officeart/2005/8/layout/vList2"/>
    <dgm:cxn modelId="{D0B103ED-2B42-4681-84FA-B8150AE3A9CC}" type="presOf" srcId="{0DCD2226-D43E-45B8-9CC9-CA878873AEDB}" destId="{3A2DC207-E8A9-46B6-A434-5C8A1EFA6C0A}" srcOrd="0" destOrd="0" presId="urn:microsoft.com/office/officeart/2005/8/layout/vList2"/>
    <dgm:cxn modelId="{BD63BC2A-3B21-4FC2-9762-ACE16ECC5F91}" srcId="{65BF4463-2543-4253-8A82-CB78487FB052}" destId="{B875EF62-640B-43F6-A9AD-7033B4291E97}" srcOrd="3" destOrd="0" parTransId="{96E6AC11-58B6-4A3B-B4A8-292AA22D3D21}" sibTransId="{033C8C6A-E2E1-4015-915A-1F37D192A1B0}"/>
    <dgm:cxn modelId="{E989475E-DF22-4950-9132-C7DDDD47D045}" type="presOf" srcId="{DE1159E8-05D6-4DBE-B1F7-7022C460B5A0}" destId="{877A5238-7C7E-46EF-B646-120EDF6C1ECE}" srcOrd="0" destOrd="4" presId="urn:microsoft.com/office/officeart/2005/8/layout/vList2"/>
    <dgm:cxn modelId="{C3515936-1A77-411A-8BA8-AF20BF8BFD3D}" type="presOf" srcId="{8866118E-BD01-4F1C-9ADF-EB6DC8CE3E41}" destId="{5118D85B-D1B1-41C0-98B6-2F68C5BEF852}" srcOrd="0" destOrd="0" presId="urn:microsoft.com/office/officeart/2005/8/layout/vList2"/>
    <dgm:cxn modelId="{CCD7ED10-1D41-40C4-9815-15DFED64B002}" type="presOf" srcId="{ABC3F0DD-B409-4C9D-87B3-3E385C879054}" destId="{3A2DC207-E8A9-46B6-A434-5C8A1EFA6C0A}" srcOrd="0" destOrd="2" presId="urn:microsoft.com/office/officeart/2005/8/layout/vList2"/>
    <dgm:cxn modelId="{597512D5-0525-4FAA-B15B-FDB13E261173}" srcId="{658E1CD8-8D9D-4DA7-8535-EDD09ED4BF8D}" destId="{ABC3F0DD-B409-4C9D-87B3-3E385C879054}" srcOrd="2" destOrd="0" parTransId="{77B0B6C2-504D-4D06-9022-5A2C3BB68A24}" sibTransId="{E904CF94-216F-4D2D-A8C7-0F340B5C83AF}"/>
    <dgm:cxn modelId="{74C3DC5B-C418-4A8F-ACDB-C4F2716F5A1D}" srcId="{8866118E-BD01-4F1C-9ADF-EB6DC8CE3E41}" destId="{658E1CD8-8D9D-4DA7-8535-EDD09ED4BF8D}" srcOrd="0" destOrd="0" parTransId="{3EAFACC6-EF98-4815-A2F3-C47D6232D071}" sibTransId="{B6C5046F-5097-4451-9D54-2D742F7CD66A}"/>
    <dgm:cxn modelId="{211EA440-F7EC-40DB-A818-3421408A8C28}" type="presOf" srcId="{BABC6649-12A7-44B4-830C-20858A0F522B}" destId="{877A5238-7C7E-46EF-B646-120EDF6C1ECE}" srcOrd="0" destOrd="2" presId="urn:microsoft.com/office/officeart/2005/8/layout/vList2"/>
    <dgm:cxn modelId="{80DCD6D1-B27A-4497-9236-DEF71C216ACD}" srcId="{65BF4463-2543-4253-8A82-CB78487FB052}" destId="{DE1159E8-05D6-4DBE-B1F7-7022C460B5A0}" srcOrd="4" destOrd="0" parTransId="{E3605777-1F5A-48AE-B333-8E09387AA1E9}" sibTransId="{4DEE18AA-4967-48A2-B3B8-C4ADB72AFBAF}"/>
    <dgm:cxn modelId="{15FD59DA-438D-4922-A0C2-7C8712FAF0AB}" srcId="{658E1CD8-8D9D-4DA7-8535-EDD09ED4BF8D}" destId="{0DCD2226-D43E-45B8-9CC9-CA878873AEDB}" srcOrd="0" destOrd="0" parTransId="{A6A93CA7-8ADC-4598-8CF1-6748A2F92832}" sibTransId="{A5685FF9-524E-4C84-B2EC-C2C6F7956533}"/>
    <dgm:cxn modelId="{AE0B343E-5959-4530-9ACC-38B65BBB1D2F}" srcId="{65BF4463-2543-4253-8A82-CB78487FB052}" destId="{C57EB8B9-B265-4129-9AFC-8692A94261DC}" srcOrd="0" destOrd="0" parTransId="{7A76EDBF-18B3-4786-AD47-72989DFECD64}" sibTransId="{7DE86EB9-CBA2-42B3-95CC-32F16A1654D4}"/>
    <dgm:cxn modelId="{F541306B-C2D0-49EA-9F4A-7002DB0E385B}" type="presOf" srcId="{BCF8F504-3673-4EC8-8489-67BD844495F9}" destId="{3A2DC207-E8A9-46B6-A434-5C8A1EFA6C0A}" srcOrd="0" destOrd="1" presId="urn:microsoft.com/office/officeart/2005/8/layout/vList2"/>
    <dgm:cxn modelId="{8A7E1549-2216-4187-BAC1-7096180B1531}" srcId="{65BF4463-2543-4253-8A82-CB78487FB052}" destId="{9F1BED48-4F03-41AB-8CE8-98B95A9D9D20}" srcOrd="1" destOrd="0" parTransId="{EC1AA736-25F4-420A-8710-7DC399BF10AC}" sibTransId="{B0F07AD3-1F74-40E6-BEFE-20DCA0913BD3}"/>
    <dgm:cxn modelId="{F136B2FD-7E46-48A8-B6EB-D8352D063AE7}" type="presOf" srcId="{B875EF62-640B-43F6-A9AD-7033B4291E97}" destId="{877A5238-7C7E-46EF-B646-120EDF6C1ECE}" srcOrd="0" destOrd="3" presId="urn:microsoft.com/office/officeart/2005/8/layout/vList2"/>
    <dgm:cxn modelId="{99EBEA37-9A92-4886-8A47-CA8D9D378F47}" type="presOf" srcId="{C57EB8B9-B265-4129-9AFC-8692A94261DC}" destId="{877A5238-7C7E-46EF-B646-120EDF6C1ECE}" srcOrd="0" destOrd="0" presId="urn:microsoft.com/office/officeart/2005/8/layout/vList2"/>
    <dgm:cxn modelId="{C2670698-AD1A-4F0F-AE59-ADDA80BADF63}" type="presParOf" srcId="{5118D85B-D1B1-41C0-98B6-2F68C5BEF852}" destId="{3770F077-5F14-4027-A6E5-44ACFF49E594}" srcOrd="0" destOrd="0" presId="urn:microsoft.com/office/officeart/2005/8/layout/vList2"/>
    <dgm:cxn modelId="{0F8A3243-ED18-4CA7-94A3-D2E87D3310F3}" type="presParOf" srcId="{5118D85B-D1B1-41C0-98B6-2F68C5BEF852}" destId="{3A2DC207-E8A9-46B6-A434-5C8A1EFA6C0A}" srcOrd="1" destOrd="0" presId="urn:microsoft.com/office/officeart/2005/8/layout/vList2"/>
    <dgm:cxn modelId="{5E171EAF-43A7-4EB1-9012-209ABAB0DEE3}" type="presParOf" srcId="{5118D85B-D1B1-41C0-98B6-2F68C5BEF852}" destId="{7D76C1F6-2EAF-4E9E-87E6-43C74703FD73}" srcOrd="2" destOrd="0" presId="urn:microsoft.com/office/officeart/2005/8/layout/vList2"/>
    <dgm:cxn modelId="{09BA9DB8-7616-4770-BA4B-7E2D99C4E0DA}" type="presParOf" srcId="{5118D85B-D1B1-41C0-98B6-2F68C5BEF852}" destId="{877A5238-7C7E-46EF-B646-120EDF6C1EC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866118E-BD01-4F1C-9ADF-EB6DC8CE3E4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58E1CD8-8D9D-4DA7-8535-EDD09ED4BF8D}">
      <dgm:prSet/>
      <dgm:spPr/>
      <dgm:t>
        <a:bodyPr/>
        <a:lstStyle/>
        <a:p>
          <a:r>
            <a:rPr lang="ro-RO" dirty="0"/>
            <a:t>C. </a:t>
          </a:r>
          <a:r>
            <a:rPr lang="en-US" dirty="0"/>
            <a:t>RICH</a:t>
          </a:r>
        </a:p>
      </dgm:t>
    </dgm:pt>
    <dgm:pt modelId="{3EAFACC6-EF98-4815-A2F3-C47D6232D071}" type="parTrans" cxnId="{74C3DC5B-C418-4A8F-ACDB-C4F2716F5A1D}">
      <dgm:prSet/>
      <dgm:spPr/>
      <dgm:t>
        <a:bodyPr/>
        <a:lstStyle/>
        <a:p>
          <a:endParaRPr lang="en-US"/>
        </a:p>
      </dgm:t>
    </dgm:pt>
    <dgm:pt modelId="{B6C5046F-5097-4451-9D54-2D742F7CD66A}" type="sibTrans" cxnId="{74C3DC5B-C418-4A8F-ACDB-C4F2716F5A1D}">
      <dgm:prSet/>
      <dgm:spPr/>
      <dgm:t>
        <a:bodyPr/>
        <a:lstStyle/>
        <a:p>
          <a:endParaRPr lang="en-US"/>
        </a:p>
      </dgm:t>
    </dgm:pt>
    <dgm:pt modelId="{0DCD2226-D43E-45B8-9CC9-CA878873AEDB}">
      <dgm:prSet/>
      <dgm:spPr/>
      <dgm:t>
        <a:bodyPr/>
        <a:lstStyle/>
        <a:p>
          <a:pPr>
            <a:lnSpc>
              <a:spcPct val="150000"/>
            </a:lnSpc>
          </a:pPr>
          <a:r>
            <a:rPr lang="en-US" dirty="0" smtClean="0"/>
            <a:t>Re</a:t>
          </a:r>
          <a:r>
            <a:rPr lang="ro-RO" dirty="0" smtClean="0"/>
            <a:t>teaua </a:t>
          </a:r>
          <a:r>
            <a:rPr lang="ro-RO" dirty="0"/>
            <a:t>NCP pentru </a:t>
          </a:r>
          <a:r>
            <a:rPr lang="ro-RO" i="1" dirty="0"/>
            <a:t>H2020 </a:t>
          </a:r>
          <a:r>
            <a:rPr lang="en-US" b="0" i="1" dirty="0"/>
            <a:t>Research Infrastructures</a:t>
          </a:r>
          <a:endParaRPr lang="en-US" i="1" dirty="0"/>
        </a:p>
      </dgm:t>
    </dgm:pt>
    <dgm:pt modelId="{A6A93CA7-8ADC-4598-8CF1-6748A2F92832}" type="parTrans" cxnId="{15FD59DA-438D-4922-A0C2-7C8712FAF0AB}">
      <dgm:prSet/>
      <dgm:spPr/>
      <dgm:t>
        <a:bodyPr/>
        <a:lstStyle/>
        <a:p>
          <a:endParaRPr lang="en-US"/>
        </a:p>
      </dgm:t>
    </dgm:pt>
    <dgm:pt modelId="{A5685FF9-524E-4C84-B2EC-C2C6F7956533}" type="sibTrans" cxnId="{15FD59DA-438D-4922-A0C2-7C8712FAF0AB}">
      <dgm:prSet/>
      <dgm:spPr/>
      <dgm:t>
        <a:bodyPr/>
        <a:lstStyle/>
        <a:p>
          <a:endParaRPr lang="en-US"/>
        </a:p>
      </dgm:t>
    </dgm:pt>
    <dgm:pt modelId="{65BF4463-2543-4253-8A82-CB78487FB052}">
      <dgm:prSet/>
      <dgm:spPr/>
      <dgm:t>
        <a:bodyPr/>
        <a:lstStyle/>
        <a:p>
          <a:pPr>
            <a:lnSpc>
              <a:spcPct val="150000"/>
            </a:lnSpc>
          </a:pPr>
          <a:r>
            <a:rPr lang="ro-RO" dirty="0"/>
            <a:t>C. Net4Society</a:t>
          </a:r>
          <a:endParaRPr lang="en-US" dirty="0"/>
        </a:p>
      </dgm:t>
    </dgm:pt>
    <dgm:pt modelId="{630079EE-6AFA-46C1-9FC7-34C124E62391}" type="parTrans" cxnId="{4EF48630-1613-40D1-AAF3-22B9F2B94436}">
      <dgm:prSet/>
      <dgm:spPr/>
      <dgm:t>
        <a:bodyPr/>
        <a:lstStyle/>
        <a:p>
          <a:endParaRPr lang="en-US"/>
        </a:p>
      </dgm:t>
    </dgm:pt>
    <dgm:pt modelId="{965C2ED3-AFC7-4BAE-83D4-A7025A9CBCC8}" type="sibTrans" cxnId="{4EF48630-1613-40D1-AAF3-22B9F2B94436}">
      <dgm:prSet/>
      <dgm:spPr/>
      <dgm:t>
        <a:bodyPr/>
        <a:lstStyle/>
        <a:p>
          <a:endParaRPr lang="en-US"/>
        </a:p>
      </dgm:t>
    </dgm:pt>
    <dgm:pt modelId="{C57EB8B9-B265-4129-9AFC-8692A94261DC}">
      <dgm:prSet/>
      <dgm:spPr/>
      <dgm:t>
        <a:bodyPr/>
        <a:lstStyle/>
        <a:p>
          <a:pPr>
            <a:lnSpc>
              <a:spcPct val="150000"/>
            </a:lnSpc>
          </a:pPr>
          <a:r>
            <a:rPr lang="ro-RO" i="0" dirty="0"/>
            <a:t>Rețeaua NCP pentru </a:t>
          </a:r>
          <a:r>
            <a:rPr lang="ro-RO" b="0" i="1" dirty="0"/>
            <a:t>H2020 </a:t>
          </a:r>
          <a:r>
            <a:rPr lang="en-US" b="0" i="1" dirty="0"/>
            <a:t>Societal Challenge 6 ("Europe in a changing world: inclusive, innovative and reflective societies")</a:t>
          </a:r>
        </a:p>
      </dgm:t>
    </dgm:pt>
    <dgm:pt modelId="{7A76EDBF-18B3-4786-AD47-72989DFECD64}" type="parTrans" cxnId="{AE0B343E-5959-4530-9ACC-38B65BBB1D2F}">
      <dgm:prSet/>
      <dgm:spPr/>
      <dgm:t>
        <a:bodyPr/>
        <a:lstStyle/>
        <a:p>
          <a:endParaRPr lang="en-US"/>
        </a:p>
      </dgm:t>
    </dgm:pt>
    <dgm:pt modelId="{7DE86EB9-CBA2-42B3-95CC-32F16A1654D4}" type="sibTrans" cxnId="{AE0B343E-5959-4530-9ACC-38B65BBB1D2F}">
      <dgm:prSet/>
      <dgm:spPr/>
      <dgm:t>
        <a:bodyPr/>
        <a:lstStyle/>
        <a:p>
          <a:endParaRPr lang="en-US"/>
        </a:p>
      </dgm:t>
    </dgm:pt>
    <dgm:pt modelId="{069A8B19-24D9-4F73-82D2-F8664AA6AAD3}">
      <dgm:prSet/>
      <dgm:spPr/>
      <dgm:t>
        <a:bodyPr/>
        <a:lstStyle/>
        <a:p>
          <a:pPr>
            <a:lnSpc>
              <a:spcPct val="150000"/>
            </a:lnSpc>
          </a:pPr>
          <a:r>
            <a:rPr lang="en-US" i="1" dirty="0"/>
            <a:t>http://www.rich2020.eu/</a:t>
          </a:r>
        </a:p>
      </dgm:t>
    </dgm:pt>
    <dgm:pt modelId="{412E20CC-81CE-46F4-9F87-C6832374169D}" type="parTrans" cxnId="{3ECF5CCC-834E-40E3-B839-BF9943FC1396}">
      <dgm:prSet/>
      <dgm:spPr/>
      <dgm:t>
        <a:bodyPr/>
        <a:lstStyle/>
        <a:p>
          <a:endParaRPr lang="en-US"/>
        </a:p>
      </dgm:t>
    </dgm:pt>
    <dgm:pt modelId="{42A03BAD-C700-4B7A-BCE9-8734AFDA4E41}" type="sibTrans" cxnId="{3ECF5CCC-834E-40E3-B839-BF9943FC1396}">
      <dgm:prSet/>
      <dgm:spPr/>
      <dgm:t>
        <a:bodyPr/>
        <a:lstStyle/>
        <a:p>
          <a:endParaRPr lang="en-US"/>
        </a:p>
      </dgm:t>
    </dgm:pt>
    <dgm:pt modelId="{53968C21-4779-42CC-8A9A-E58322B2C4C1}">
      <dgm:prSet/>
      <dgm:spPr/>
      <dgm:t>
        <a:bodyPr/>
        <a:lstStyle/>
        <a:p>
          <a:pPr>
            <a:lnSpc>
              <a:spcPct val="150000"/>
            </a:lnSpc>
          </a:pPr>
          <a:r>
            <a:rPr lang="en-US" b="0" i="0" dirty="0"/>
            <a:t>https://www.net4society.eu/en/</a:t>
          </a:r>
        </a:p>
      </dgm:t>
    </dgm:pt>
    <dgm:pt modelId="{51392AF5-B537-46A6-813C-A81FC1371D67}" type="parTrans" cxnId="{78D9827A-5E5D-4A5B-B7EE-77110DF7DA6C}">
      <dgm:prSet/>
      <dgm:spPr/>
      <dgm:t>
        <a:bodyPr/>
        <a:lstStyle/>
        <a:p>
          <a:endParaRPr lang="en-US"/>
        </a:p>
      </dgm:t>
    </dgm:pt>
    <dgm:pt modelId="{1B0E6380-8E4B-4582-A21E-F8919764DFA5}" type="sibTrans" cxnId="{78D9827A-5E5D-4A5B-B7EE-77110DF7DA6C}">
      <dgm:prSet/>
      <dgm:spPr/>
      <dgm:t>
        <a:bodyPr/>
        <a:lstStyle/>
        <a:p>
          <a:endParaRPr lang="en-US"/>
        </a:p>
      </dgm:t>
    </dgm:pt>
    <dgm:pt modelId="{98C5097C-264E-4372-A3B5-CB3819CC0E9B}">
      <dgm:prSet/>
      <dgm:spPr/>
      <dgm:t>
        <a:bodyPr/>
        <a:lstStyle/>
        <a:p>
          <a:r>
            <a:rPr lang="ro-RO" b="0" i="0" dirty="0"/>
            <a:t>C. COSMOS2020</a:t>
          </a:r>
          <a:endParaRPr lang="en-US" b="0" i="0" dirty="0"/>
        </a:p>
      </dgm:t>
    </dgm:pt>
    <dgm:pt modelId="{0825829F-9A73-4545-B77F-206AD7B783E3}" type="parTrans" cxnId="{D4958D4F-7D14-4290-9450-FBC3CBCB4F8D}">
      <dgm:prSet/>
      <dgm:spPr/>
      <dgm:t>
        <a:bodyPr/>
        <a:lstStyle/>
        <a:p>
          <a:endParaRPr lang="en-US"/>
        </a:p>
      </dgm:t>
    </dgm:pt>
    <dgm:pt modelId="{FF3765A9-6984-4EB5-A8C6-65A55DDB9FCF}" type="sibTrans" cxnId="{D4958D4F-7D14-4290-9450-FBC3CBCB4F8D}">
      <dgm:prSet/>
      <dgm:spPr/>
      <dgm:t>
        <a:bodyPr/>
        <a:lstStyle/>
        <a:p>
          <a:endParaRPr lang="en-US"/>
        </a:p>
      </dgm:t>
    </dgm:pt>
    <dgm:pt modelId="{93E5F224-4B4F-4C89-B97B-634B078272CB}">
      <dgm:prSet/>
      <dgm:spPr/>
      <dgm:t>
        <a:bodyPr/>
        <a:lstStyle/>
        <a:p>
          <a:pPr>
            <a:lnSpc>
              <a:spcPct val="150000"/>
            </a:lnSpc>
          </a:pPr>
          <a:r>
            <a:rPr lang="ro-RO" b="0" i="0" dirty="0"/>
            <a:t>Rețeaua NCP pentru </a:t>
          </a:r>
          <a:r>
            <a:rPr lang="en-US" b="0" i="1" dirty="0"/>
            <a:t>“Space”</a:t>
          </a:r>
          <a:r>
            <a:rPr lang="ro-RO" b="0" i="0" dirty="0"/>
            <a:t> </a:t>
          </a:r>
          <a:endParaRPr lang="en-US" b="0" i="0" dirty="0"/>
        </a:p>
      </dgm:t>
    </dgm:pt>
    <dgm:pt modelId="{36510A9F-46C2-4C81-89F2-2917DF4E1A52}" type="parTrans" cxnId="{F47C880B-EF25-4681-9C95-6A2EAFCE6547}">
      <dgm:prSet/>
      <dgm:spPr/>
      <dgm:t>
        <a:bodyPr/>
        <a:lstStyle/>
        <a:p>
          <a:endParaRPr lang="en-US"/>
        </a:p>
      </dgm:t>
    </dgm:pt>
    <dgm:pt modelId="{FC2D7330-7AD5-4193-8849-07DB2C44A2F5}" type="sibTrans" cxnId="{F47C880B-EF25-4681-9C95-6A2EAFCE6547}">
      <dgm:prSet/>
      <dgm:spPr/>
      <dgm:t>
        <a:bodyPr/>
        <a:lstStyle/>
        <a:p>
          <a:endParaRPr lang="en-US"/>
        </a:p>
      </dgm:t>
    </dgm:pt>
    <dgm:pt modelId="{3175396F-A394-4711-8520-9D7BA88A5AF0}">
      <dgm:prSet/>
      <dgm:spPr/>
      <dgm:t>
        <a:bodyPr/>
        <a:lstStyle/>
        <a:p>
          <a:pPr>
            <a:lnSpc>
              <a:spcPct val="150000"/>
            </a:lnSpc>
          </a:pPr>
          <a:r>
            <a:rPr lang="en-US" b="0" i="0" dirty="0"/>
            <a:t>https://www.ncp-space.net/</a:t>
          </a:r>
        </a:p>
      </dgm:t>
    </dgm:pt>
    <dgm:pt modelId="{558EB0AC-D86B-4371-B648-9B79A3A1F3D2}" type="parTrans" cxnId="{43A429AB-C035-4C40-A828-691CA1973A00}">
      <dgm:prSet/>
      <dgm:spPr/>
      <dgm:t>
        <a:bodyPr/>
        <a:lstStyle/>
        <a:p>
          <a:endParaRPr lang="en-US"/>
        </a:p>
      </dgm:t>
    </dgm:pt>
    <dgm:pt modelId="{08BC7F19-435B-4B4E-A201-D06A8F5A4E6A}" type="sibTrans" cxnId="{43A429AB-C035-4C40-A828-691CA1973A00}">
      <dgm:prSet/>
      <dgm:spPr/>
      <dgm:t>
        <a:bodyPr/>
        <a:lstStyle/>
        <a:p>
          <a:endParaRPr lang="en-US"/>
        </a:p>
      </dgm:t>
    </dgm:pt>
    <dgm:pt modelId="{68B63B41-D057-40E9-BC96-F982324210A0}">
      <dgm:prSet/>
      <dgm:spPr/>
      <dgm:t>
        <a:bodyPr/>
        <a:lstStyle/>
        <a:p>
          <a:r>
            <a:rPr lang="en-US" b="0" i="0" dirty="0"/>
            <a:t>&amp; others</a:t>
          </a:r>
        </a:p>
      </dgm:t>
    </dgm:pt>
    <dgm:pt modelId="{852EA915-7F39-493C-9279-74CB3AB82B6D}" type="parTrans" cxnId="{81C2E84F-E8E2-49B2-B201-824CA675FAAA}">
      <dgm:prSet/>
      <dgm:spPr/>
      <dgm:t>
        <a:bodyPr/>
        <a:lstStyle/>
        <a:p>
          <a:endParaRPr lang="en-US"/>
        </a:p>
      </dgm:t>
    </dgm:pt>
    <dgm:pt modelId="{CB44AD1E-2794-4A89-A02C-319B31A44120}" type="sibTrans" cxnId="{81C2E84F-E8E2-49B2-B201-824CA675FAAA}">
      <dgm:prSet/>
      <dgm:spPr/>
      <dgm:t>
        <a:bodyPr/>
        <a:lstStyle/>
        <a:p>
          <a:endParaRPr lang="en-US"/>
        </a:p>
      </dgm:t>
    </dgm:pt>
    <dgm:pt modelId="{B14D51C6-9FF0-4D05-A9ED-E73DD8876830}">
      <dgm:prSet/>
      <dgm:spPr/>
      <dgm:t>
        <a:bodyPr/>
        <a:lstStyle/>
        <a:p>
          <a:pPr>
            <a:lnSpc>
              <a:spcPct val="150000"/>
            </a:lnSpc>
          </a:pPr>
          <a:r>
            <a:rPr lang="en-US" b="0" i="0" dirty="0"/>
            <a:t>Lista </a:t>
          </a:r>
          <a:r>
            <a:rPr lang="en-US" b="0" i="0" dirty="0" err="1"/>
            <a:t>complet</a:t>
          </a:r>
          <a:r>
            <a:rPr lang="ro-RO" b="0" i="0" dirty="0"/>
            <a:t>ă este disponibilă aici:</a:t>
          </a:r>
          <a:endParaRPr lang="en-US" b="0" i="0" dirty="0"/>
        </a:p>
      </dgm:t>
    </dgm:pt>
    <dgm:pt modelId="{50DDAA0F-B518-40DE-909E-147A4AC82B3E}" type="parTrans" cxnId="{4F0E9DC5-01A6-44FE-9FF1-D5D4B44D5689}">
      <dgm:prSet/>
      <dgm:spPr/>
      <dgm:t>
        <a:bodyPr/>
        <a:lstStyle/>
        <a:p>
          <a:endParaRPr lang="en-US"/>
        </a:p>
      </dgm:t>
    </dgm:pt>
    <dgm:pt modelId="{F1AE242C-88C6-42BE-9E42-E010DAB8E962}" type="sibTrans" cxnId="{4F0E9DC5-01A6-44FE-9FF1-D5D4B44D5689}">
      <dgm:prSet/>
      <dgm:spPr/>
      <dgm:t>
        <a:bodyPr/>
        <a:lstStyle/>
        <a:p>
          <a:endParaRPr lang="en-US"/>
        </a:p>
      </dgm:t>
    </dgm:pt>
    <dgm:pt modelId="{17FEE2FC-6A68-480B-8B83-0801029D49C8}">
      <dgm:prSet/>
      <dgm:spPr/>
      <dgm:t>
        <a:bodyPr/>
        <a:lstStyle/>
        <a:p>
          <a:pPr>
            <a:lnSpc>
              <a:spcPct val="150000"/>
            </a:lnSpc>
          </a:pPr>
          <a:r>
            <a:rPr lang="en-US" b="0" i="0" dirty="0"/>
            <a:t>https://www.ncpacademy.eu/useful-links/</a:t>
          </a:r>
        </a:p>
      </dgm:t>
    </dgm:pt>
    <dgm:pt modelId="{68F4FF70-F804-4BA1-B9B1-8BC710B75898}" type="parTrans" cxnId="{B1EA431C-17EE-4870-B860-B1A9C45158B7}">
      <dgm:prSet/>
      <dgm:spPr/>
      <dgm:t>
        <a:bodyPr/>
        <a:lstStyle/>
        <a:p>
          <a:endParaRPr lang="en-US"/>
        </a:p>
      </dgm:t>
    </dgm:pt>
    <dgm:pt modelId="{CD2E19C3-27AD-4B68-A03E-E872BD2B0DD2}" type="sibTrans" cxnId="{B1EA431C-17EE-4870-B860-B1A9C45158B7}">
      <dgm:prSet/>
      <dgm:spPr/>
      <dgm:t>
        <a:bodyPr/>
        <a:lstStyle/>
        <a:p>
          <a:endParaRPr lang="en-US"/>
        </a:p>
      </dgm:t>
    </dgm:pt>
    <dgm:pt modelId="{5118D85B-D1B1-41C0-98B6-2F68C5BEF852}" type="pres">
      <dgm:prSet presAssocID="{8866118E-BD01-4F1C-9ADF-EB6DC8CE3E41}" presName="linear" presStyleCnt="0">
        <dgm:presLayoutVars>
          <dgm:animLvl val="lvl"/>
          <dgm:resizeHandles val="exact"/>
        </dgm:presLayoutVars>
      </dgm:prSet>
      <dgm:spPr/>
      <dgm:t>
        <a:bodyPr/>
        <a:lstStyle/>
        <a:p>
          <a:endParaRPr lang="ro-RO"/>
        </a:p>
      </dgm:t>
    </dgm:pt>
    <dgm:pt modelId="{3770F077-5F14-4027-A6E5-44ACFF49E594}" type="pres">
      <dgm:prSet presAssocID="{658E1CD8-8D9D-4DA7-8535-EDD09ED4BF8D}" presName="parentText" presStyleLbl="node1" presStyleIdx="0" presStyleCnt="4" custLinFactNeighborX="758" custLinFactNeighborY="-39384">
        <dgm:presLayoutVars>
          <dgm:chMax val="0"/>
          <dgm:bulletEnabled val="1"/>
        </dgm:presLayoutVars>
      </dgm:prSet>
      <dgm:spPr/>
      <dgm:t>
        <a:bodyPr/>
        <a:lstStyle/>
        <a:p>
          <a:endParaRPr lang="ro-RO"/>
        </a:p>
      </dgm:t>
    </dgm:pt>
    <dgm:pt modelId="{3A2DC207-E8A9-46B6-A434-5C8A1EFA6C0A}" type="pres">
      <dgm:prSet presAssocID="{658E1CD8-8D9D-4DA7-8535-EDD09ED4BF8D}" presName="childText" presStyleLbl="revTx" presStyleIdx="0" presStyleCnt="4" custLinFactNeighborY="-25059">
        <dgm:presLayoutVars>
          <dgm:bulletEnabled val="1"/>
        </dgm:presLayoutVars>
      </dgm:prSet>
      <dgm:spPr/>
      <dgm:t>
        <a:bodyPr/>
        <a:lstStyle/>
        <a:p>
          <a:endParaRPr lang="ro-RO"/>
        </a:p>
      </dgm:t>
    </dgm:pt>
    <dgm:pt modelId="{7D76C1F6-2EAF-4E9E-87E6-43C74703FD73}" type="pres">
      <dgm:prSet presAssocID="{65BF4463-2543-4253-8A82-CB78487FB052}" presName="parentText" presStyleLbl="node1" presStyleIdx="1" presStyleCnt="4" custLinFactNeighborY="-23784">
        <dgm:presLayoutVars>
          <dgm:chMax val="0"/>
          <dgm:bulletEnabled val="1"/>
        </dgm:presLayoutVars>
      </dgm:prSet>
      <dgm:spPr/>
      <dgm:t>
        <a:bodyPr/>
        <a:lstStyle/>
        <a:p>
          <a:endParaRPr lang="ro-RO"/>
        </a:p>
      </dgm:t>
    </dgm:pt>
    <dgm:pt modelId="{877A5238-7C7E-46EF-B646-120EDF6C1ECE}" type="pres">
      <dgm:prSet presAssocID="{65BF4463-2543-4253-8A82-CB78487FB052}" presName="childText" presStyleLbl="revTx" presStyleIdx="1" presStyleCnt="4" custLinFactNeighborY="-39068">
        <dgm:presLayoutVars>
          <dgm:bulletEnabled val="1"/>
        </dgm:presLayoutVars>
      </dgm:prSet>
      <dgm:spPr/>
      <dgm:t>
        <a:bodyPr/>
        <a:lstStyle/>
        <a:p>
          <a:endParaRPr lang="ro-RO"/>
        </a:p>
      </dgm:t>
    </dgm:pt>
    <dgm:pt modelId="{216236A3-7776-4E82-93B4-E26177EA5242}" type="pres">
      <dgm:prSet presAssocID="{98C5097C-264E-4372-A3B5-CB3819CC0E9B}" presName="parentText" presStyleLbl="node1" presStyleIdx="2" presStyleCnt="4" custLinFactNeighborY="-23007">
        <dgm:presLayoutVars>
          <dgm:chMax val="0"/>
          <dgm:bulletEnabled val="1"/>
        </dgm:presLayoutVars>
      </dgm:prSet>
      <dgm:spPr/>
      <dgm:t>
        <a:bodyPr/>
        <a:lstStyle/>
        <a:p>
          <a:endParaRPr lang="ro-RO"/>
        </a:p>
      </dgm:t>
    </dgm:pt>
    <dgm:pt modelId="{F091AE42-8A96-4B6D-AC79-3365F68F53B2}" type="pres">
      <dgm:prSet presAssocID="{98C5097C-264E-4372-A3B5-CB3819CC0E9B}" presName="childText" presStyleLbl="revTx" presStyleIdx="2" presStyleCnt="4" custLinFactNeighborY="-30935">
        <dgm:presLayoutVars>
          <dgm:bulletEnabled val="1"/>
        </dgm:presLayoutVars>
      </dgm:prSet>
      <dgm:spPr/>
      <dgm:t>
        <a:bodyPr/>
        <a:lstStyle/>
        <a:p>
          <a:endParaRPr lang="ro-RO"/>
        </a:p>
      </dgm:t>
    </dgm:pt>
    <dgm:pt modelId="{4EAAD4CA-2917-43E6-957D-D82D275EACCA}" type="pres">
      <dgm:prSet presAssocID="{68B63B41-D057-40E9-BC96-F982324210A0}" presName="parentText" presStyleLbl="node1" presStyleIdx="3" presStyleCnt="4" custLinFactNeighborY="-34599">
        <dgm:presLayoutVars>
          <dgm:chMax val="0"/>
          <dgm:bulletEnabled val="1"/>
        </dgm:presLayoutVars>
      </dgm:prSet>
      <dgm:spPr/>
      <dgm:t>
        <a:bodyPr/>
        <a:lstStyle/>
        <a:p>
          <a:endParaRPr lang="ro-RO"/>
        </a:p>
      </dgm:t>
    </dgm:pt>
    <dgm:pt modelId="{DE19AF71-9071-4B1D-85E8-25C58BAE1EE5}" type="pres">
      <dgm:prSet presAssocID="{68B63B41-D057-40E9-BC96-F982324210A0}" presName="childText" presStyleLbl="revTx" presStyleIdx="3" presStyleCnt="4" custLinFactNeighborY="-43815">
        <dgm:presLayoutVars>
          <dgm:bulletEnabled val="1"/>
        </dgm:presLayoutVars>
      </dgm:prSet>
      <dgm:spPr/>
      <dgm:t>
        <a:bodyPr/>
        <a:lstStyle/>
        <a:p>
          <a:endParaRPr lang="ro-RO"/>
        </a:p>
      </dgm:t>
    </dgm:pt>
  </dgm:ptLst>
  <dgm:cxnLst>
    <dgm:cxn modelId="{21E1070E-72CB-4020-9BA4-FAE040A597A6}" type="presOf" srcId="{53968C21-4779-42CC-8A9A-E58322B2C4C1}" destId="{877A5238-7C7E-46EF-B646-120EDF6C1ECE}" srcOrd="0" destOrd="1" presId="urn:microsoft.com/office/officeart/2005/8/layout/vList2"/>
    <dgm:cxn modelId="{3992F522-938F-46F0-8342-512FB1F1B8FE}" type="presOf" srcId="{17FEE2FC-6A68-480B-8B83-0801029D49C8}" destId="{DE19AF71-9071-4B1D-85E8-25C58BAE1EE5}" srcOrd="0" destOrd="1" presId="urn:microsoft.com/office/officeart/2005/8/layout/vList2"/>
    <dgm:cxn modelId="{F689AC23-4A4F-4174-945F-798E0809047F}" type="presOf" srcId="{069A8B19-24D9-4F73-82D2-F8664AA6AAD3}" destId="{3A2DC207-E8A9-46B6-A434-5C8A1EFA6C0A}" srcOrd="0" destOrd="1" presId="urn:microsoft.com/office/officeart/2005/8/layout/vList2"/>
    <dgm:cxn modelId="{B1EA431C-17EE-4870-B860-B1A9C45158B7}" srcId="{68B63B41-D057-40E9-BC96-F982324210A0}" destId="{17FEE2FC-6A68-480B-8B83-0801029D49C8}" srcOrd="1" destOrd="0" parTransId="{68F4FF70-F804-4BA1-B9B1-8BC710B75898}" sibTransId="{CD2E19C3-27AD-4B68-A03E-E872BD2B0DD2}"/>
    <dgm:cxn modelId="{4EF48630-1613-40D1-AAF3-22B9F2B94436}" srcId="{8866118E-BD01-4F1C-9ADF-EB6DC8CE3E41}" destId="{65BF4463-2543-4253-8A82-CB78487FB052}" srcOrd="1" destOrd="0" parTransId="{630079EE-6AFA-46C1-9FC7-34C124E62391}" sibTransId="{965C2ED3-AFC7-4BAE-83D4-A7025A9CBCC8}"/>
    <dgm:cxn modelId="{81C2E84F-E8E2-49B2-B201-824CA675FAAA}" srcId="{8866118E-BD01-4F1C-9ADF-EB6DC8CE3E41}" destId="{68B63B41-D057-40E9-BC96-F982324210A0}" srcOrd="3" destOrd="0" parTransId="{852EA915-7F39-493C-9279-74CB3AB82B6D}" sibTransId="{CB44AD1E-2794-4A89-A02C-319B31A44120}"/>
    <dgm:cxn modelId="{D4958D4F-7D14-4290-9450-FBC3CBCB4F8D}" srcId="{8866118E-BD01-4F1C-9ADF-EB6DC8CE3E41}" destId="{98C5097C-264E-4372-A3B5-CB3819CC0E9B}" srcOrd="2" destOrd="0" parTransId="{0825829F-9A73-4545-B77F-206AD7B783E3}" sibTransId="{FF3765A9-6984-4EB5-A8C6-65A55DDB9FCF}"/>
    <dgm:cxn modelId="{78D9827A-5E5D-4A5B-B7EE-77110DF7DA6C}" srcId="{65BF4463-2543-4253-8A82-CB78487FB052}" destId="{53968C21-4779-42CC-8A9A-E58322B2C4C1}" srcOrd="1" destOrd="0" parTransId="{51392AF5-B537-46A6-813C-A81FC1371D67}" sibTransId="{1B0E6380-8E4B-4582-A21E-F8919764DFA5}"/>
    <dgm:cxn modelId="{43A429AB-C035-4C40-A828-691CA1973A00}" srcId="{98C5097C-264E-4372-A3B5-CB3819CC0E9B}" destId="{3175396F-A394-4711-8520-9D7BA88A5AF0}" srcOrd="1" destOrd="0" parTransId="{558EB0AC-D86B-4371-B648-9B79A3A1F3D2}" sibTransId="{08BC7F19-435B-4B4E-A201-D06A8F5A4E6A}"/>
    <dgm:cxn modelId="{F47C880B-EF25-4681-9C95-6A2EAFCE6547}" srcId="{98C5097C-264E-4372-A3B5-CB3819CC0E9B}" destId="{93E5F224-4B4F-4C89-B97B-634B078272CB}" srcOrd="0" destOrd="0" parTransId="{36510A9F-46C2-4C81-89F2-2917DF4E1A52}" sibTransId="{FC2D7330-7AD5-4193-8849-07DB2C44A2F5}"/>
    <dgm:cxn modelId="{10D579BD-42F2-4CF0-ACA3-BA128E8FC04B}" type="presOf" srcId="{3175396F-A394-4711-8520-9D7BA88A5AF0}" destId="{F091AE42-8A96-4B6D-AC79-3365F68F53B2}" srcOrd="0" destOrd="1" presId="urn:microsoft.com/office/officeart/2005/8/layout/vList2"/>
    <dgm:cxn modelId="{D0B103ED-2B42-4681-84FA-B8150AE3A9CC}" type="presOf" srcId="{0DCD2226-D43E-45B8-9CC9-CA878873AEDB}" destId="{3A2DC207-E8A9-46B6-A434-5C8A1EFA6C0A}" srcOrd="0" destOrd="0" presId="urn:microsoft.com/office/officeart/2005/8/layout/vList2"/>
    <dgm:cxn modelId="{9BCD9ED4-C36C-4E60-B101-BB34B2D18381}" type="presOf" srcId="{B14D51C6-9FF0-4D05-A9ED-E73DD8876830}" destId="{DE19AF71-9071-4B1D-85E8-25C58BAE1EE5}" srcOrd="0" destOrd="0" presId="urn:microsoft.com/office/officeart/2005/8/layout/vList2"/>
    <dgm:cxn modelId="{C3515936-1A77-411A-8BA8-AF20BF8BFD3D}" type="presOf" srcId="{8866118E-BD01-4F1C-9ADF-EB6DC8CE3E41}" destId="{5118D85B-D1B1-41C0-98B6-2F68C5BEF852}" srcOrd="0" destOrd="0" presId="urn:microsoft.com/office/officeart/2005/8/layout/vList2"/>
    <dgm:cxn modelId="{08597C5A-3809-464A-97C3-66408163522E}" type="presOf" srcId="{65BF4463-2543-4253-8A82-CB78487FB052}" destId="{7D76C1F6-2EAF-4E9E-87E6-43C74703FD73}" srcOrd="0" destOrd="0" presId="urn:microsoft.com/office/officeart/2005/8/layout/vList2"/>
    <dgm:cxn modelId="{661B8B00-29AC-44C7-9137-759059D86847}" type="presOf" srcId="{658E1CD8-8D9D-4DA7-8535-EDD09ED4BF8D}" destId="{3770F077-5F14-4027-A6E5-44ACFF49E594}" srcOrd="0" destOrd="0" presId="urn:microsoft.com/office/officeart/2005/8/layout/vList2"/>
    <dgm:cxn modelId="{1D77AA8C-9013-4691-839D-76C1B4BCCD48}" type="presOf" srcId="{93E5F224-4B4F-4C89-B97B-634B078272CB}" destId="{F091AE42-8A96-4B6D-AC79-3365F68F53B2}" srcOrd="0" destOrd="0" presId="urn:microsoft.com/office/officeart/2005/8/layout/vList2"/>
    <dgm:cxn modelId="{3ECF5CCC-834E-40E3-B839-BF9943FC1396}" srcId="{658E1CD8-8D9D-4DA7-8535-EDD09ED4BF8D}" destId="{069A8B19-24D9-4F73-82D2-F8664AA6AAD3}" srcOrd="1" destOrd="0" parTransId="{412E20CC-81CE-46F4-9F87-C6832374169D}" sibTransId="{42A03BAD-C700-4B7A-BCE9-8734AFDA4E41}"/>
    <dgm:cxn modelId="{BD60302F-B9B6-4597-BC33-945A9E3A7C67}" type="presOf" srcId="{68B63B41-D057-40E9-BC96-F982324210A0}" destId="{4EAAD4CA-2917-43E6-957D-D82D275EACCA}" srcOrd="0" destOrd="0" presId="urn:microsoft.com/office/officeart/2005/8/layout/vList2"/>
    <dgm:cxn modelId="{15FD59DA-438D-4922-A0C2-7C8712FAF0AB}" srcId="{658E1CD8-8D9D-4DA7-8535-EDD09ED4BF8D}" destId="{0DCD2226-D43E-45B8-9CC9-CA878873AEDB}" srcOrd="0" destOrd="0" parTransId="{A6A93CA7-8ADC-4598-8CF1-6748A2F92832}" sibTransId="{A5685FF9-524E-4C84-B2EC-C2C6F7956533}"/>
    <dgm:cxn modelId="{74C3DC5B-C418-4A8F-ACDB-C4F2716F5A1D}" srcId="{8866118E-BD01-4F1C-9ADF-EB6DC8CE3E41}" destId="{658E1CD8-8D9D-4DA7-8535-EDD09ED4BF8D}" srcOrd="0" destOrd="0" parTransId="{3EAFACC6-EF98-4815-A2F3-C47D6232D071}" sibTransId="{B6C5046F-5097-4451-9D54-2D742F7CD66A}"/>
    <dgm:cxn modelId="{4F0E9DC5-01A6-44FE-9FF1-D5D4B44D5689}" srcId="{68B63B41-D057-40E9-BC96-F982324210A0}" destId="{B14D51C6-9FF0-4D05-A9ED-E73DD8876830}" srcOrd="0" destOrd="0" parTransId="{50DDAA0F-B518-40DE-909E-147A4AC82B3E}" sibTransId="{F1AE242C-88C6-42BE-9E42-E010DAB8E962}"/>
    <dgm:cxn modelId="{AE0B343E-5959-4530-9ACC-38B65BBB1D2F}" srcId="{65BF4463-2543-4253-8A82-CB78487FB052}" destId="{C57EB8B9-B265-4129-9AFC-8692A94261DC}" srcOrd="0" destOrd="0" parTransId="{7A76EDBF-18B3-4786-AD47-72989DFECD64}" sibTransId="{7DE86EB9-CBA2-42B3-95CC-32F16A1654D4}"/>
    <dgm:cxn modelId="{99EBEA37-9A92-4886-8A47-CA8D9D378F47}" type="presOf" srcId="{C57EB8B9-B265-4129-9AFC-8692A94261DC}" destId="{877A5238-7C7E-46EF-B646-120EDF6C1ECE}" srcOrd="0" destOrd="0" presId="urn:microsoft.com/office/officeart/2005/8/layout/vList2"/>
    <dgm:cxn modelId="{BDD1CB24-4DCD-47A8-8B6A-5A00F51FF5EE}" type="presOf" srcId="{98C5097C-264E-4372-A3B5-CB3819CC0E9B}" destId="{216236A3-7776-4E82-93B4-E26177EA5242}" srcOrd="0" destOrd="0" presId="urn:microsoft.com/office/officeart/2005/8/layout/vList2"/>
    <dgm:cxn modelId="{C2670698-AD1A-4F0F-AE59-ADDA80BADF63}" type="presParOf" srcId="{5118D85B-D1B1-41C0-98B6-2F68C5BEF852}" destId="{3770F077-5F14-4027-A6E5-44ACFF49E594}" srcOrd="0" destOrd="0" presId="urn:microsoft.com/office/officeart/2005/8/layout/vList2"/>
    <dgm:cxn modelId="{0F8A3243-ED18-4CA7-94A3-D2E87D3310F3}" type="presParOf" srcId="{5118D85B-D1B1-41C0-98B6-2F68C5BEF852}" destId="{3A2DC207-E8A9-46B6-A434-5C8A1EFA6C0A}" srcOrd="1" destOrd="0" presId="urn:microsoft.com/office/officeart/2005/8/layout/vList2"/>
    <dgm:cxn modelId="{5E171EAF-43A7-4EB1-9012-209ABAB0DEE3}" type="presParOf" srcId="{5118D85B-D1B1-41C0-98B6-2F68C5BEF852}" destId="{7D76C1F6-2EAF-4E9E-87E6-43C74703FD73}" srcOrd="2" destOrd="0" presId="urn:microsoft.com/office/officeart/2005/8/layout/vList2"/>
    <dgm:cxn modelId="{09BA9DB8-7616-4770-BA4B-7E2D99C4E0DA}" type="presParOf" srcId="{5118D85B-D1B1-41C0-98B6-2F68C5BEF852}" destId="{877A5238-7C7E-46EF-B646-120EDF6C1ECE}" srcOrd="3" destOrd="0" presId="urn:microsoft.com/office/officeart/2005/8/layout/vList2"/>
    <dgm:cxn modelId="{E85B1C80-727E-49C7-8734-46E92DE2DF59}" type="presParOf" srcId="{5118D85B-D1B1-41C0-98B6-2F68C5BEF852}" destId="{216236A3-7776-4E82-93B4-E26177EA5242}" srcOrd="4" destOrd="0" presId="urn:microsoft.com/office/officeart/2005/8/layout/vList2"/>
    <dgm:cxn modelId="{2173839E-F1A2-47D9-960F-2E4719F65ED1}" type="presParOf" srcId="{5118D85B-D1B1-41C0-98B6-2F68C5BEF852}" destId="{F091AE42-8A96-4B6D-AC79-3365F68F53B2}" srcOrd="5" destOrd="0" presId="urn:microsoft.com/office/officeart/2005/8/layout/vList2"/>
    <dgm:cxn modelId="{DE520BF7-B610-4D5C-883B-55D82FBDEC87}" type="presParOf" srcId="{5118D85B-D1B1-41C0-98B6-2F68C5BEF852}" destId="{4EAAD4CA-2917-43E6-957D-D82D275EACCA}" srcOrd="6" destOrd="0" presId="urn:microsoft.com/office/officeart/2005/8/layout/vList2"/>
    <dgm:cxn modelId="{9AFEC397-9DAB-45E0-A472-0A3FDFCDD0CB}" type="presParOf" srcId="{5118D85B-D1B1-41C0-98B6-2F68C5BEF852}" destId="{DE19AF71-9071-4B1D-85E8-25C58BAE1EE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DE82FF-2C51-4FEF-BAF6-1CFFC91A9EDF}" type="doc">
      <dgm:prSet loTypeId="urn:microsoft.com/office/officeart/2005/8/layout/bList2" loCatId="list" qsTypeId="urn:microsoft.com/office/officeart/2005/8/quickstyle/simple1" qsCatId="simple" csTypeId="urn:microsoft.com/office/officeart/2005/8/colors/colorful3" csCatId="colorful" phldr="1"/>
      <dgm:spPr/>
      <dgm:t>
        <a:bodyPr/>
        <a:lstStyle/>
        <a:p>
          <a:endParaRPr lang="en-US"/>
        </a:p>
      </dgm:t>
    </dgm:pt>
    <dgm:pt modelId="{835E4A4E-5F90-4BAD-ABB8-BF2D1255526A}">
      <dgm:prSet/>
      <dgm:spPr/>
      <dgm:t>
        <a:bodyPr/>
        <a:lstStyle/>
        <a:p>
          <a:r>
            <a:rPr lang="en-US" b="1" dirty="0"/>
            <a:t>12</a:t>
          </a:r>
          <a:endParaRPr lang="en-US" dirty="0"/>
        </a:p>
      </dgm:t>
    </dgm:pt>
    <dgm:pt modelId="{618FF94D-ACD0-4F7A-AD5D-EA13673C69A7}" type="parTrans" cxnId="{B5FAC0FA-21C8-4B0F-BF0C-0D6DA80FD3FA}">
      <dgm:prSet/>
      <dgm:spPr/>
      <dgm:t>
        <a:bodyPr/>
        <a:lstStyle/>
        <a:p>
          <a:endParaRPr lang="en-US"/>
        </a:p>
      </dgm:t>
    </dgm:pt>
    <dgm:pt modelId="{B7A37E28-3F80-49A7-8402-F23D794CF7E3}" type="sibTrans" cxnId="{B5FAC0FA-21C8-4B0F-BF0C-0D6DA80FD3FA}">
      <dgm:prSet/>
      <dgm:spPr/>
      <dgm:t>
        <a:bodyPr/>
        <a:lstStyle/>
        <a:p>
          <a:endParaRPr lang="en-US"/>
        </a:p>
      </dgm:t>
    </dgm:pt>
    <dgm:pt modelId="{782D1DB4-88E5-4163-B01B-C6D6432A72B0}">
      <dgm:prSet/>
      <dgm:spPr/>
      <dgm:t>
        <a:bodyPr/>
        <a:lstStyle/>
        <a:p>
          <a:r>
            <a:rPr lang="en-US" b="1" dirty="0"/>
            <a:t>6</a:t>
          </a:r>
          <a:endParaRPr lang="en-US" dirty="0"/>
        </a:p>
      </dgm:t>
    </dgm:pt>
    <dgm:pt modelId="{9179E2EF-6760-44DF-A1D3-EC9958F671FA}" type="parTrans" cxnId="{8D87D380-1DB2-4220-8811-1DA7A0395518}">
      <dgm:prSet/>
      <dgm:spPr/>
      <dgm:t>
        <a:bodyPr/>
        <a:lstStyle/>
        <a:p>
          <a:endParaRPr lang="en-US"/>
        </a:p>
      </dgm:t>
    </dgm:pt>
    <dgm:pt modelId="{F04D8FAE-28A5-4ECB-891D-03B5EEFE1017}" type="sibTrans" cxnId="{8D87D380-1DB2-4220-8811-1DA7A0395518}">
      <dgm:prSet/>
      <dgm:spPr/>
      <dgm:t>
        <a:bodyPr/>
        <a:lstStyle/>
        <a:p>
          <a:endParaRPr lang="en-US"/>
        </a:p>
      </dgm:t>
    </dgm:pt>
    <dgm:pt modelId="{B5EF7330-780B-42E6-8050-C5E172FEB4E0}">
      <dgm:prSet/>
      <dgm:spPr/>
      <dgm:t>
        <a:bodyPr/>
        <a:lstStyle/>
        <a:p>
          <a:r>
            <a:rPr lang="en-US" b="1" dirty="0"/>
            <a:t>300.000,00 Euro</a:t>
          </a:r>
          <a:endParaRPr lang="en-US" dirty="0"/>
        </a:p>
      </dgm:t>
    </dgm:pt>
    <dgm:pt modelId="{CA97BBF5-AFB3-45C6-B453-872CD0214F81}" type="parTrans" cxnId="{4BEFCEFD-FEE4-43B7-BE69-E4B0A35C68DF}">
      <dgm:prSet/>
      <dgm:spPr/>
      <dgm:t>
        <a:bodyPr/>
        <a:lstStyle/>
        <a:p>
          <a:endParaRPr lang="en-US"/>
        </a:p>
      </dgm:t>
    </dgm:pt>
    <dgm:pt modelId="{0455FD7D-6600-4074-BCE8-B0754FA32C3B}" type="sibTrans" cxnId="{4BEFCEFD-FEE4-43B7-BE69-E4B0A35C68DF}">
      <dgm:prSet/>
      <dgm:spPr/>
      <dgm:t>
        <a:bodyPr/>
        <a:lstStyle/>
        <a:p>
          <a:endParaRPr lang="en-US"/>
        </a:p>
      </dgm:t>
    </dgm:pt>
    <dgm:pt modelId="{9D3EB193-A468-48DB-82B4-723CB45189EB}">
      <dgm:prSet/>
      <dgm:spPr/>
      <dgm:t>
        <a:bodyPr/>
        <a:lstStyle/>
        <a:p>
          <a:r>
            <a:rPr lang="en-US" b="1" dirty="0"/>
            <a:t>1</a:t>
          </a:r>
          <a:endParaRPr lang="en-US" dirty="0"/>
        </a:p>
      </dgm:t>
    </dgm:pt>
    <dgm:pt modelId="{5C6CC0EF-70A6-47C3-B812-7F02B4A6082B}" type="parTrans" cxnId="{EC81E760-AC77-4DD8-BF32-14B6E1EAA767}">
      <dgm:prSet/>
      <dgm:spPr/>
      <dgm:t>
        <a:bodyPr/>
        <a:lstStyle/>
        <a:p>
          <a:endParaRPr lang="en-US"/>
        </a:p>
      </dgm:t>
    </dgm:pt>
    <dgm:pt modelId="{8A3F0CCB-DF17-4242-A877-921746436746}" type="sibTrans" cxnId="{EC81E760-AC77-4DD8-BF32-14B6E1EAA767}">
      <dgm:prSet/>
      <dgm:spPr/>
      <dgm:t>
        <a:bodyPr/>
        <a:lstStyle/>
        <a:p>
          <a:endParaRPr lang="en-US"/>
        </a:p>
      </dgm:t>
    </dgm:pt>
    <dgm:pt modelId="{A1B29181-FADE-480A-8D70-815BB1387399}">
      <dgm:prSet/>
      <dgm:spPr/>
      <dgm:t>
        <a:bodyPr/>
        <a:lstStyle/>
        <a:p>
          <a:r>
            <a:rPr lang="en-US" b="1" dirty="0"/>
            <a:t>24</a:t>
          </a:r>
          <a:endParaRPr lang="en-US" dirty="0"/>
        </a:p>
      </dgm:t>
    </dgm:pt>
    <dgm:pt modelId="{FE49899E-D81C-43A2-8800-E84D3604BFB4}" type="parTrans" cxnId="{5112FCF9-E2C9-49AA-91ED-E7F48F60BC75}">
      <dgm:prSet/>
      <dgm:spPr/>
      <dgm:t>
        <a:bodyPr/>
        <a:lstStyle/>
        <a:p>
          <a:endParaRPr lang="en-US"/>
        </a:p>
      </dgm:t>
    </dgm:pt>
    <dgm:pt modelId="{604F2193-7D41-48FE-8229-7F268660142A}" type="sibTrans" cxnId="{5112FCF9-E2C9-49AA-91ED-E7F48F60BC75}">
      <dgm:prSet/>
      <dgm:spPr/>
      <dgm:t>
        <a:bodyPr/>
        <a:lstStyle/>
        <a:p>
          <a:endParaRPr lang="en-US"/>
        </a:p>
      </dgm:t>
    </dgm:pt>
    <dgm:pt modelId="{2A3DF4B9-62E2-4B38-B0D0-AB4221359CC7}">
      <dgm:prSet/>
      <dgm:spPr/>
      <dgm:t>
        <a:bodyPr/>
        <a:lstStyle/>
        <a:p>
          <a:r>
            <a:rPr lang="en-US" b="1" dirty="0"/>
            <a:t>900.000,00 Euro</a:t>
          </a:r>
          <a:endParaRPr lang="en-US" dirty="0"/>
        </a:p>
      </dgm:t>
    </dgm:pt>
    <dgm:pt modelId="{BE33675B-F005-46D0-94F6-30E9A5DF48B3}" type="parTrans" cxnId="{FACA3D66-CD41-497F-BA1C-3417EEA69C86}">
      <dgm:prSet/>
      <dgm:spPr/>
      <dgm:t>
        <a:bodyPr/>
        <a:lstStyle/>
        <a:p>
          <a:endParaRPr lang="en-US"/>
        </a:p>
      </dgm:t>
    </dgm:pt>
    <dgm:pt modelId="{0D598D7F-0547-451E-B53A-8FCD7F636E21}" type="sibTrans" cxnId="{FACA3D66-CD41-497F-BA1C-3417EEA69C86}">
      <dgm:prSet/>
      <dgm:spPr/>
      <dgm:t>
        <a:bodyPr/>
        <a:lstStyle/>
        <a:p>
          <a:endParaRPr lang="en-US"/>
        </a:p>
      </dgm:t>
    </dgm:pt>
    <dgm:pt modelId="{A7F79909-AD8D-4CF4-9840-04CEAC1FC598}">
      <dgm:prSet/>
      <dgm:spPr/>
      <dgm:t>
        <a:bodyPr/>
        <a:lstStyle/>
        <a:p>
          <a:r>
            <a:rPr lang="en-US" b="1" dirty="0"/>
            <a:t>3</a:t>
          </a:r>
          <a:endParaRPr lang="en-US" dirty="0"/>
        </a:p>
      </dgm:t>
    </dgm:pt>
    <dgm:pt modelId="{89EFB41A-5787-45D3-A8D6-0672669C2194}" type="parTrans" cxnId="{A6B0D9DF-5487-4A47-8925-32AA180B8FBF}">
      <dgm:prSet/>
      <dgm:spPr/>
      <dgm:t>
        <a:bodyPr/>
        <a:lstStyle/>
        <a:p>
          <a:endParaRPr lang="en-US"/>
        </a:p>
      </dgm:t>
    </dgm:pt>
    <dgm:pt modelId="{AA603C50-8AF5-46E0-94A0-669C5C1CECDB}" type="sibTrans" cxnId="{A6B0D9DF-5487-4A47-8925-32AA180B8FBF}">
      <dgm:prSet/>
      <dgm:spPr/>
      <dgm:t>
        <a:bodyPr/>
        <a:lstStyle/>
        <a:p>
          <a:endParaRPr lang="en-US"/>
        </a:p>
      </dgm:t>
    </dgm:pt>
    <dgm:pt modelId="{2256851C-294C-463C-A370-8BFAB69345F4}">
      <dgm:prSet/>
      <dgm:spPr/>
      <dgm:t>
        <a:bodyPr/>
        <a:lstStyle/>
        <a:p>
          <a:r>
            <a:rPr lang="en-US" b="1" dirty="0"/>
            <a:t>4</a:t>
          </a:r>
          <a:endParaRPr lang="en-US" dirty="0"/>
        </a:p>
      </dgm:t>
    </dgm:pt>
    <dgm:pt modelId="{608C43FF-C6A2-4445-9433-56968DA15AA1}" type="parTrans" cxnId="{93D874B4-A2CB-4978-8B4E-07216E476F5B}">
      <dgm:prSet/>
      <dgm:spPr/>
      <dgm:t>
        <a:bodyPr/>
        <a:lstStyle/>
        <a:p>
          <a:endParaRPr lang="en-US"/>
        </a:p>
      </dgm:t>
    </dgm:pt>
    <dgm:pt modelId="{82845895-C718-42EC-A0DF-ED2AE60C08E9}" type="sibTrans" cxnId="{93D874B4-A2CB-4978-8B4E-07216E476F5B}">
      <dgm:prSet/>
      <dgm:spPr/>
      <dgm:t>
        <a:bodyPr/>
        <a:lstStyle/>
        <a:p>
          <a:endParaRPr lang="en-US"/>
        </a:p>
      </dgm:t>
    </dgm:pt>
    <dgm:pt modelId="{465E30E9-A1F2-4116-B982-D0DD12266CAD}">
      <dgm:prSet/>
      <dgm:spPr/>
      <dgm:t>
        <a:bodyPr/>
        <a:lstStyle/>
        <a:p>
          <a:r>
            <a:rPr lang="en-US" b="1" dirty="0"/>
            <a:t>6</a:t>
          </a:r>
          <a:endParaRPr lang="en-US" dirty="0"/>
        </a:p>
      </dgm:t>
    </dgm:pt>
    <dgm:pt modelId="{D0D63343-1E50-425C-B96F-0F8589F88916}" type="parTrans" cxnId="{A0F2E1B7-D62F-4C44-8D92-A90F680CF0C6}">
      <dgm:prSet/>
      <dgm:spPr/>
      <dgm:t>
        <a:bodyPr/>
        <a:lstStyle/>
        <a:p>
          <a:endParaRPr lang="en-US"/>
        </a:p>
      </dgm:t>
    </dgm:pt>
    <dgm:pt modelId="{0CE457B6-69A2-45CC-97D2-C4734BCDCC8C}" type="sibTrans" cxnId="{A0F2E1B7-D62F-4C44-8D92-A90F680CF0C6}">
      <dgm:prSet/>
      <dgm:spPr/>
      <dgm:t>
        <a:bodyPr/>
        <a:lstStyle/>
        <a:p>
          <a:endParaRPr lang="en-US"/>
        </a:p>
      </dgm:t>
    </dgm:pt>
    <dgm:pt modelId="{A1EDC51D-B0B5-4309-8882-D6C2FA4E155C}">
      <dgm:prSet/>
      <dgm:spPr/>
      <dgm:t>
        <a:bodyPr/>
        <a:lstStyle/>
        <a:p>
          <a:r>
            <a:rPr lang="en-US" b="1" dirty="0"/>
            <a:t>6</a:t>
          </a:r>
          <a:endParaRPr lang="en-US" dirty="0"/>
        </a:p>
      </dgm:t>
    </dgm:pt>
    <dgm:pt modelId="{EA942FAC-01AC-4E8F-9E06-C001C90D81B1}" type="parTrans" cxnId="{BFAF63B9-A463-4124-B28E-724A8CD078C6}">
      <dgm:prSet/>
      <dgm:spPr/>
      <dgm:t>
        <a:bodyPr/>
        <a:lstStyle/>
        <a:p>
          <a:endParaRPr lang="en-US"/>
        </a:p>
      </dgm:t>
    </dgm:pt>
    <dgm:pt modelId="{55FD55B3-2060-44ED-A5FA-0C824C38A167}" type="sibTrans" cxnId="{BFAF63B9-A463-4124-B28E-724A8CD078C6}">
      <dgm:prSet/>
      <dgm:spPr/>
      <dgm:t>
        <a:bodyPr/>
        <a:lstStyle/>
        <a:p>
          <a:endParaRPr lang="en-US"/>
        </a:p>
      </dgm:t>
    </dgm:pt>
    <dgm:pt modelId="{F3F0F91B-B448-43C7-94C5-664D18F64AF9}">
      <dgm:prSet/>
      <dgm:spPr/>
      <dgm:t>
        <a:bodyPr/>
        <a:lstStyle/>
        <a:p>
          <a:r>
            <a:rPr lang="ro-RO" b="1" dirty="0"/>
            <a:t>p</a:t>
          </a:r>
          <a:r>
            <a:rPr lang="en-US" b="1" dirty="0" err="1"/>
            <a:t>roiecte</a:t>
          </a:r>
          <a:r>
            <a:rPr lang="en-US" b="1" dirty="0"/>
            <a:t> </a:t>
          </a:r>
          <a:r>
            <a:rPr lang="en-US" b="1" dirty="0" err="1"/>
            <a:t>depuse</a:t>
          </a:r>
          <a:r>
            <a:rPr lang="ro-RO" b="1" dirty="0"/>
            <a:t> </a:t>
          </a:r>
          <a:r>
            <a:rPr lang="ro-RO" b="0" dirty="0"/>
            <a:t>l</a:t>
          </a:r>
          <a:r>
            <a:rPr lang="en-US" dirty="0"/>
            <a:t>a </a:t>
          </a:r>
          <a:r>
            <a:rPr lang="en-US" dirty="0" err="1"/>
            <a:t>Programul</a:t>
          </a:r>
          <a:r>
            <a:rPr lang="en-US" dirty="0"/>
            <a:t> </a:t>
          </a:r>
          <a:r>
            <a:rPr lang="en-US" dirty="0" err="1"/>
            <a:t>cadru</a:t>
          </a:r>
          <a:r>
            <a:rPr lang="en-US" dirty="0"/>
            <a:t> al UE </a:t>
          </a:r>
          <a:r>
            <a:rPr lang="en-US" dirty="0" err="1"/>
            <a:t>Orizont</a:t>
          </a:r>
          <a:r>
            <a:rPr lang="en-US" dirty="0"/>
            <a:t> 2020 </a:t>
          </a:r>
          <a:r>
            <a:rPr lang="en-US" dirty="0" err="1"/>
            <a:t>sau</a:t>
          </a:r>
          <a:r>
            <a:rPr lang="en-US" dirty="0"/>
            <a:t> </a:t>
          </a:r>
          <a:r>
            <a:rPr lang="en-US" dirty="0" err="1"/>
            <a:t>alte</a:t>
          </a:r>
          <a:r>
            <a:rPr lang="en-US" dirty="0"/>
            <a:t> </a:t>
          </a:r>
          <a:r>
            <a:rPr lang="en-US" dirty="0" err="1"/>
            <a:t>programe</a:t>
          </a:r>
          <a:r>
            <a:rPr lang="en-US" dirty="0"/>
            <a:t> de </a:t>
          </a:r>
          <a:r>
            <a:rPr lang="en-US" dirty="0" err="1"/>
            <a:t>cercetare</a:t>
          </a:r>
          <a:r>
            <a:rPr lang="en-US" dirty="0"/>
            <a:t> din </a:t>
          </a:r>
          <a:r>
            <a:rPr lang="en-US" dirty="0" err="1"/>
            <a:t>cadrul</a:t>
          </a:r>
          <a:r>
            <a:rPr lang="en-US" dirty="0"/>
            <a:t> UE;</a:t>
          </a:r>
          <a:endParaRPr lang="en-US" b="1" dirty="0"/>
        </a:p>
      </dgm:t>
    </dgm:pt>
    <dgm:pt modelId="{7BB6D736-90AC-4B45-BDBE-6B3CB170586B}" type="parTrans" cxnId="{4C73A1DA-5C5D-4B94-B815-BF1D14839AD4}">
      <dgm:prSet/>
      <dgm:spPr/>
      <dgm:t>
        <a:bodyPr/>
        <a:lstStyle/>
        <a:p>
          <a:endParaRPr lang="en-US"/>
        </a:p>
      </dgm:t>
    </dgm:pt>
    <dgm:pt modelId="{9C7CF924-C337-4F60-B99F-D17F7D87A33C}" type="sibTrans" cxnId="{4C73A1DA-5C5D-4B94-B815-BF1D14839AD4}">
      <dgm:prSet/>
      <dgm:spPr/>
      <dgm:t>
        <a:bodyPr/>
        <a:lstStyle/>
        <a:p>
          <a:endParaRPr lang="en-US"/>
        </a:p>
      </dgm:t>
    </dgm:pt>
    <dgm:pt modelId="{41F94CB1-12A9-41BA-A9EB-4AAAB5867C0A}">
      <dgm:prSet/>
      <dgm:spPr/>
      <dgm:t>
        <a:bodyPr/>
        <a:lstStyle/>
        <a:p>
          <a:r>
            <a:rPr lang="ro-RO" b="1" dirty="0"/>
            <a:t>n</a:t>
          </a:r>
          <a:r>
            <a:rPr lang="en-US" b="1" dirty="0"/>
            <a:t>oi </a:t>
          </a:r>
          <a:r>
            <a:rPr lang="en-US" b="1" dirty="0" err="1"/>
            <a:t>cercetători</a:t>
          </a:r>
          <a:r>
            <a:rPr lang="ro-RO" b="1" dirty="0"/>
            <a:t> </a:t>
          </a:r>
          <a:r>
            <a:rPr lang="en-US" dirty="0" err="1"/>
            <a:t>în</a:t>
          </a:r>
          <a:r>
            <a:rPr lang="en-US" dirty="0"/>
            <a:t> </a:t>
          </a:r>
          <a:r>
            <a:rPr lang="en-US" dirty="0" err="1"/>
            <a:t>entitățile</a:t>
          </a:r>
          <a:r>
            <a:rPr lang="en-US" dirty="0"/>
            <a:t> care </a:t>
          </a:r>
          <a:r>
            <a:rPr lang="en-US" dirty="0" err="1"/>
            <a:t>beneficiază</a:t>
          </a:r>
          <a:r>
            <a:rPr lang="en-US" dirty="0"/>
            <a:t> de </a:t>
          </a:r>
          <a:r>
            <a:rPr lang="en-US" dirty="0" err="1"/>
            <a:t>sprijin</a:t>
          </a:r>
          <a:r>
            <a:rPr lang="en-US" dirty="0"/>
            <a:t> (3 </a:t>
          </a:r>
          <a:r>
            <a:rPr lang="en-US" dirty="0" err="1"/>
            <a:t>femei</a:t>
          </a:r>
          <a:r>
            <a:rPr lang="en-US" dirty="0"/>
            <a:t> </a:t>
          </a:r>
          <a:r>
            <a:rPr lang="en-US" dirty="0" err="1"/>
            <a:t>și</a:t>
          </a:r>
          <a:r>
            <a:rPr lang="en-US" dirty="0"/>
            <a:t> 3 </a:t>
          </a:r>
          <a:r>
            <a:rPr lang="en-US" dirty="0" err="1"/>
            <a:t>bărbați</a:t>
          </a:r>
          <a:r>
            <a:rPr lang="en-US" dirty="0"/>
            <a:t>);</a:t>
          </a:r>
        </a:p>
      </dgm:t>
    </dgm:pt>
    <dgm:pt modelId="{4A84E6D9-4D1B-4259-B145-5B6245DE34D9}" type="parTrans" cxnId="{52CA8825-C93F-4EE1-9F36-6CB9CF796301}">
      <dgm:prSet/>
      <dgm:spPr/>
      <dgm:t>
        <a:bodyPr/>
        <a:lstStyle/>
        <a:p>
          <a:endParaRPr lang="en-US"/>
        </a:p>
      </dgm:t>
    </dgm:pt>
    <dgm:pt modelId="{289E247E-A140-4079-89F8-E573BB41A201}" type="sibTrans" cxnId="{52CA8825-C93F-4EE1-9F36-6CB9CF796301}">
      <dgm:prSet/>
      <dgm:spPr/>
      <dgm:t>
        <a:bodyPr/>
        <a:lstStyle/>
        <a:p>
          <a:endParaRPr lang="en-US"/>
        </a:p>
      </dgm:t>
    </dgm:pt>
    <dgm:pt modelId="{750A4765-8757-4D9A-A6F4-FD4ADC1B8B78}">
      <dgm:prSet/>
      <dgm:spPr/>
      <dgm:t>
        <a:bodyPr/>
        <a:lstStyle/>
        <a:p>
          <a:r>
            <a:rPr lang="ro-RO" b="1" dirty="0"/>
            <a:t>i</a:t>
          </a:r>
          <a:r>
            <a:rPr lang="en-US" b="1" dirty="0" err="1"/>
            <a:t>nvestiții</a:t>
          </a:r>
          <a:r>
            <a:rPr lang="en-US" b="1" dirty="0"/>
            <a:t> private</a:t>
          </a:r>
          <a:r>
            <a:rPr lang="ro-RO" b="1" dirty="0"/>
            <a:t> </a:t>
          </a:r>
          <a:r>
            <a:rPr lang="ro-RO" b="0" dirty="0"/>
            <a:t>c</a:t>
          </a:r>
          <a:r>
            <a:rPr lang="en-US" dirty="0" err="1"/>
            <a:t>ombinate</a:t>
          </a:r>
          <a:r>
            <a:rPr lang="en-US" dirty="0"/>
            <a:t> cu </a:t>
          </a:r>
          <a:r>
            <a:rPr lang="en-US" dirty="0" err="1"/>
            <a:t>sprijinul</a:t>
          </a:r>
          <a:r>
            <a:rPr lang="en-US" dirty="0"/>
            <a:t> public </a:t>
          </a:r>
          <a:r>
            <a:rPr lang="en-US" dirty="0" err="1"/>
            <a:t>pentru</a:t>
          </a:r>
          <a:r>
            <a:rPr lang="en-US" dirty="0"/>
            <a:t> </a:t>
          </a:r>
          <a:r>
            <a:rPr lang="en-US" dirty="0" err="1"/>
            <a:t>proiecte</a:t>
          </a:r>
          <a:r>
            <a:rPr lang="en-US" dirty="0"/>
            <a:t> de </a:t>
          </a:r>
          <a:r>
            <a:rPr lang="en-US" dirty="0" err="1"/>
            <a:t>inovare</a:t>
          </a:r>
          <a:r>
            <a:rPr lang="en-US" dirty="0"/>
            <a:t> </a:t>
          </a:r>
          <a:r>
            <a:rPr lang="en-US" dirty="0" err="1"/>
            <a:t>sau</a:t>
          </a:r>
          <a:r>
            <a:rPr lang="en-US" dirty="0"/>
            <a:t> de C&amp;D;</a:t>
          </a:r>
          <a:endParaRPr lang="en-US" b="1" dirty="0"/>
        </a:p>
      </dgm:t>
    </dgm:pt>
    <dgm:pt modelId="{5537A1B6-EA6B-425F-A45F-2C2481C3DB86}" type="parTrans" cxnId="{5ABC983F-BA9B-4770-8C0B-82C79A4709E6}">
      <dgm:prSet/>
      <dgm:spPr/>
      <dgm:t>
        <a:bodyPr/>
        <a:lstStyle/>
        <a:p>
          <a:endParaRPr lang="en-US"/>
        </a:p>
      </dgm:t>
    </dgm:pt>
    <dgm:pt modelId="{86354C4A-FC83-4721-989D-DF6F9FDE0936}" type="sibTrans" cxnId="{5ABC983F-BA9B-4770-8C0B-82C79A4709E6}">
      <dgm:prSet/>
      <dgm:spPr/>
      <dgm:t>
        <a:bodyPr/>
        <a:lstStyle/>
        <a:p>
          <a:endParaRPr lang="en-US"/>
        </a:p>
      </dgm:t>
    </dgm:pt>
    <dgm:pt modelId="{8A8FA33A-7A45-4BAD-A55B-B0BFE20DF1A3}">
      <dgm:prSet/>
      <dgm:spPr/>
      <dgm:t>
        <a:bodyPr/>
        <a:lstStyle/>
        <a:p>
          <a:r>
            <a:rPr lang="ro-RO" b="1" dirty="0"/>
            <a:t>c</a:t>
          </a:r>
          <a:r>
            <a:rPr lang="en-US" b="1" dirty="0" err="1"/>
            <a:t>entru</a:t>
          </a:r>
          <a:r>
            <a:rPr lang="en-US" b="1" dirty="0"/>
            <a:t> </a:t>
          </a:r>
          <a:r>
            <a:rPr lang="en-US" b="1" dirty="0" err="1"/>
            <a:t>supor</a:t>
          </a:r>
          <a:r>
            <a:rPr lang="ro-RO" b="1" dirty="0"/>
            <a:t>t </a:t>
          </a:r>
          <a:r>
            <a:rPr lang="en-US" dirty="0" err="1"/>
            <a:t>pentru</a:t>
          </a:r>
          <a:r>
            <a:rPr lang="en-US" dirty="0"/>
            <a:t> </a:t>
          </a:r>
          <a:r>
            <a:rPr lang="en-US" dirty="0" err="1"/>
            <a:t>aplicații</a:t>
          </a:r>
          <a:r>
            <a:rPr lang="en-US" dirty="0"/>
            <a:t> la </a:t>
          </a:r>
          <a:r>
            <a:rPr lang="en-US" dirty="0" err="1"/>
            <a:t>Orizont</a:t>
          </a:r>
          <a:r>
            <a:rPr lang="en-US" dirty="0"/>
            <a:t> 2020 </a:t>
          </a:r>
          <a:r>
            <a:rPr lang="en-US" dirty="0" err="1"/>
            <a:t>și</a:t>
          </a:r>
          <a:r>
            <a:rPr lang="en-US" dirty="0"/>
            <a:t> la </a:t>
          </a:r>
          <a:r>
            <a:rPr lang="en-US" dirty="0" err="1"/>
            <a:t>alte</a:t>
          </a:r>
          <a:r>
            <a:rPr lang="en-US" dirty="0"/>
            <a:t> </a:t>
          </a:r>
          <a:r>
            <a:rPr lang="en-US" dirty="0" err="1"/>
            <a:t>programe</a:t>
          </a:r>
          <a:r>
            <a:rPr lang="en-US" dirty="0"/>
            <a:t> </a:t>
          </a:r>
          <a:r>
            <a:rPr lang="en-US" dirty="0" err="1"/>
            <a:t>internaționale</a:t>
          </a:r>
          <a:r>
            <a:rPr lang="en-US" dirty="0"/>
            <a:t>;</a:t>
          </a:r>
        </a:p>
      </dgm:t>
    </dgm:pt>
    <dgm:pt modelId="{3E29CFFA-47BA-4938-BE90-8403E93324F3}" type="parTrans" cxnId="{A2593270-A4A3-48FA-B707-5EBA00C82DA1}">
      <dgm:prSet/>
      <dgm:spPr/>
      <dgm:t>
        <a:bodyPr/>
        <a:lstStyle/>
        <a:p>
          <a:endParaRPr lang="en-US"/>
        </a:p>
      </dgm:t>
    </dgm:pt>
    <dgm:pt modelId="{2E60B32D-2836-4981-82DC-0771AA25BCE1}" type="sibTrans" cxnId="{A2593270-A4A3-48FA-B707-5EBA00C82DA1}">
      <dgm:prSet/>
      <dgm:spPr/>
      <dgm:t>
        <a:bodyPr/>
        <a:lstStyle/>
        <a:p>
          <a:endParaRPr lang="en-US"/>
        </a:p>
      </dgm:t>
    </dgm:pt>
    <dgm:pt modelId="{6F198323-B844-4951-B013-283298A5A579}">
      <dgm:prSet/>
      <dgm:spPr/>
      <dgm:t>
        <a:bodyPr/>
        <a:lstStyle/>
        <a:p>
          <a:r>
            <a:rPr lang="ro-RO" b="1" dirty="0"/>
            <a:t>p</a:t>
          </a:r>
          <a:r>
            <a:rPr lang="en-US" b="1" dirty="0" err="1"/>
            <a:t>ublicații</a:t>
          </a:r>
          <a:r>
            <a:rPr lang="en-US" b="1" dirty="0"/>
            <a:t> </a:t>
          </a:r>
          <a:r>
            <a:rPr lang="en-US" b="1" dirty="0" err="1"/>
            <a:t>științifice</a:t>
          </a:r>
          <a:r>
            <a:rPr lang="ro-RO" b="1" dirty="0"/>
            <a:t> </a:t>
          </a:r>
          <a:r>
            <a:rPr lang="en-US" dirty="0" err="1"/>
            <a:t>rezultate</a:t>
          </a:r>
          <a:r>
            <a:rPr lang="en-US" dirty="0"/>
            <a:t> din </a:t>
          </a:r>
          <a:r>
            <a:rPr lang="en-US" dirty="0" err="1"/>
            <a:t>proiecte</a:t>
          </a:r>
          <a:r>
            <a:rPr lang="en-US" dirty="0"/>
            <a:t>;</a:t>
          </a:r>
        </a:p>
      </dgm:t>
    </dgm:pt>
    <dgm:pt modelId="{AF689EC0-8FF8-4197-8B20-FB31499EA7BE}" type="parTrans" cxnId="{00FEB91C-93D7-47B0-AB5A-4D5081AE3104}">
      <dgm:prSet/>
      <dgm:spPr/>
      <dgm:t>
        <a:bodyPr/>
        <a:lstStyle/>
        <a:p>
          <a:endParaRPr lang="en-US"/>
        </a:p>
      </dgm:t>
    </dgm:pt>
    <dgm:pt modelId="{CE31C181-9628-45EB-ACC8-AA03EDB0C272}" type="sibTrans" cxnId="{00FEB91C-93D7-47B0-AB5A-4D5081AE3104}">
      <dgm:prSet/>
      <dgm:spPr/>
      <dgm:t>
        <a:bodyPr/>
        <a:lstStyle/>
        <a:p>
          <a:endParaRPr lang="en-US"/>
        </a:p>
      </dgm:t>
    </dgm:pt>
    <dgm:pt modelId="{A5B294A3-11D3-4CB4-B305-65B9F6F725DD}">
      <dgm:prSet/>
      <dgm:spPr/>
      <dgm:t>
        <a:bodyPr/>
        <a:lstStyle/>
        <a:p>
          <a:r>
            <a:rPr lang="en-US" b="1" dirty="0" err="1"/>
            <a:t>Valoare</a:t>
          </a:r>
          <a:r>
            <a:rPr lang="en-US" b="1" dirty="0"/>
            <a:t> </a:t>
          </a:r>
          <a:r>
            <a:rPr lang="en-US" b="1" dirty="0" err="1"/>
            <a:t>proiecte</a:t>
          </a:r>
          <a:r>
            <a:rPr lang="ro-RO" b="1" dirty="0"/>
            <a:t> </a:t>
          </a:r>
          <a:r>
            <a:rPr lang="en-US" dirty="0" err="1"/>
            <a:t>contractate</a:t>
          </a:r>
          <a:r>
            <a:rPr lang="en-US" dirty="0"/>
            <a:t> cu </a:t>
          </a:r>
          <a:r>
            <a:rPr lang="en-US" dirty="0" err="1"/>
            <a:t>Orizont</a:t>
          </a:r>
          <a:r>
            <a:rPr lang="en-US" dirty="0"/>
            <a:t> 2020 </a:t>
          </a:r>
          <a:r>
            <a:rPr lang="en-US" dirty="0" err="1"/>
            <a:t>atrasă</a:t>
          </a:r>
          <a:r>
            <a:rPr lang="en-US" dirty="0"/>
            <a:t> de </a:t>
          </a:r>
          <a:r>
            <a:rPr lang="en-US" dirty="0" err="1"/>
            <a:t>instituții</a:t>
          </a:r>
          <a:r>
            <a:rPr lang="en-US" dirty="0"/>
            <a:t> </a:t>
          </a:r>
          <a:r>
            <a:rPr lang="en-US" dirty="0" err="1"/>
            <a:t>participante</a:t>
          </a:r>
          <a:r>
            <a:rPr lang="en-US" dirty="0"/>
            <a:t> din </a:t>
          </a:r>
          <a:r>
            <a:rPr lang="en-US" dirty="0" err="1"/>
            <a:t>România</a:t>
          </a:r>
          <a:r>
            <a:rPr lang="en-US" dirty="0"/>
            <a:t>;</a:t>
          </a:r>
          <a:endParaRPr lang="en-US" b="1" dirty="0"/>
        </a:p>
      </dgm:t>
    </dgm:pt>
    <dgm:pt modelId="{0CDD5FBA-3C60-4FEE-93E4-EAB12FED6B76}" type="parTrans" cxnId="{DB2FC7CC-3C54-4193-A206-0DD83E11F32D}">
      <dgm:prSet/>
      <dgm:spPr/>
      <dgm:t>
        <a:bodyPr/>
        <a:lstStyle/>
        <a:p>
          <a:endParaRPr lang="en-US"/>
        </a:p>
      </dgm:t>
    </dgm:pt>
    <dgm:pt modelId="{78178B4C-5E78-4EC5-9310-BD6FC70B50F1}" type="sibTrans" cxnId="{DB2FC7CC-3C54-4193-A206-0DD83E11F32D}">
      <dgm:prSet/>
      <dgm:spPr/>
      <dgm:t>
        <a:bodyPr/>
        <a:lstStyle/>
        <a:p>
          <a:endParaRPr lang="en-US"/>
        </a:p>
      </dgm:t>
    </dgm:pt>
    <dgm:pt modelId="{C768C6DE-1F2F-4422-B942-3C457FD63A54}">
      <dgm:prSet/>
      <dgm:spPr/>
      <dgm:t>
        <a:bodyPr/>
        <a:lstStyle/>
        <a:p>
          <a:r>
            <a:rPr lang="en-US" b="1" dirty="0"/>
            <a:t>co-</a:t>
          </a:r>
          <a:r>
            <a:rPr lang="en-US" b="1" dirty="0" err="1"/>
            <a:t>publicații</a:t>
          </a:r>
          <a:r>
            <a:rPr lang="en-US" b="1" dirty="0"/>
            <a:t> </a:t>
          </a:r>
          <a:r>
            <a:rPr lang="en-US" b="1" dirty="0" err="1"/>
            <a:t>științifice</a:t>
          </a:r>
          <a:r>
            <a:rPr lang="en-US" b="1" dirty="0"/>
            <a:t> </a:t>
          </a:r>
          <a:r>
            <a:rPr lang="en-US" dirty="0"/>
            <a:t>public-private;</a:t>
          </a:r>
        </a:p>
      </dgm:t>
    </dgm:pt>
    <dgm:pt modelId="{C7A063CC-C24F-48AA-90DC-50474D5131DA}" type="parTrans" cxnId="{D03ABC76-7400-4316-AC37-E7A300E8A9E0}">
      <dgm:prSet/>
      <dgm:spPr/>
      <dgm:t>
        <a:bodyPr/>
        <a:lstStyle/>
        <a:p>
          <a:endParaRPr lang="en-US"/>
        </a:p>
      </dgm:t>
    </dgm:pt>
    <dgm:pt modelId="{E37FB147-3315-47C0-91BE-A13325373969}" type="sibTrans" cxnId="{D03ABC76-7400-4316-AC37-E7A300E8A9E0}">
      <dgm:prSet/>
      <dgm:spPr/>
      <dgm:t>
        <a:bodyPr/>
        <a:lstStyle/>
        <a:p>
          <a:endParaRPr lang="en-US"/>
        </a:p>
      </dgm:t>
    </dgm:pt>
    <dgm:pt modelId="{970D90DB-DF0E-4B82-8128-63A2F1C746D2}">
      <dgm:prSet/>
      <dgm:spPr/>
      <dgm:t>
        <a:bodyPr/>
        <a:lstStyle/>
        <a:p>
          <a:r>
            <a:rPr lang="ro-RO" b="1" dirty="0"/>
            <a:t>l</a:t>
          </a:r>
          <a:r>
            <a:rPr lang="en-US" b="1" dirty="0" err="1"/>
            <a:t>ocuri</a:t>
          </a:r>
          <a:r>
            <a:rPr lang="en-US" b="1" dirty="0"/>
            <a:t> de </a:t>
          </a:r>
          <a:r>
            <a:rPr lang="en-US" b="1" dirty="0" err="1"/>
            <a:t>muncă</a:t>
          </a:r>
          <a:r>
            <a:rPr lang="en-US" b="1" dirty="0"/>
            <a:t> </a:t>
          </a:r>
          <a:r>
            <a:rPr lang="en-US" b="1" dirty="0" err="1"/>
            <a:t>nou</a:t>
          </a:r>
          <a:r>
            <a:rPr lang="en-US" b="1" dirty="0"/>
            <a:t> create</a:t>
          </a:r>
          <a:r>
            <a:rPr lang="ro-RO" b="0" dirty="0"/>
            <a:t>, </a:t>
          </a:r>
          <a:r>
            <a:rPr lang="en-US" dirty="0" err="1"/>
            <a:t>altele</a:t>
          </a:r>
          <a:r>
            <a:rPr lang="en-US" dirty="0"/>
            <a:t> </a:t>
          </a:r>
          <a:r>
            <a:rPr lang="en-US" dirty="0" err="1"/>
            <a:t>decât</a:t>
          </a:r>
          <a:r>
            <a:rPr lang="en-US" dirty="0"/>
            <a:t> </a:t>
          </a:r>
          <a:r>
            <a:rPr lang="en-US" dirty="0" err="1"/>
            <a:t>pentru</a:t>
          </a:r>
          <a:r>
            <a:rPr lang="en-US" dirty="0"/>
            <a:t> </a:t>
          </a:r>
          <a:r>
            <a:rPr lang="en-US" dirty="0" err="1"/>
            <a:t>cercetători</a:t>
          </a:r>
          <a:r>
            <a:rPr lang="en-US" dirty="0"/>
            <a:t>, </a:t>
          </a:r>
          <a:r>
            <a:rPr lang="en-US" dirty="0" err="1"/>
            <a:t>în</a:t>
          </a:r>
          <a:r>
            <a:rPr lang="en-US" dirty="0"/>
            <a:t> </a:t>
          </a:r>
          <a:r>
            <a:rPr lang="en-US" dirty="0" err="1"/>
            <a:t>entitatea</a:t>
          </a:r>
          <a:r>
            <a:rPr lang="en-US" dirty="0"/>
            <a:t> </a:t>
          </a:r>
          <a:r>
            <a:rPr lang="en-US" dirty="0" err="1"/>
            <a:t>sprijinită</a:t>
          </a:r>
          <a:r>
            <a:rPr lang="en-US" dirty="0"/>
            <a:t> (2 </a:t>
          </a:r>
          <a:r>
            <a:rPr lang="en-US" dirty="0" err="1"/>
            <a:t>femei</a:t>
          </a:r>
          <a:r>
            <a:rPr lang="en-US" dirty="0"/>
            <a:t> </a:t>
          </a:r>
          <a:r>
            <a:rPr lang="en-US" dirty="0" err="1"/>
            <a:t>și</a:t>
          </a:r>
          <a:r>
            <a:rPr lang="en-US" dirty="0"/>
            <a:t> 2 </a:t>
          </a:r>
          <a:r>
            <a:rPr lang="en-US" dirty="0" err="1"/>
            <a:t>bărbați</a:t>
          </a:r>
          <a:r>
            <a:rPr lang="en-US" dirty="0"/>
            <a:t>);</a:t>
          </a:r>
        </a:p>
      </dgm:t>
    </dgm:pt>
    <dgm:pt modelId="{68E66A1B-CF9B-49B9-85F5-C39E9DB69D46}" type="parTrans" cxnId="{137EE937-6ECF-462C-A76A-F68A5F1BB95F}">
      <dgm:prSet/>
      <dgm:spPr/>
      <dgm:t>
        <a:bodyPr/>
        <a:lstStyle/>
        <a:p>
          <a:endParaRPr lang="en-US"/>
        </a:p>
      </dgm:t>
    </dgm:pt>
    <dgm:pt modelId="{C627876E-F4A9-48E5-AF08-CBD966C8D625}" type="sibTrans" cxnId="{137EE937-6ECF-462C-A76A-F68A5F1BB95F}">
      <dgm:prSet/>
      <dgm:spPr/>
      <dgm:t>
        <a:bodyPr/>
        <a:lstStyle/>
        <a:p>
          <a:endParaRPr lang="en-US"/>
        </a:p>
      </dgm:t>
    </dgm:pt>
    <dgm:pt modelId="{1C312599-3009-4741-A9D0-CAF78751543E}">
      <dgm:prSet/>
      <dgm:spPr/>
      <dgm:t>
        <a:bodyPr/>
        <a:lstStyle/>
        <a:p>
          <a:r>
            <a:rPr lang="ro-RO" b="1" dirty="0"/>
            <a:t>c</a:t>
          </a:r>
          <a:r>
            <a:rPr lang="en-US" b="1" dirty="0" err="1"/>
            <a:t>ercetători</a:t>
          </a:r>
          <a:r>
            <a:rPr lang="ro-RO" b="1" dirty="0"/>
            <a:t> </a:t>
          </a:r>
          <a:r>
            <a:rPr lang="en-US" dirty="0"/>
            <a:t>care </a:t>
          </a:r>
          <a:r>
            <a:rPr lang="en-US" dirty="0" err="1"/>
            <a:t>lucrează</a:t>
          </a:r>
          <a:r>
            <a:rPr lang="en-US" dirty="0"/>
            <a:t> </a:t>
          </a:r>
          <a:r>
            <a:rPr lang="en-US" dirty="0" err="1"/>
            <a:t>în</a:t>
          </a:r>
          <a:r>
            <a:rPr lang="en-US" dirty="0"/>
            <a:t> </a:t>
          </a:r>
          <a:r>
            <a:rPr lang="en-US" dirty="0" err="1"/>
            <a:t>infrastructuri</a:t>
          </a:r>
          <a:r>
            <a:rPr lang="en-US" dirty="0"/>
            <a:t> </a:t>
          </a:r>
          <a:r>
            <a:rPr lang="en-US" dirty="0" err="1"/>
            <a:t>îmbunătățite</a:t>
          </a:r>
          <a:r>
            <a:rPr lang="en-US" dirty="0"/>
            <a:t> de </a:t>
          </a:r>
          <a:r>
            <a:rPr lang="en-US" dirty="0" err="1"/>
            <a:t>cercetare</a:t>
          </a:r>
          <a:r>
            <a:rPr lang="en-US" dirty="0"/>
            <a:t>;</a:t>
          </a:r>
        </a:p>
      </dgm:t>
    </dgm:pt>
    <dgm:pt modelId="{B2E7D358-957E-416E-B3A5-E00DFA60546F}" type="parTrans" cxnId="{89DDF429-5AA3-48B2-A1EA-79BC03E80E39}">
      <dgm:prSet/>
      <dgm:spPr/>
      <dgm:t>
        <a:bodyPr/>
        <a:lstStyle/>
        <a:p>
          <a:endParaRPr lang="en-US"/>
        </a:p>
      </dgm:t>
    </dgm:pt>
    <dgm:pt modelId="{8BF497F5-4BA6-4676-A1D2-23F92BB5A6A2}" type="sibTrans" cxnId="{89DDF429-5AA3-48B2-A1EA-79BC03E80E39}">
      <dgm:prSet/>
      <dgm:spPr/>
      <dgm:t>
        <a:bodyPr/>
        <a:lstStyle/>
        <a:p>
          <a:endParaRPr lang="en-US"/>
        </a:p>
      </dgm:t>
    </dgm:pt>
    <dgm:pt modelId="{F47CAB4D-D373-49E0-B776-48B42B829BF7}">
      <dgm:prSet/>
      <dgm:spPr/>
      <dgm:t>
        <a:bodyPr/>
        <a:lstStyle/>
        <a:p>
          <a:r>
            <a:rPr lang="ro-RO" b="1" dirty="0"/>
            <a:t>s</a:t>
          </a:r>
          <a:r>
            <a:rPr lang="en-US" b="1" dirty="0" err="1"/>
            <a:t>pecialiști</a:t>
          </a:r>
          <a:r>
            <a:rPr lang="en-US" b="1" dirty="0"/>
            <a:t> din </a:t>
          </a:r>
          <a:r>
            <a:rPr lang="en-US" b="1" dirty="0" err="1"/>
            <a:t>străinătate</a:t>
          </a:r>
          <a:r>
            <a:rPr lang="ro-RO" b="1" dirty="0"/>
            <a:t> </a:t>
          </a:r>
          <a:r>
            <a:rPr lang="en-US" dirty="0" err="1"/>
            <a:t>angajați</a:t>
          </a:r>
          <a:r>
            <a:rPr lang="en-US" dirty="0"/>
            <a:t> </a:t>
          </a:r>
          <a:r>
            <a:rPr lang="en-US" dirty="0" err="1"/>
            <a:t>în</a:t>
          </a:r>
          <a:r>
            <a:rPr lang="en-US" dirty="0"/>
            <a:t> </a:t>
          </a:r>
          <a:r>
            <a:rPr lang="en-US" dirty="0" err="1"/>
            <a:t>proiecte</a:t>
          </a:r>
          <a:r>
            <a:rPr lang="en-US" dirty="0"/>
            <a:t>.</a:t>
          </a:r>
        </a:p>
      </dgm:t>
    </dgm:pt>
    <dgm:pt modelId="{7ECA15A8-5117-4810-B6FF-45C78BE9F914}" type="parTrans" cxnId="{40C14325-6A19-4B3E-A280-A7F67ACC50BD}">
      <dgm:prSet/>
      <dgm:spPr/>
      <dgm:t>
        <a:bodyPr/>
        <a:lstStyle/>
        <a:p>
          <a:endParaRPr lang="en-US"/>
        </a:p>
      </dgm:t>
    </dgm:pt>
    <dgm:pt modelId="{9B3FB60A-8EA5-4954-8A66-4B244EAB1B94}" type="sibTrans" cxnId="{40C14325-6A19-4B3E-A280-A7F67ACC50BD}">
      <dgm:prSet/>
      <dgm:spPr/>
      <dgm:t>
        <a:bodyPr/>
        <a:lstStyle/>
        <a:p>
          <a:endParaRPr lang="en-US"/>
        </a:p>
      </dgm:t>
    </dgm:pt>
    <dgm:pt modelId="{F6769E64-4BEC-45E9-B76B-65590814E8FF}" type="pres">
      <dgm:prSet presAssocID="{A8DE82FF-2C51-4FEF-BAF6-1CFFC91A9EDF}" presName="diagram" presStyleCnt="0">
        <dgm:presLayoutVars>
          <dgm:dir/>
          <dgm:animLvl val="lvl"/>
          <dgm:resizeHandles val="exact"/>
        </dgm:presLayoutVars>
      </dgm:prSet>
      <dgm:spPr/>
      <dgm:t>
        <a:bodyPr/>
        <a:lstStyle/>
        <a:p>
          <a:endParaRPr lang="ro-RO"/>
        </a:p>
      </dgm:t>
    </dgm:pt>
    <dgm:pt modelId="{5DAD33E6-8B74-4A18-9583-409D3C2B0D97}" type="pres">
      <dgm:prSet presAssocID="{835E4A4E-5F90-4BAD-ABB8-BF2D1255526A}" presName="compNode" presStyleCnt="0"/>
      <dgm:spPr/>
    </dgm:pt>
    <dgm:pt modelId="{B00ED654-9FA2-432B-A80A-22BBB963A30B}" type="pres">
      <dgm:prSet presAssocID="{835E4A4E-5F90-4BAD-ABB8-BF2D1255526A}" presName="childRect" presStyleLbl="bgAcc1" presStyleIdx="0" presStyleCnt="10">
        <dgm:presLayoutVars>
          <dgm:bulletEnabled val="1"/>
        </dgm:presLayoutVars>
      </dgm:prSet>
      <dgm:spPr/>
      <dgm:t>
        <a:bodyPr/>
        <a:lstStyle/>
        <a:p>
          <a:endParaRPr lang="ro-RO"/>
        </a:p>
      </dgm:t>
    </dgm:pt>
    <dgm:pt modelId="{E2A29E81-34EE-47C1-8DED-376A64A3E3B9}" type="pres">
      <dgm:prSet presAssocID="{835E4A4E-5F90-4BAD-ABB8-BF2D1255526A}" presName="parentText" presStyleLbl="node1" presStyleIdx="0" presStyleCnt="0">
        <dgm:presLayoutVars>
          <dgm:chMax val="0"/>
          <dgm:bulletEnabled val="1"/>
        </dgm:presLayoutVars>
      </dgm:prSet>
      <dgm:spPr/>
      <dgm:t>
        <a:bodyPr/>
        <a:lstStyle/>
        <a:p>
          <a:endParaRPr lang="ro-RO"/>
        </a:p>
      </dgm:t>
    </dgm:pt>
    <dgm:pt modelId="{9ED98B1A-ABF2-4F87-A964-28D47D3C5A81}" type="pres">
      <dgm:prSet presAssocID="{835E4A4E-5F90-4BAD-ABB8-BF2D1255526A}" presName="parentRect" presStyleLbl="alignNode1" presStyleIdx="0" presStyleCnt="10"/>
      <dgm:spPr/>
      <dgm:t>
        <a:bodyPr/>
        <a:lstStyle/>
        <a:p>
          <a:endParaRPr lang="ro-RO"/>
        </a:p>
      </dgm:t>
    </dgm:pt>
    <dgm:pt modelId="{0A53549D-DD65-4B46-B486-023095DBDD48}" type="pres">
      <dgm:prSet presAssocID="{835E4A4E-5F90-4BAD-ABB8-BF2D1255526A}" presName="adorn" presStyleLbl="fgAccFollowNode1" presStyleIdx="0" presStyleCnt="10" custLinFactNeighborX="-5530" custLinFactNeighborY="2504"/>
      <dgm:spPr/>
    </dgm:pt>
    <dgm:pt modelId="{B38743C4-D3FB-41F5-BCD1-93978F06FFF1}" type="pres">
      <dgm:prSet presAssocID="{B7A37E28-3F80-49A7-8402-F23D794CF7E3}" presName="sibTrans" presStyleLbl="sibTrans2D1" presStyleIdx="0" presStyleCnt="0"/>
      <dgm:spPr/>
      <dgm:t>
        <a:bodyPr/>
        <a:lstStyle/>
        <a:p>
          <a:endParaRPr lang="ro-RO"/>
        </a:p>
      </dgm:t>
    </dgm:pt>
    <dgm:pt modelId="{C95C3DBC-2EB3-467B-8CC6-596E48BF36C2}" type="pres">
      <dgm:prSet presAssocID="{782D1DB4-88E5-4163-B01B-C6D6432A72B0}" presName="compNode" presStyleCnt="0"/>
      <dgm:spPr/>
    </dgm:pt>
    <dgm:pt modelId="{017A3588-B2C3-45FE-B816-EAF8871F330D}" type="pres">
      <dgm:prSet presAssocID="{782D1DB4-88E5-4163-B01B-C6D6432A72B0}" presName="childRect" presStyleLbl="bgAcc1" presStyleIdx="1" presStyleCnt="10">
        <dgm:presLayoutVars>
          <dgm:bulletEnabled val="1"/>
        </dgm:presLayoutVars>
      </dgm:prSet>
      <dgm:spPr/>
      <dgm:t>
        <a:bodyPr/>
        <a:lstStyle/>
        <a:p>
          <a:endParaRPr lang="ro-RO"/>
        </a:p>
      </dgm:t>
    </dgm:pt>
    <dgm:pt modelId="{C57A5757-123B-481E-9957-F865F7E8805D}" type="pres">
      <dgm:prSet presAssocID="{782D1DB4-88E5-4163-B01B-C6D6432A72B0}" presName="parentText" presStyleLbl="node1" presStyleIdx="0" presStyleCnt="0">
        <dgm:presLayoutVars>
          <dgm:chMax val="0"/>
          <dgm:bulletEnabled val="1"/>
        </dgm:presLayoutVars>
      </dgm:prSet>
      <dgm:spPr/>
      <dgm:t>
        <a:bodyPr/>
        <a:lstStyle/>
        <a:p>
          <a:endParaRPr lang="ro-RO"/>
        </a:p>
      </dgm:t>
    </dgm:pt>
    <dgm:pt modelId="{4A6E27A6-3C88-457C-8A53-3C7319AB73C6}" type="pres">
      <dgm:prSet presAssocID="{782D1DB4-88E5-4163-B01B-C6D6432A72B0}" presName="parentRect" presStyleLbl="alignNode1" presStyleIdx="1" presStyleCnt="10"/>
      <dgm:spPr/>
      <dgm:t>
        <a:bodyPr/>
        <a:lstStyle/>
        <a:p>
          <a:endParaRPr lang="ro-RO"/>
        </a:p>
      </dgm:t>
    </dgm:pt>
    <dgm:pt modelId="{70BCE7F5-46C0-4C6F-B501-2CC7D94B1760}" type="pres">
      <dgm:prSet presAssocID="{782D1DB4-88E5-4163-B01B-C6D6432A72B0}" presName="adorn" presStyleLbl="fgAccFollowNode1" presStyleIdx="1" presStyleCnt="10"/>
      <dgm:spPr/>
    </dgm:pt>
    <dgm:pt modelId="{CB6F4692-A302-4D0C-B0D7-634D16699160}" type="pres">
      <dgm:prSet presAssocID="{F04D8FAE-28A5-4ECB-891D-03B5EEFE1017}" presName="sibTrans" presStyleLbl="sibTrans2D1" presStyleIdx="0" presStyleCnt="0"/>
      <dgm:spPr/>
      <dgm:t>
        <a:bodyPr/>
        <a:lstStyle/>
        <a:p>
          <a:endParaRPr lang="ro-RO"/>
        </a:p>
      </dgm:t>
    </dgm:pt>
    <dgm:pt modelId="{0213BBF6-8362-4F12-9188-AC16D9015E90}" type="pres">
      <dgm:prSet presAssocID="{B5EF7330-780B-42E6-8050-C5E172FEB4E0}" presName="compNode" presStyleCnt="0"/>
      <dgm:spPr/>
    </dgm:pt>
    <dgm:pt modelId="{4D4817E9-1C78-4A79-9DD4-0E270B0950FA}" type="pres">
      <dgm:prSet presAssocID="{B5EF7330-780B-42E6-8050-C5E172FEB4E0}" presName="childRect" presStyleLbl="bgAcc1" presStyleIdx="2" presStyleCnt="10">
        <dgm:presLayoutVars>
          <dgm:bulletEnabled val="1"/>
        </dgm:presLayoutVars>
      </dgm:prSet>
      <dgm:spPr/>
      <dgm:t>
        <a:bodyPr/>
        <a:lstStyle/>
        <a:p>
          <a:endParaRPr lang="ro-RO"/>
        </a:p>
      </dgm:t>
    </dgm:pt>
    <dgm:pt modelId="{3A05E90D-4FB3-47ED-AF75-22495658FE46}" type="pres">
      <dgm:prSet presAssocID="{B5EF7330-780B-42E6-8050-C5E172FEB4E0}" presName="parentText" presStyleLbl="node1" presStyleIdx="0" presStyleCnt="0">
        <dgm:presLayoutVars>
          <dgm:chMax val="0"/>
          <dgm:bulletEnabled val="1"/>
        </dgm:presLayoutVars>
      </dgm:prSet>
      <dgm:spPr/>
      <dgm:t>
        <a:bodyPr/>
        <a:lstStyle/>
        <a:p>
          <a:endParaRPr lang="ro-RO"/>
        </a:p>
      </dgm:t>
    </dgm:pt>
    <dgm:pt modelId="{08F112C2-1127-41CB-BA8C-821A0F5E5921}" type="pres">
      <dgm:prSet presAssocID="{B5EF7330-780B-42E6-8050-C5E172FEB4E0}" presName="parentRect" presStyleLbl="alignNode1" presStyleIdx="2" presStyleCnt="10"/>
      <dgm:spPr/>
      <dgm:t>
        <a:bodyPr/>
        <a:lstStyle/>
        <a:p>
          <a:endParaRPr lang="ro-RO"/>
        </a:p>
      </dgm:t>
    </dgm:pt>
    <dgm:pt modelId="{75352989-A9A8-4C14-BE15-C355182BB9CB}" type="pres">
      <dgm:prSet presAssocID="{B5EF7330-780B-42E6-8050-C5E172FEB4E0}" presName="adorn" presStyleLbl="fgAccFollowNode1" presStyleIdx="2" presStyleCnt="10"/>
      <dgm:spPr/>
    </dgm:pt>
    <dgm:pt modelId="{F8922789-6FD3-4DF1-8862-CE9E4EBC2487}" type="pres">
      <dgm:prSet presAssocID="{0455FD7D-6600-4074-BCE8-B0754FA32C3B}" presName="sibTrans" presStyleLbl="sibTrans2D1" presStyleIdx="0" presStyleCnt="0"/>
      <dgm:spPr/>
      <dgm:t>
        <a:bodyPr/>
        <a:lstStyle/>
        <a:p>
          <a:endParaRPr lang="ro-RO"/>
        </a:p>
      </dgm:t>
    </dgm:pt>
    <dgm:pt modelId="{4EEFBABE-0CBC-4126-9A48-8AD9C541E9BC}" type="pres">
      <dgm:prSet presAssocID="{9D3EB193-A468-48DB-82B4-723CB45189EB}" presName="compNode" presStyleCnt="0"/>
      <dgm:spPr/>
    </dgm:pt>
    <dgm:pt modelId="{72A0B5F8-633A-4875-BB04-A1F9A8896605}" type="pres">
      <dgm:prSet presAssocID="{9D3EB193-A468-48DB-82B4-723CB45189EB}" presName="childRect" presStyleLbl="bgAcc1" presStyleIdx="3" presStyleCnt="10">
        <dgm:presLayoutVars>
          <dgm:bulletEnabled val="1"/>
        </dgm:presLayoutVars>
      </dgm:prSet>
      <dgm:spPr/>
      <dgm:t>
        <a:bodyPr/>
        <a:lstStyle/>
        <a:p>
          <a:endParaRPr lang="ro-RO"/>
        </a:p>
      </dgm:t>
    </dgm:pt>
    <dgm:pt modelId="{C6484201-7D17-48CC-902B-D5ADE30C6E44}" type="pres">
      <dgm:prSet presAssocID="{9D3EB193-A468-48DB-82B4-723CB45189EB}" presName="parentText" presStyleLbl="node1" presStyleIdx="0" presStyleCnt="0">
        <dgm:presLayoutVars>
          <dgm:chMax val="0"/>
          <dgm:bulletEnabled val="1"/>
        </dgm:presLayoutVars>
      </dgm:prSet>
      <dgm:spPr/>
      <dgm:t>
        <a:bodyPr/>
        <a:lstStyle/>
        <a:p>
          <a:endParaRPr lang="ro-RO"/>
        </a:p>
      </dgm:t>
    </dgm:pt>
    <dgm:pt modelId="{D5F17EBB-650A-498C-8630-52787CD8547B}" type="pres">
      <dgm:prSet presAssocID="{9D3EB193-A468-48DB-82B4-723CB45189EB}" presName="parentRect" presStyleLbl="alignNode1" presStyleIdx="3" presStyleCnt="10"/>
      <dgm:spPr/>
      <dgm:t>
        <a:bodyPr/>
        <a:lstStyle/>
        <a:p>
          <a:endParaRPr lang="ro-RO"/>
        </a:p>
      </dgm:t>
    </dgm:pt>
    <dgm:pt modelId="{E0EF1FC7-DDBC-45E9-B31B-10F61251BA45}" type="pres">
      <dgm:prSet presAssocID="{9D3EB193-A468-48DB-82B4-723CB45189EB}" presName="adorn" presStyleLbl="fgAccFollowNode1" presStyleIdx="3" presStyleCnt="10"/>
      <dgm:spPr/>
    </dgm:pt>
    <dgm:pt modelId="{AF3DF39A-E1E5-45B4-A249-15817D001355}" type="pres">
      <dgm:prSet presAssocID="{8A3F0CCB-DF17-4242-A877-921746436746}" presName="sibTrans" presStyleLbl="sibTrans2D1" presStyleIdx="0" presStyleCnt="0"/>
      <dgm:spPr/>
      <dgm:t>
        <a:bodyPr/>
        <a:lstStyle/>
        <a:p>
          <a:endParaRPr lang="ro-RO"/>
        </a:p>
      </dgm:t>
    </dgm:pt>
    <dgm:pt modelId="{95D188F5-1732-425A-B53B-06FDE65DC832}" type="pres">
      <dgm:prSet presAssocID="{A1B29181-FADE-480A-8D70-815BB1387399}" presName="compNode" presStyleCnt="0"/>
      <dgm:spPr/>
    </dgm:pt>
    <dgm:pt modelId="{71CDF8FC-19DB-4012-BDCF-29C6B486EDFB}" type="pres">
      <dgm:prSet presAssocID="{A1B29181-FADE-480A-8D70-815BB1387399}" presName="childRect" presStyleLbl="bgAcc1" presStyleIdx="4" presStyleCnt="10">
        <dgm:presLayoutVars>
          <dgm:bulletEnabled val="1"/>
        </dgm:presLayoutVars>
      </dgm:prSet>
      <dgm:spPr/>
      <dgm:t>
        <a:bodyPr/>
        <a:lstStyle/>
        <a:p>
          <a:endParaRPr lang="ro-RO"/>
        </a:p>
      </dgm:t>
    </dgm:pt>
    <dgm:pt modelId="{05152ECE-D3AC-4C9F-849C-F4B4A24376B1}" type="pres">
      <dgm:prSet presAssocID="{A1B29181-FADE-480A-8D70-815BB1387399}" presName="parentText" presStyleLbl="node1" presStyleIdx="0" presStyleCnt="0">
        <dgm:presLayoutVars>
          <dgm:chMax val="0"/>
          <dgm:bulletEnabled val="1"/>
        </dgm:presLayoutVars>
      </dgm:prSet>
      <dgm:spPr/>
      <dgm:t>
        <a:bodyPr/>
        <a:lstStyle/>
        <a:p>
          <a:endParaRPr lang="ro-RO"/>
        </a:p>
      </dgm:t>
    </dgm:pt>
    <dgm:pt modelId="{A762988A-A39A-4495-97A4-5EAE3A58AF66}" type="pres">
      <dgm:prSet presAssocID="{A1B29181-FADE-480A-8D70-815BB1387399}" presName="parentRect" presStyleLbl="alignNode1" presStyleIdx="4" presStyleCnt="10"/>
      <dgm:spPr/>
      <dgm:t>
        <a:bodyPr/>
        <a:lstStyle/>
        <a:p>
          <a:endParaRPr lang="ro-RO"/>
        </a:p>
      </dgm:t>
    </dgm:pt>
    <dgm:pt modelId="{6A62AA0B-4337-452C-B9B7-5005B29E947E}" type="pres">
      <dgm:prSet presAssocID="{A1B29181-FADE-480A-8D70-815BB1387399}" presName="adorn" presStyleLbl="fgAccFollowNode1" presStyleIdx="4" presStyleCnt="10"/>
      <dgm:spPr/>
    </dgm:pt>
    <dgm:pt modelId="{05FDC444-CEBC-4F66-9722-26D3A1C4C104}" type="pres">
      <dgm:prSet presAssocID="{604F2193-7D41-48FE-8229-7F268660142A}" presName="sibTrans" presStyleLbl="sibTrans2D1" presStyleIdx="0" presStyleCnt="0"/>
      <dgm:spPr/>
      <dgm:t>
        <a:bodyPr/>
        <a:lstStyle/>
        <a:p>
          <a:endParaRPr lang="ro-RO"/>
        </a:p>
      </dgm:t>
    </dgm:pt>
    <dgm:pt modelId="{B3E511AC-D6E1-4B38-A733-E191E93636DD}" type="pres">
      <dgm:prSet presAssocID="{2A3DF4B9-62E2-4B38-B0D0-AB4221359CC7}" presName="compNode" presStyleCnt="0"/>
      <dgm:spPr/>
    </dgm:pt>
    <dgm:pt modelId="{A4343898-494E-430D-B3FF-4AB242B13026}" type="pres">
      <dgm:prSet presAssocID="{2A3DF4B9-62E2-4B38-B0D0-AB4221359CC7}" presName="childRect" presStyleLbl="bgAcc1" presStyleIdx="5" presStyleCnt="10">
        <dgm:presLayoutVars>
          <dgm:bulletEnabled val="1"/>
        </dgm:presLayoutVars>
      </dgm:prSet>
      <dgm:spPr/>
      <dgm:t>
        <a:bodyPr/>
        <a:lstStyle/>
        <a:p>
          <a:endParaRPr lang="ro-RO"/>
        </a:p>
      </dgm:t>
    </dgm:pt>
    <dgm:pt modelId="{774DBF6F-29CA-4C44-A6DE-5FC90FD0CEA5}" type="pres">
      <dgm:prSet presAssocID="{2A3DF4B9-62E2-4B38-B0D0-AB4221359CC7}" presName="parentText" presStyleLbl="node1" presStyleIdx="0" presStyleCnt="0">
        <dgm:presLayoutVars>
          <dgm:chMax val="0"/>
          <dgm:bulletEnabled val="1"/>
        </dgm:presLayoutVars>
      </dgm:prSet>
      <dgm:spPr/>
      <dgm:t>
        <a:bodyPr/>
        <a:lstStyle/>
        <a:p>
          <a:endParaRPr lang="ro-RO"/>
        </a:p>
      </dgm:t>
    </dgm:pt>
    <dgm:pt modelId="{E960627A-4296-4E5A-A41A-99BA8B9450EB}" type="pres">
      <dgm:prSet presAssocID="{2A3DF4B9-62E2-4B38-B0D0-AB4221359CC7}" presName="parentRect" presStyleLbl="alignNode1" presStyleIdx="5" presStyleCnt="10"/>
      <dgm:spPr/>
      <dgm:t>
        <a:bodyPr/>
        <a:lstStyle/>
        <a:p>
          <a:endParaRPr lang="ro-RO"/>
        </a:p>
      </dgm:t>
    </dgm:pt>
    <dgm:pt modelId="{5648139B-D353-4A37-B635-7C893B805625}" type="pres">
      <dgm:prSet presAssocID="{2A3DF4B9-62E2-4B38-B0D0-AB4221359CC7}" presName="adorn" presStyleLbl="fgAccFollowNode1" presStyleIdx="5" presStyleCnt="10"/>
      <dgm:spPr/>
    </dgm:pt>
    <dgm:pt modelId="{CBF0BF4B-D421-4981-A37D-60F5EB1257E7}" type="pres">
      <dgm:prSet presAssocID="{0D598D7F-0547-451E-B53A-8FCD7F636E21}" presName="sibTrans" presStyleLbl="sibTrans2D1" presStyleIdx="0" presStyleCnt="0"/>
      <dgm:spPr/>
      <dgm:t>
        <a:bodyPr/>
        <a:lstStyle/>
        <a:p>
          <a:endParaRPr lang="ro-RO"/>
        </a:p>
      </dgm:t>
    </dgm:pt>
    <dgm:pt modelId="{EE579F9C-88C4-4D76-AD90-87D95563BA91}" type="pres">
      <dgm:prSet presAssocID="{A7F79909-AD8D-4CF4-9840-04CEAC1FC598}" presName="compNode" presStyleCnt="0"/>
      <dgm:spPr/>
    </dgm:pt>
    <dgm:pt modelId="{4BC12979-3BD6-4857-AF74-42EE8836F919}" type="pres">
      <dgm:prSet presAssocID="{A7F79909-AD8D-4CF4-9840-04CEAC1FC598}" presName="childRect" presStyleLbl="bgAcc1" presStyleIdx="6" presStyleCnt="10">
        <dgm:presLayoutVars>
          <dgm:bulletEnabled val="1"/>
        </dgm:presLayoutVars>
      </dgm:prSet>
      <dgm:spPr/>
      <dgm:t>
        <a:bodyPr/>
        <a:lstStyle/>
        <a:p>
          <a:endParaRPr lang="ro-RO"/>
        </a:p>
      </dgm:t>
    </dgm:pt>
    <dgm:pt modelId="{213864FE-E4A6-4D85-9E50-A5674BCF0AB9}" type="pres">
      <dgm:prSet presAssocID="{A7F79909-AD8D-4CF4-9840-04CEAC1FC598}" presName="parentText" presStyleLbl="node1" presStyleIdx="0" presStyleCnt="0">
        <dgm:presLayoutVars>
          <dgm:chMax val="0"/>
          <dgm:bulletEnabled val="1"/>
        </dgm:presLayoutVars>
      </dgm:prSet>
      <dgm:spPr/>
      <dgm:t>
        <a:bodyPr/>
        <a:lstStyle/>
        <a:p>
          <a:endParaRPr lang="ro-RO"/>
        </a:p>
      </dgm:t>
    </dgm:pt>
    <dgm:pt modelId="{74C5B14F-3E63-43F5-83A8-EB0CF103637F}" type="pres">
      <dgm:prSet presAssocID="{A7F79909-AD8D-4CF4-9840-04CEAC1FC598}" presName="parentRect" presStyleLbl="alignNode1" presStyleIdx="6" presStyleCnt="10"/>
      <dgm:spPr/>
      <dgm:t>
        <a:bodyPr/>
        <a:lstStyle/>
        <a:p>
          <a:endParaRPr lang="ro-RO"/>
        </a:p>
      </dgm:t>
    </dgm:pt>
    <dgm:pt modelId="{EE51A345-6A13-42C4-B636-C2DB57BD87F2}" type="pres">
      <dgm:prSet presAssocID="{A7F79909-AD8D-4CF4-9840-04CEAC1FC598}" presName="adorn" presStyleLbl="fgAccFollowNode1" presStyleIdx="6" presStyleCnt="10"/>
      <dgm:spPr/>
    </dgm:pt>
    <dgm:pt modelId="{4734F8CF-4BAD-4B73-8EEB-C24EF61B315F}" type="pres">
      <dgm:prSet presAssocID="{AA603C50-8AF5-46E0-94A0-669C5C1CECDB}" presName="sibTrans" presStyleLbl="sibTrans2D1" presStyleIdx="0" presStyleCnt="0"/>
      <dgm:spPr/>
      <dgm:t>
        <a:bodyPr/>
        <a:lstStyle/>
        <a:p>
          <a:endParaRPr lang="ro-RO"/>
        </a:p>
      </dgm:t>
    </dgm:pt>
    <dgm:pt modelId="{45BC52BD-2411-4D5A-B530-25E6D8D48D39}" type="pres">
      <dgm:prSet presAssocID="{2256851C-294C-463C-A370-8BFAB69345F4}" presName="compNode" presStyleCnt="0"/>
      <dgm:spPr/>
    </dgm:pt>
    <dgm:pt modelId="{96A04F64-AB96-467B-BCAE-C031873A8412}" type="pres">
      <dgm:prSet presAssocID="{2256851C-294C-463C-A370-8BFAB69345F4}" presName="childRect" presStyleLbl="bgAcc1" presStyleIdx="7" presStyleCnt="10">
        <dgm:presLayoutVars>
          <dgm:bulletEnabled val="1"/>
        </dgm:presLayoutVars>
      </dgm:prSet>
      <dgm:spPr/>
      <dgm:t>
        <a:bodyPr/>
        <a:lstStyle/>
        <a:p>
          <a:endParaRPr lang="ro-RO"/>
        </a:p>
      </dgm:t>
    </dgm:pt>
    <dgm:pt modelId="{6305A9EC-6AB9-487B-9045-0B5C18FDA613}" type="pres">
      <dgm:prSet presAssocID="{2256851C-294C-463C-A370-8BFAB69345F4}" presName="parentText" presStyleLbl="node1" presStyleIdx="0" presStyleCnt="0">
        <dgm:presLayoutVars>
          <dgm:chMax val="0"/>
          <dgm:bulletEnabled val="1"/>
        </dgm:presLayoutVars>
      </dgm:prSet>
      <dgm:spPr/>
      <dgm:t>
        <a:bodyPr/>
        <a:lstStyle/>
        <a:p>
          <a:endParaRPr lang="ro-RO"/>
        </a:p>
      </dgm:t>
    </dgm:pt>
    <dgm:pt modelId="{FA46FA76-A1B9-4289-A917-7838FE16CA75}" type="pres">
      <dgm:prSet presAssocID="{2256851C-294C-463C-A370-8BFAB69345F4}" presName="parentRect" presStyleLbl="alignNode1" presStyleIdx="7" presStyleCnt="10"/>
      <dgm:spPr/>
      <dgm:t>
        <a:bodyPr/>
        <a:lstStyle/>
        <a:p>
          <a:endParaRPr lang="ro-RO"/>
        </a:p>
      </dgm:t>
    </dgm:pt>
    <dgm:pt modelId="{F26292E9-B681-4FB2-9260-0FD6A1FB6EAE}" type="pres">
      <dgm:prSet presAssocID="{2256851C-294C-463C-A370-8BFAB69345F4}" presName="adorn" presStyleLbl="fgAccFollowNode1" presStyleIdx="7" presStyleCnt="10"/>
      <dgm:spPr/>
    </dgm:pt>
    <dgm:pt modelId="{B7A37E56-66EA-47B7-B504-57CF5742B368}" type="pres">
      <dgm:prSet presAssocID="{82845895-C718-42EC-A0DF-ED2AE60C08E9}" presName="sibTrans" presStyleLbl="sibTrans2D1" presStyleIdx="0" presStyleCnt="0"/>
      <dgm:spPr/>
      <dgm:t>
        <a:bodyPr/>
        <a:lstStyle/>
        <a:p>
          <a:endParaRPr lang="ro-RO"/>
        </a:p>
      </dgm:t>
    </dgm:pt>
    <dgm:pt modelId="{FC54F2E2-4C79-4631-B0B8-AFB1EC5AFFF5}" type="pres">
      <dgm:prSet presAssocID="{465E30E9-A1F2-4116-B982-D0DD12266CAD}" presName="compNode" presStyleCnt="0"/>
      <dgm:spPr/>
    </dgm:pt>
    <dgm:pt modelId="{A06E98E4-B297-4557-81B2-37AEB030DD3E}" type="pres">
      <dgm:prSet presAssocID="{465E30E9-A1F2-4116-B982-D0DD12266CAD}" presName="childRect" presStyleLbl="bgAcc1" presStyleIdx="8" presStyleCnt="10">
        <dgm:presLayoutVars>
          <dgm:bulletEnabled val="1"/>
        </dgm:presLayoutVars>
      </dgm:prSet>
      <dgm:spPr/>
      <dgm:t>
        <a:bodyPr/>
        <a:lstStyle/>
        <a:p>
          <a:endParaRPr lang="ro-RO"/>
        </a:p>
      </dgm:t>
    </dgm:pt>
    <dgm:pt modelId="{F8B97DE4-4619-4F7C-8B7C-760734AF5C33}" type="pres">
      <dgm:prSet presAssocID="{465E30E9-A1F2-4116-B982-D0DD12266CAD}" presName="parentText" presStyleLbl="node1" presStyleIdx="0" presStyleCnt="0">
        <dgm:presLayoutVars>
          <dgm:chMax val="0"/>
          <dgm:bulletEnabled val="1"/>
        </dgm:presLayoutVars>
      </dgm:prSet>
      <dgm:spPr/>
      <dgm:t>
        <a:bodyPr/>
        <a:lstStyle/>
        <a:p>
          <a:endParaRPr lang="ro-RO"/>
        </a:p>
      </dgm:t>
    </dgm:pt>
    <dgm:pt modelId="{B5AF4A75-E48E-4E87-8FB2-6CC1C584C216}" type="pres">
      <dgm:prSet presAssocID="{465E30E9-A1F2-4116-B982-D0DD12266CAD}" presName="parentRect" presStyleLbl="alignNode1" presStyleIdx="8" presStyleCnt="10"/>
      <dgm:spPr/>
      <dgm:t>
        <a:bodyPr/>
        <a:lstStyle/>
        <a:p>
          <a:endParaRPr lang="ro-RO"/>
        </a:p>
      </dgm:t>
    </dgm:pt>
    <dgm:pt modelId="{E1656F03-3D7F-4847-9E7D-46FD503AAFDA}" type="pres">
      <dgm:prSet presAssocID="{465E30E9-A1F2-4116-B982-D0DD12266CAD}" presName="adorn" presStyleLbl="fgAccFollowNode1" presStyleIdx="8" presStyleCnt="10"/>
      <dgm:spPr/>
    </dgm:pt>
    <dgm:pt modelId="{9C71347A-9DF7-4563-ADDE-68878558C1CC}" type="pres">
      <dgm:prSet presAssocID="{0CE457B6-69A2-45CC-97D2-C4734BCDCC8C}" presName="sibTrans" presStyleLbl="sibTrans2D1" presStyleIdx="0" presStyleCnt="0"/>
      <dgm:spPr/>
      <dgm:t>
        <a:bodyPr/>
        <a:lstStyle/>
        <a:p>
          <a:endParaRPr lang="ro-RO"/>
        </a:p>
      </dgm:t>
    </dgm:pt>
    <dgm:pt modelId="{8758EE38-C3F8-424C-8E6A-D6985CADD4AD}" type="pres">
      <dgm:prSet presAssocID="{A1EDC51D-B0B5-4309-8882-D6C2FA4E155C}" presName="compNode" presStyleCnt="0"/>
      <dgm:spPr/>
    </dgm:pt>
    <dgm:pt modelId="{E0FBE082-4E72-4DB9-B84A-02E51947B346}" type="pres">
      <dgm:prSet presAssocID="{A1EDC51D-B0B5-4309-8882-D6C2FA4E155C}" presName="childRect" presStyleLbl="bgAcc1" presStyleIdx="9" presStyleCnt="10">
        <dgm:presLayoutVars>
          <dgm:bulletEnabled val="1"/>
        </dgm:presLayoutVars>
      </dgm:prSet>
      <dgm:spPr/>
      <dgm:t>
        <a:bodyPr/>
        <a:lstStyle/>
        <a:p>
          <a:endParaRPr lang="ro-RO"/>
        </a:p>
      </dgm:t>
    </dgm:pt>
    <dgm:pt modelId="{F78BE309-039F-4AE3-9406-4D5DDC13CACF}" type="pres">
      <dgm:prSet presAssocID="{A1EDC51D-B0B5-4309-8882-D6C2FA4E155C}" presName="parentText" presStyleLbl="node1" presStyleIdx="0" presStyleCnt="0">
        <dgm:presLayoutVars>
          <dgm:chMax val="0"/>
          <dgm:bulletEnabled val="1"/>
        </dgm:presLayoutVars>
      </dgm:prSet>
      <dgm:spPr/>
      <dgm:t>
        <a:bodyPr/>
        <a:lstStyle/>
        <a:p>
          <a:endParaRPr lang="ro-RO"/>
        </a:p>
      </dgm:t>
    </dgm:pt>
    <dgm:pt modelId="{3A97FA17-5571-4B1C-ADC4-F7557E328A15}" type="pres">
      <dgm:prSet presAssocID="{A1EDC51D-B0B5-4309-8882-D6C2FA4E155C}" presName="parentRect" presStyleLbl="alignNode1" presStyleIdx="9" presStyleCnt="10"/>
      <dgm:spPr/>
      <dgm:t>
        <a:bodyPr/>
        <a:lstStyle/>
        <a:p>
          <a:endParaRPr lang="ro-RO"/>
        </a:p>
      </dgm:t>
    </dgm:pt>
    <dgm:pt modelId="{43A9A239-50D4-417A-BE95-6A569D90B00C}" type="pres">
      <dgm:prSet presAssocID="{A1EDC51D-B0B5-4309-8882-D6C2FA4E155C}" presName="adorn" presStyleLbl="fgAccFollowNode1" presStyleIdx="9" presStyleCnt="10"/>
      <dgm:spPr/>
    </dgm:pt>
  </dgm:ptLst>
  <dgm:cxnLst>
    <dgm:cxn modelId="{42DDD356-47F4-44B2-8FAD-2F46BFB4ABE4}" type="presOf" srcId="{B5EF7330-780B-42E6-8050-C5E172FEB4E0}" destId="{3A05E90D-4FB3-47ED-AF75-22495658FE46}" srcOrd="0" destOrd="0" presId="urn:microsoft.com/office/officeart/2005/8/layout/bList2"/>
    <dgm:cxn modelId="{A66132A5-CB66-4BE2-9BC6-ACF13E73865F}" type="presOf" srcId="{0D598D7F-0547-451E-B53A-8FCD7F636E21}" destId="{CBF0BF4B-D421-4981-A37D-60F5EB1257E7}" srcOrd="0" destOrd="0" presId="urn:microsoft.com/office/officeart/2005/8/layout/bList2"/>
    <dgm:cxn modelId="{BFAF63B9-A463-4124-B28E-724A8CD078C6}" srcId="{A8DE82FF-2C51-4FEF-BAF6-1CFFC91A9EDF}" destId="{A1EDC51D-B0B5-4309-8882-D6C2FA4E155C}" srcOrd="9" destOrd="0" parTransId="{EA942FAC-01AC-4E8F-9E06-C001C90D81B1}" sibTransId="{55FD55B3-2060-44ED-A5FA-0C824C38A167}"/>
    <dgm:cxn modelId="{D5088197-E1F8-44D5-A922-3A464306007C}" type="presOf" srcId="{B5EF7330-780B-42E6-8050-C5E172FEB4E0}" destId="{08F112C2-1127-41CB-BA8C-821A0F5E5921}" srcOrd="1" destOrd="0" presId="urn:microsoft.com/office/officeart/2005/8/layout/bList2"/>
    <dgm:cxn modelId="{28C7C905-CA94-4CE2-A54D-5DCDB6B214E8}" type="presOf" srcId="{A8DE82FF-2C51-4FEF-BAF6-1CFFC91A9EDF}" destId="{F6769E64-4BEC-45E9-B76B-65590814E8FF}" srcOrd="0" destOrd="0" presId="urn:microsoft.com/office/officeart/2005/8/layout/bList2"/>
    <dgm:cxn modelId="{2153097B-5F16-429A-A1F1-85AD300E1E2F}" type="presOf" srcId="{A7F79909-AD8D-4CF4-9840-04CEAC1FC598}" destId="{74C5B14F-3E63-43F5-83A8-EB0CF103637F}" srcOrd="1" destOrd="0" presId="urn:microsoft.com/office/officeart/2005/8/layout/bList2"/>
    <dgm:cxn modelId="{45FC96DE-A5FA-4FAB-A572-7E67D3BC34C9}" type="presOf" srcId="{9D3EB193-A468-48DB-82B4-723CB45189EB}" destId="{D5F17EBB-650A-498C-8630-52787CD8547B}" srcOrd="1" destOrd="0" presId="urn:microsoft.com/office/officeart/2005/8/layout/bList2"/>
    <dgm:cxn modelId="{E95E527C-AF52-4F17-A496-2AE2AB0CF37F}" type="presOf" srcId="{0CE457B6-69A2-45CC-97D2-C4734BCDCC8C}" destId="{9C71347A-9DF7-4563-ADDE-68878558C1CC}" srcOrd="0" destOrd="0" presId="urn:microsoft.com/office/officeart/2005/8/layout/bList2"/>
    <dgm:cxn modelId="{3B4F91B8-3FE8-45A8-8C1D-0818698047F8}" type="presOf" srcId="{782D1DB4-88E5-4163-B01B-C6D6432A72B0}" destId="{C57A5757-123B-481E-9957-F865F7E8805D}" srcOrd="0" destOrd="0" presId="urn:microsoft.com/office/officeart/2005/8/layout/bList2"/>
    <dgm:cxn modelId="{93D874B4-A2CB-4978-8B4E-07216E476F5B}" srcId="{A8DE82FF-2C51-4FEF-BAF6-1CFFC91A9EDF}" destId="{2256851C-294C-463C-A370-8BFAB69345F4}" srcOrd="7" destOrd="0" parTransId="{608C43FF-C6A2-4445-9433-56968DA15AA1}" sibTransId="{82845895-C718-42EC-A0DF-ED2AE60C08E9}"/>
    <dgm:cxn modelId="{EC81E760-AC77-4DD8-BF32-14B6E1EAA767}" srcId="{A8DE82FF-2C51-4FEF-BAF6-1CFFC91A9EDF}" destId="{9D3EB193-A468-48DB-82B4-723CB45189EB}" srcOrd="3" destOrd="0" parTransId="{5C6CC0EF-70A6-47C3-B812-7F02B4A6082B}" sibTransId="{8A3F0CCB-DF17-4242-A877-921746436746}"/>
    <dgm:cxn modelId="{00FEB91C-93D7-47B0-AB5A-4D5081AE3104}" srcId="{A1B29181-FADE-480A-8D70-815BB1387399}" destId="{6F198323-B844-4951-B013-283298A5A579}" srcOrd="0" destOrd="0" parTransId="{AF689EC0-8FF8-4197-8B20-FB31499EA7BE}" sibTransId="{CE31C181-9628-45EB-ACC8-AA03EDB0C272}"/>
    <dgm:cxn modelId="{8B3EE6AB-CB45-4E7E-ABD8-DD19BB5D87E8}" type="presOf" srcId="{A1EDC51D-B0B5-4309-8882-D6C2FA4E155C}" destId="{3A97FA17-5571-4B1C-ADC4-F7557E328A15}" srcOrd="1" destOrd="0" presId="urn:microsoft.com/office/officeart/2005/8/layout/bList2"/>
    <dgm:cxn modelId="{B5FAC0FA-21C8-4B0F-BF0C-0D6DA80FD3FA}" srcId="{A8DE82FF-2C51-4FEF-BAF6-1CFFC91A9EDF}" destId="{835E4A4E-5F90-4BAD-ABB8-BF2D1255526A}" srcOrd="0" destOrd="0" parTransId="{618FF94D-ACD0-4F7A-AD5D-EA13673C69A7}" sibTransId="{B7A37E28-3F80-49A7-8402-F23D794CF7E3}"/>
    <dgm:cxn modelId="{EA7A0439-C630-475A-BE1A-84D67C64A4CA}" type="presOf" srcId="{0455FD7D-6600-4074-BCE8-B0754FA32C3B}" destId="{F8922789-6FD3-4DF1-8862-CE9E4EBC2487}" srcOrd="0" destOrd="0" presId="urn:microsoft.com/office/officeart/2005/8/layout/bList2"/>
    <dgm:cxn modelId="{3442C9C4-C662-48EB-BC41-CBCCC41ABA97}" type="presOf" srcId="{A7F79909-AD8D-4CF4-9840-04CEAC1FC598}" destId="{213864FE-E4A6-4D85-9E50-A5674BCF0AB9}" srcOrd="0" destOrd="0" presId="urn:microsoft.com/office/officeart/2005/8/layout/bList2"/>
    <dgm:cxn modelId="{EB1073C6-B54A-4018-A6BE-2259176BD892}" type="presOf" srcId="{2256851C-294C-463C-A370-8BFAB69345F4}" destId="{FA46FA76-A1B9-4289-A917-7838FE16CA75}" srcOrd="1" destOrd="0" presId="urn:microsoft.com/office/officeart/2005/8/layout/bList2"/>
    <dgm:cxn modelId="{D0E92CD0-84AA-490A-95D7-80F8212F8D69}" type="presOf" srcId="{A1B29181-FADE-480A-8D70-815BB1387399}" destId="{A762988A-A39A-4495-97A4-5EAE3A58AF66}" srcOrd="1" destOrd="0" presId="urn:microsoft.com/office/officeart/2005/8/layout/bList2"/>
    <dgm:cxn modelId="{BEF45EE6-1DCA-4D59-A560-4A61A922C205}" type="presOf" srcId="{750A4765-8757-4D9A-A6F4-FD4ADC1B8B78}" destId="{4D4817E9-1C78-4A79-9DD4-0E270B0950FA}" srcOrd="0" destOrd="0" presId="urn:microsoft.com/office/officeart/2005/8/layout/bList2"/>
    <dgm:cxn modelId="{4BEFCEFD-FEE4-43B7-BE69-E4B0A35C68DF}" srcId="{A8DE82FF-2C51-4FEF-BAF6-1CFFC91A9EDF}" destId="{B5EF7330-780B-42E6-8050-C5E172FEB4E0}" srcOrd="2" destOrd="0" parTransId="{CA97BBF5-AFB3-45C6-B453-872CD0214F81}" sibTransId="{0455FD7D-6600-4074-BCE8-B0754FA32C3B}"/>
    <dgm:cxn modelId="{A0F2E1B7-D62F-4C44-8D92-A90F680CF0C6}" srcId="{A8DE82FF-2C51-4FEF-BAF6-1CFFC91A9EDF}" destId="{465E30E9-A1F2-4116-B982-D0DD12266CAD}" srcOrd="8" destOrd="0" parTransId="{D0D63343-1E50-425C-B96F-0F8589F88916}" sibTransId="{0CE457B6-69A2-45CC-97D2-C4734BCDCC8C}"/>
    <dgm:cxn modelId="{40C14325-6A19-4B3E-A280-A7F67ACC50BD}" srcId="{A1EDC51D-B0B5-4309-8882-D6C2FA4E155C}" destId="{F47CAB4D-D373-49E0-B776-48B42B829BF7}" srcOrd="0" destOrd="0" parTransId="{7ECA15A8-5117-4810-B6FF-45C78BE9F914}" sibTransId="{9B3FB60A-8EA5-4954-8A66-4B244EAB1B94}"/>
    <dgm:cxn modelId="{89DDF429-5AA3-48B2-A1EA-79BC03E80E39}" srcId="{465E30E9-A1F2-4116-B982-D0DD12266CAD}" destId="{1C312599-3009-4741-A9D0-CAF78751543E}" srcOrd="0" destOrd="0" parTransId="{B2E7D358-957E-416E-B3A5-E00DFA60546F}" sibTransId="{8BF497F5-4BA6-4676-A1D2-23F92BB5A6A2}"/>
    <dgm:cxn modelId="{8D87D380-1DB2-4220-8811-1DA7A0395518}" srcId="{A8DE82FF-2C51-4FEF-BAF6-1CFFC91A9EDF}" destId="{782D1DB4-88E5-4163-B01B-C6D6432A72B0}" srcOrd="1" destOrd="0" parTransId="{9179E2EF-6760-44DF-A1D3-EC9958F671FA}" sibTransId="{F04D8FAE-28A5-4ECB-891D-03B5EEFE1017}"/>
    <dgm:cxn modelId="{FACA3D66-CD41-497F-BA1C-3417EEA69C86}" srcId="{A8DE82FF-2C51-4FEF-BAF6-1CFFC91A9EDF}" destId="{2A3DF4B9-62E2-4B38-B0D0-AB4221359CC7}" srcOrd="5" destOrd="0" parTransId="{BE33675B-F005-46D0-94F6-30E9A5DF48B3}" sibTransId="{0D598D7F-0547-451E-B53A-8FCD7F636E21}"/>
    <dgm:cxn modelId="{137EE937-6ECF-462C-A76A-F68A5F1BB95F}" srcId="{2256851C-294C-463C-A370-8BFAB69345F4}" destId="{970D90DB-DF0E-4B82-8128-63A2F1C746D2}" srcOrd="0" destOrd="0" parTransId="{68E66A1B-CF9B-49B9-85F5-C39E9DB69D46}" sibTransId="{C627876E-F4A9-48E5-AF08-CBD966C8D625}"/>
    <dgm:cxn modelId="{EE1F5043-5A82-4851-8F01-F9A7641A1ADE}" type="presOf" srcId="{6F198323-B844-4951-B013-283298A5A579}" destId="{71CDF8FC-19DB-4012-BDCF-29C6B486EDFB}" srcOrd="0" destOrd="0" presId="urn:microsoft.com/office/officeart/2005/8/layout/bList2"/>
    <dgm:cxn modelId="{B3E60F0A-3887-4AC4-A12F-5FDCE244F91A}" type="presOf" srcId="{1C312599-3009-4741-A9D0-CAF78751543E}" destId="{A06E98E4-B297-4557-81B2-37AEB030DD3E}" srcOrd="0" destOrd="0" presId="urn:microsoft.com/office/officeart/2005/8/layout/bList2"/>
    <dgm:cxn modelId="{52CA8825-C93F-4EE1-9F36-6CB9CF796301}" srcId="{782D1DB4-88E5-4163-B01B-C6D6432A72B0}" destId="{41F94CB1-12A9-41BA-A9EB-4AAAB5867C0A}" srcOrd="0" destOrd="0" parTransId="{4A84E6D9-4D1B-4259-B145-5B6245DE34D9}" sibTransId="{289E247E-A140-4079-89F8-E573BB41A201}"/>
    <dgm:cxn modelId="{AB3C6277-4843-466E-9880-6CA0811831B5}" type="presOf" srcId="{41F94CB1-12A9-41BA-A9EB-4AAAB5867C0A}" destId="{017A3588-B2C3-45FE-B816-EAF8871F330D}" srcOrd="0" destOrd="0" presId="urn:microsoft.com/office/officeart/2005/8/layout/bList2"/>
    <dgm:cxn modelId="{D03ABC76-7400-4316-AC37-E7A300E8A9E0}" srcId="{A7F79909-AD8D-4CF4-9840-04CEAC1FC598}" destId="{C768C6DE-1F2F-4422-B942-3C457FD63A54}" srcOrd="0" destOrd="0" parTransId="{C7A063CC-C24F-48AA-90DC-50474D5131DA}" sibTransId="{E37FB147-3315-47C0-91BE-A13325373969}"/>
    <dgm:cxn modelId="{7310FD49-AC48-43B0-9391-E61BBBC4CFD9}" type="presOf" srcId="{2256851C-294C-463C-A370-8BFAB69345F4}" destId="{6305A9EC-6AB9-487B-9045-0B5C18FDA613}" srcOrd="0" destOrd="0" presId="urn:microsoft.com/office/officeart/2005/8/layout/bList2"/>
    <dgm:cxn modelId="{A6B0D9DF-5487-4A47-8925-32AA180B8FBF}" srcId="{A8DE82FF-2C51-4FEF-BAF6-1CFFC91A9EDF}" destId="{A7F79909-AD8D-4CF4-9840-04CEAC1FC598}" srcOrd="6" destOrd="0" parTransId="{89EFB41A-5787-45D3-A8D6-0672669C2194}" sibTransId="{AA603C50-8AF5-46E0-94A0-669C5C1CECDB}"/>
    <dgm:cxn modelId="{C818546B-ADB6-4524-B112-D51D4AEF01A1}" type="presOf" srcId="{AA603C50-8AF5-46E0-94A0-669C5C1CECDB}" destId="{4734F8CF-4BAD-4B73-8EEB-C24EF61B315F}" srcOrd="0" destOrd="0" presId="urn:microsoft.com/office/officeart/2005/8/layout/bList2"/>
    <dgm:cxn modelId="{ED398D1C-52B3-4A2C-8397-4958A705D0CD}" type="presOf" srcId="{B7A37E28-3F80-49A7-8402-F23D794CF7E3}" destId="{B38743C4-D3FB-41F5-BCD1-93978F06FFF1}" srcOrd="0" destOrd="0" presId="urn:microsoft.com/office/officeart/2005/8/layout/bList2"/>
    <dgm:cxn modelId="{92043AB0-247C-402A-9B93-E165B0CEA388}" type="presOf" srcId="{A5B294A3-11D3-4CB4-B305-65B9F6F725DD}" destId="{A4343898-494E-430D-B3FF-4AB242B13026}" srcOrd="0" destOrd="0" presId="urn:microsoft.com/office/officeart/2005/8/layout/bList2"/>
    <dgm:cxn modelId="{4C73A1DA-5C5D-4B94-B815-BF1D14839AD4}" srcId="{835E4A4E-5F90-4BAD-ABB8-BF2D1255526A}" destId="{F3F0F91B-B448-43C7-94C5-664D18F64AF9}" srcOrd="0" destOrd="0" parTransId="{7BB6D736-90AC-4B45-BDBE-6B3CB170586B}" sibTransId="{9C7CF924-C337-4F60-B99F-D17F7D87A33C}"/>
    <dgm:cxn modelId="{05060AF7-093D-484F-9E93-EC5270748B15}" type="presOf" srcId="{A1B29181-FADE-480A-8D70-815BB1387399}" destId="{05152ECE-D3AC-4C9F-849C-F4B4A24376B1}" srcOrd="0" destOrd="0" presId="urn:microsoft.com/office/officeart/2005/8/layout/bList2"/>
    <dgm:cxn modelId="{B7E80C75-F4E2-447C-B191-F1B987323949}" type="presOf" srcId="{782D1DB4-88E5-4163-B01B-C6D6432A72B0}" destId="{4A6E27A6-3C88-457C-8A53-3C7319AB73C6}" srcOrd="1" destOrd="0" presId="urn:microsoft.com/office/officeart/2005/8/layout/bList2"/>
    <dgm:cxn modelId="{C441FC07-CA84-4B28-98EE-7B371F4DDEB0}" type="presOf" srcId="{2A3DF4B9-62E2-4B38-B0D0-AB4221359CC7}" destId="{E960627A-4296-4E5A-A41A-99BA8B9450EB}" srcOrd="1" destOrd="0" presId="urn:microsoft.com/office/officeart/2005/8/layout/bList2"/>
    <dgm:cxn modelId="{05D4B770-A87C-47B1-8B01-F0A2DA6BE242}" type="presOf" srcId="{C768C6DE-1F2F-4422-B942-3C457FD63A54}" destId="{4BC12979-3BD6-4857-AF74-42EE8836F919}" srcOrd="0" destOrd="0" presId="urn:microsoft.com/office/officeart/2005/8/layout/bList2"/>
    <dgm:cxn modelId="{5112FCF9-E2C9-49AA-91ED-E7F48F60BC75}" srcId="{A8DE82FF-2C51-4FEF-BAF6-1CFFC91A9EDF}" destId="{A1B29181-FADE-480A-8D70-815BB1387399}" srcOrd="4" destOrd="0" parTransId="{FE49899E-D81C-43A2-8800-E84D3604BFB4}" sibTransId="{604F2193-7D41-48FE-8229-7F268660142A}"/>
    <dgm:cxn modelId="{5ABC983F-BA9B-4770-8C0B-82C79A4709E6}" srcId="{B5EF7330-780B-42E6-8050-C5E172FEB4E0}" destId="{750A4765-8757-4D9A-A6F4-FD4ADC1B8B78}" srcOrd="0" destOrd="0" parTransId="{5537A1B6-EA6B-425F-A45F-2C2481C3DB86}" sibTransId="{86354C4A-FC83-4721-989D-DF6F9FDE0936}"/>
    <dgm:cxn modelId="{BFE24C2E-4D81-4488-AB51-2C51C373AC32}" type="presOf" srcId="{9D3EB193-A468-48DB-82B4-723CB45189EB}" destId="{C6484201-7D17-48CC-902B-D5ADE30C6E44}" srcOrd="0" destOrd="0" presId="urn:microsoft.com/office/officeart/2005/8/layout/bList2"/>
    <dgm:cxn modelId="{D7A15972-EC58-42A0-95E8-FA25C47ADB32}" type="presOf" srcId="{F04D8FAE-28A5-4ECB-891D-03B5EEFE1017}" destId="{CB6F4692-A302-4D0C-B0D7-634D16699160}" srcOrd="0" destOrd="0" presId="urn:microsoft.com/office/officeart/2005/8/layout/bList2"/>
    <dgm:cxn modelId="{A2385C76-6B9A-47EF-A95B-440DF70C5D55}" type="presOf" srcId="{82845895-C718-42EC-A0DF-ED2AE60C08E9}" destId="{B7A37E56-66EA-47B7-B504-57CF5742B368}" srcOrd="0" destOrd="0" presId="urn:microsoft.com/office/officeart/2005/8/layout/bList2"/>
    <dgm:cxn modelId="{BA408449-96C9-439D-883A-85C551D3E36F}" type="presOf" srcId="{A1EDC51D-B0B5-4309-8882-D6C2FA4E155C}" destId="{F78BE309-039F-4AE3-9406-4D5DDC13CACF}" srcOrd="0" destOrd="0" presId="urn:microsoft.com/office/officeart/2005/8/layout/bList2"/>
    <dgm:cxn modelId="{87907284-C806-4612-B104-6207F618E8A5}" type="presOf" srcId="{465E30E9-A1F2-4116-B982-D0DD12266CAD}" destId="{F8B97DE4-4619-4F7C-8B7C-760734AF5C33}" srcOrd="0" destOrd="0" presId="urn:microsoft.com/office/officeart/2005/8/layout/bList2"/>
    <dgm:cxn modelId="{CFFC5D8B-F72A-4003-84AB-5239510E2591}" type="presOf" srcId="{835E4A4E-5F90-4BAD-ABB8-BF2D1255526A}" destId="{E2A29E81-34EE-47C1-8DED-376A64A3E3B9}" srcOrd="0" destOrd="0" presId="urn:microsoft.com/office/officeart/2005/8/layout/bList2"/>
    <dgm:cxn modelId="{D7981D5E-75AA-4B8C-9EC7-A3EF2F63F862}" type="presOf" srcId="{2A3DF4B9-62E2-4B38-B0D0-AB4221359CC7}" destId="{774DBF6F-29CA-4C44-A6DE-5FC90FD0CEA5}" srcOrd="0" destOrd="0" presId="urn:microsoft.com/office/officeart/2005/8/layout/bList2"/>
    <dgm:cxn modelId="{1F1987EE-B4F9-4E9A-8575-4B9B4703A068}" type="presOf" srcId="{604F2193-7D41-48FE-8229-7F268660142A}" destId="{05FDC444-CEBC-4F66-9722-26D3A1C4C104}" srcOrd="0" destOrd="0" presId="urn:microsoft.com/office/officeart/2005/8/layout/bList2"/>
    <dgm:cxn modelId="{BC9CDD69-0F29-4E2B-BA40-BB3936D0D65D}" type="presOf" srcId="{F3F0F91B-B448-43C7-94C5-664D18F64AF9}" destId="{B00ED654-9FA2-432B-A80A-22BBB963A30B}" srcOrd="0" destOrd="0" presId="urn:microsoft.com/office/officeart/2005/8/layout/bList2"/>
    <dgm:cxn modelId="{55BEA1B8-15AA-47A3-B895-00DACF9A363B}" type="presOf" srcId="{970D90DB-DF0E-4B82-8128-63A2F1C746D2}" destId="{96A04F64-AB96-467B-BCAE-C031873A8412}" srcOrd="0" destOrd="0" presId="urn:microsoft.com/office/officeart/2005/8/layout/bList2"/>
    <dgm:cxn modelId="{A756D95F-0743-4AA0-BB96-7BD452CF3023}" type="presOf" srcId="{F47CAB4D-D373-49E0-B776-48B42B829BF7}" destId="{E0FBE082-4E72-4DB9-B84A-02E51947B346}" srcOrd="0" destOrd="0" presId="urn:microsoft.com/office/officeart/2005/8/layout/bList2"/>
    <dgm:cxn modelId="{FE94E968-0AE8-4296-A18E-B3DE473B3CB0}" type="presOf" srcId="{8A8FA33A-7A45-4BAD-A55B-B0BFE20DF1A3}" destId="{72A0B5F8-633A-4875-BB04-A1F9A8896605}" srcOrd="0" destOrd="0" presId="urn:microsoft.com/office/officeart/2005/8/layout/bList2"/>
    <dgm:cxn modelId="{E4F6B310-DE89-4F14-9D4B-0D24F3B268E2}" type="presOf" srcId="{835E4A4E-5F90-4BAD-ABB8-BF2D1255526A}" destId="{9ED98B1A-ABF2-4F87-A964-28D47D3C5A81}" srcOrd="1" destOrd="0" presId="urn:microsoft.com/office/officeart/2005/8/layout/bList2"/>
    <dgm:cxn modelId="{DB2FC7CC-3C54-4193-A206-0DD83E11F32D}" srcId="{2A3DF4B9-62E2-4B38-B0D0-AB4221359CC7}" destId="{A5B294A3-11D3-4CB4-B305-65B9F6F725DD}" srcOrd="0" destOrd="0" parTransId="{0CDD5FBA-3C60-4FEE-93E4-EAB12FED6B76}" sibTransId="{78178B4C-5E78-4EC5-9310-BD6FC70B50F1}"/>
    <dgm:cxn modelId="{B3DDA9E9-451C-4442-85EA-C02E4E6BDAC0}" type="presOf" srcId="{8A3F0CCB-DF17-4242-A877-921746436746}" destId="{AF3DF39A-E1E5-45B4-A249-15817D001355}" srcOrd="0" destOrd="0" presId="urn:microsoft.com/office/officeart/2005/8/layout/bList2"/>
    <dgm:cxn modelId="{4D7F799E-3137-4C37-B074-B56AD65B696F}" type="presOf" srcId="{465E30E9-A1F2-4116-B982-D0DD12266CAD}" destId="{B5AF4A75-E48E-4E87-8FB2-6CC1C584C216}" srcOrd="1" destOrd="0" presId="urn:microsoft.com/office/officeart/2005/8/layout/bList2"/>
    <dgm:cxn modelId="{A2593270-A4A3-48FA-B707-5EBA00C82DA1}" srcId="{9D3EB193-A468-48DB-82B4-723CB45189EB}" destId="{8A8FA33A-7A45-4BAD-A55B-B0BFE20DF1A3}" srcOrd="0" destOrd="0" parTransId="{3E29CFFA-47BA-4938-BE90-8403E93324F3}" sibTransId="{2E60B32D-2836-4981-82DC-0771AA25BCE1}"/>
    <dgm:cxn modelId="{040C506E-3D16-4527-A06E-85487F32E99C}" type="presParOf" srcId="{F6769E64-4BEC-45E9-B76B-65590814E8FF}" destId="{5DAD33E6-8B74-4A18-9583-409D3C2B0D97}" srcOrd="0" destOrd="0" presId="urn:microsoft.com/office/officeart/2005/8/layout/bList2"/>
    <dgm:cxn modelId="{21C610E9-8E0F-48C6-A87C-FE7DCF2EFB03}" type="presParOf" srcId="{5DAD33E6-8B74-4A18-9583-409D3C2B0D97}" destId="{B00ED654-9FA2-432B-A80A-22BBB963A30B}" srcOrd="0" destOrd="0" presId="urn:microsoft.com/office/officeart/2005/8/layout/bList2"/>
    <dgm:cxn modelId="{A75AADA8-CE50-4A7C-AB6C-9442C7CF029D}" type="presParOf" srcId="{5DAD33E6-8B74-4A18-9583-409D3C2B0D97}" destId="{E2A29E81-34EE-47C1-8DED-376A64A3E3B9}" srcOrd="1" destOrd="0" presId="urn:microsoft.com/office/officeart/2005/8/layout/bList2"/>
    <dgm:cxn modelId="{C77C0BA0-FAB3-404A-BDAA-7FB425F4E941}" type="presParOf" srcId="{5DAD33E6-8B74-4A18-9583-409D3C2B0D97}" destId="{9ED98B1A-ABF2-4F87-A964-28D47D3C5A81}" srcOrd="2" destOrd="0" presId="urn:microsoft.com/office/officeart/2005/8/layout/bList2"/>
    <dgm:cxn modelId="{774D9D66-B095-4588-892D-B81061642ED6}" type="presParOf" srcId="{5DAD33E6-8B74-4A18-9583-409D3C2B0D97}" destId="{0A53549D-DD65-4B46-B486-023095DBDD48}" srcOrd="3" destOrd="0" presId="urn:microsoft.com/office/officeart/2005/8/layout/bList2"/>
    <dgm:cxn modelId="{1759A10D-78C4-4A7E-9558-F6FF6391DBB9}" type="presParOf" srcId="{F6769E64-4BEC-45E9-B76B-65590814E8FF}" destId="{B38743C4-D3FB-41F5-BCD1-93978F06FFF1}" srcOrd="1" destOrd="0" presId="urn:microsoft.com/office/officeart/2005/8/layout/bList2"/>
    <dgm:cxn modelId="{F18C6561-62D2-4881-A254-5E3879F298B2}" type="presParOf" srcId="{F6769E64-4BEC-45E9-B76B-65590814E8FF}" destId="{C95C3DBC-2EB3-467B-8CC6-596E48BF36C2}" srcOrd="2" destOrd="0" presId="urn:microsoft.com/office/officeart/2005/8/layout/bList2"/>
    <dgm:cxn modelId="{97C4100A-E029-4797-B06F-2A4D494A659D}" type="presParOf" srcId="{C95C3DBC-2EB3-467B-8CC6-596E48BF36C2}" destId="{017A3588-B2C3-45FE-B816-EAF8871F330D}" srcOrd="0" destOrd="0" presId="urn:microsoft.com/office/officeart/2005/8/layout/bList2"/>
    <dgm:cxn modelId="{4A566BCB-53DC-4728-A999-F3C28B2048A0}" type="presParOf" srcId="{C95C3DBC-2EB3-467B-8CC6-596E48BF36C2}" destId="{C57A5757-123B-481E-9957-F865F7E8805D}" srcOrd="1" destOrd="0" presId="urn:microsoft.com/office/officeart/2005/8/layout/bList2"/>
    <dgm:cxn modelId="{5D10CBFD-4AE0-49B3-8341-56F476EA363F}" type="presParOf" srcId="{C95C3DBC-2EB3-467B-8CC6-596E48BF36C2}" destId="{4A6E27A6-3C88-457C-8A53-3C7319AB73C6}" srcOrd="2" destOrd="0" presId="urn:microsoft.com/office/officeart/2005/8/layout/bList2"/>
    <dgm:cxn modelId="{08CB8766-CEFF-48C9-865B-A9C9BCA845D8}" type="presParOf" srcId="{C95C3DBC-2EB3-467B-8CC6-596E48BF36C2}" destId="{70BCE7F5-46C0-4C6F-B501-2CC7D94B1760}" srcOrd="3" destOrd="0" presId="urn:microsoft.com/office/officeart/2005/8/layout/bList2"/>
    <dgm:cxn modelId="{5E30B6FC-F9BB-4303-954E-B9337DBBFC37}" type="presParOf" srcId="{F6769E64-4BEC-45E9-B76B-65590814E8FF}" destId="{CB6F4692-A302-4D0C-B0D7-634D16699160}" srcOrd="3" destOrd="0" presId="urn:microsoft.com/office/officeart/2005/8/layout/bList2"/>
    <dgm:cxn modelId="{DDD292E8-5D63-4DD2-B8DA-E9CBDDD6022F}" type="presParOf" srcId="{F6769E64-4BEC-45E9-B76B-65590814E8FF}" destId="{0213BBF6-8362-4F12-9188-AC16D9015E90}" srcOrd="4" destOrd="0" presId="urn:microsoft.com/office/officeart/2005/8/layout/bList2"/>
    <dgm:cxn modelId="{A1D76BA5-BA66-4ED8-821C-5DA50F0A1761}" type="presParOf" srcId="{0213BBF6-8362-4F12-9188-AC16D9015E90}" destId="{4D4817E9-1C78-4A79-9DD4-0E270B0950FA}" srcOrd="0" destOrd="0" presId="urn:microsoft.com/office/officeart/2005/8/layout/bList2"/>
    <dgm:cxn modelId="{E8C4FD93-69EA-4563-AE1D-9939C1481ED4}" type="presParOf" srcId="{0213BBF6-8362-4F12-9188-AC16D9015E90}" destId="{3A05E90D-4FB3-47ED-AF75-22495658FE46}" srcOrd="1" destOrd="0" presId="urn:microsoft.com/office/officeart/2005/8/layout/bList2"/>
    <dgm:cxn modelId="{9BFCE00C-D497-473C-BA2C-7F870F8225CA}" type="presParOf" srcId="{0213BBF6-8362-4F12-9188-AC16D9015E90}" destId="{08F112C2-1127-41CB-BA8C-821A0F5E5921}" srcOrd="2" destOrd="0" presId="urn:microsoft.com/office/officeart/2005/8/layout/bList2"/>
    <dgm:cxn modelId="{F8EA2D3D-C489-4471-917E-06AA31ECCC8F}" type="presParOf" srcId="{0213BBF6-8362-4F12-9188-AC16D9015E90}" destId="{75352989-A9A8-4C14-BE15-C355182BB9CB}" srcOrd="3" destOrd="0" presId="urn:microsoft.com/office/officeart/2005/8/layout/bList2"/>
    <dgm:cxn modelId="{5869078E-73A7-4791-AD8C-543D00DF5505}" type="presParOf" srcId="{F6769E64-4BEC-45E9-B76B-65590814E8FF}" destId="{F8922789-6FD3-4DF1-8862-CE9E4EBC2487}" srcOrd="5" destOrd="0" presId="urn:microsoft.com/office/officeart/2005/8/layout/bList2"/>
    <dgm:cxn modelId="{157B8199-8D78-4B25-9EE3-D4C191EC4329}" type="presParOf" srcId="{F6769E64-4BEC-45E9-B76B-65590814E8FF}" destId="{4EEFBABE-0CBC-4126-9A48-8AD9C541E9BC}" srcOrd="6" destOrd="0" presId="urn:microsoft.com/office/officeart/2005/8/layout/bList2"/>
    <dgm:cxn modelId="{BEDC26AE-F812-4D81-B74E-4726BFC2FFAE}" type="presParOf" srcId="{4EEFBABE-0CBC-4126-9A48-8AD9C541E9BC}" destId="{72A0B5F8-633A-4875-BB04-A1F9A8896605}" srcOrd="0" destOrd="0" presId="urn:microsoft.com/office/officeart/2005/8/layout/bList2"/>
    <dgm:cxn modelId="{860EC768-FCF7-4764-8E12-11CCEAC662C8}" type="presParOf" srcId="{4EEFBABE-0CBC-4126-9A48-8AD9C541E9BC}" destId="{C6484201-7D17-48CC-902B-D5ADE30C6E44}" srcOrd="1" destOrd="0" presId="urn:microsoft.com/office/officeart/2005/8/layout/bList2"/>
    <dgm:cxn modelId="{57A87190-EBFF-4F81-895E-4EDCF06D90F8}" type="presParOf" srcId="{4EEFBABE-0CBC-4126-9A48-8AD9C541E9BC}" destId="{D5F17EBB-650A-498C-8630-52787CD8547B}" srcOrd="2" destOrd="0" presId="urn:microsoft.com/office/officeart/2005/8/layout/bList2"/>
    <dgm:cxn modelId="{BBF7BB4A-9C06-4B85-88A3-ED24F6D9EC69}" type="presParOf" srcId="{4EEFBABE-0CBC-4126-9A48-8AD9C541E9BC}" destId="{E0EF1FC7-DDBC-45E9-B31B-10F61251BA45}" srcOrd="3" destOrd="0" presId="urn:microsoft.com/office/officeart/2005/8/layout/bList2"/>
    <dgm:cxn modelId="{0977E4FF-27D2-49FD-B17C-4E2A895C59AF}" type="presParOf" srcId="{F6769E64-4BEC-45E9-B76B-65590814E8FF}" destId="{AF3DF39A-E1E5-45B4-A249-15817D001355}" srcOrd="7" destOrd="0" presId="urn:microsoft.com/office/officeart/2005/8/layout/bList2"/>
    <dgm:cxn modelId="{B0D8FB41-3A34-4BD0-B14B-C5BA46ABFC16}" type="presParOf" srcId="{F6769E64-4BEC-45E9-B76B-65590814E8FF}" destId="{95D188F5-1732-425A-B53B-06FDE65DC832}" srcOrd="8" destOrd="0" presId="urn:microsoft.com/office/officeart/2005/8/layout/bList2"/>
    <dgm:cxn modelId="{039ADE07-063C-4F5D-BF4A-11A0632D53D2}" type="presParOf" srcId="{95D188F5-1732-425A-B53B-06FDE65DC832}" destId="{71CDF8FC-19DB-4012-BDCF-29C6B486EDFB}" srcOrd="0" destOrd="0" presId="urn:microsoft.com/office/officeart/2005/8/layout/bList2"/>
    <dgm:cxn modelId="{B04B837E-21FD-4E1E-85B9-DCCEA6F48CE7}" type="presParOf" srcId="{95D188F5-1732-425A-B53B-06FDE65DC832}" destId="{05152ECE-D3AC-4C9F-849C-F4B4A24376B1}" srcOrd="1" destOrd="0" presId="urn:microsoft.com/office/officeart/2005/8/layout/bList2"/>
    <dgm:cxn modelId="{659D134D-FB2B-454A-A83B-ADCF57796F8D}" type="presParOf" srcId="{95D188F5-1732-425A-B53B-06FDE65DC832}" destId="{A762988A-A39A-4495-97A4-5EAE3A58AF66}" srcOrd="2" destOrd="0" presId="urn:microsoft.com/office/officeart/2005/8/layout/bList2"/>
    <dgm:cxn modelId="{08F0E5DB-4AFE-4D89-9811-6196D06C8C0E}" type="presParOf" srcId="{95D188F5-1732-425A-B53B-06FDE65DC832}" destId="{6A62AA0B-4337-452C-B9B7-5005B29E947E}" srcOrd="3" destOrd="0" presId="urn:microsoft.com/office/officeart/2005/8/layout/bList2"/>
    <dgm:cxn modelId="{44FA351D-9409-4513-B1B2-A28C6EEF2E98}" type="presParOf" srcId="{F6769E64-4BEC-45E9-B76B-65590814E8FF}" destId="{05FDC444-CEBC-4F66-9722-26D3A1C4C104}" srcOrd="9" destOrd="0" presId="urn:microsoft.com/office/officeart/2005/8/layout/bList2"/>
    <dgm:cxn modelId="{0645B90A-CBE1-4B8A-8152-19E348DB570D}" type="presParOf" srcId="{F6769E64-4BEC-45E9-B76B-65590814E8FF}" destId="{B3E511AC-D6E1-4B38-A733-E191E93636DD}" srcOrd="10" destOrd="0" presId="urn:microsoft.com/office/officeart/2005/8/layout/bList2"/>
    <dgm:cxn modelId="{CFE0429E-E6E3-4571-BE7D-B0EF6D8F4CFC}" type="presParOf" srcId="{B3E511AC-D6E1-4B38-A733-E191E93636DD}" destId="{A4343898-494E-430D-B3FF-4AB242B13026}" srcOrd="0" destOrd="0" presId="urn:microsoft.com/office/officeart/2005/8/layout/bList2"/>
    <dgm:cxn modelId="{678CBE32-4E24-4444-96E7-75555ED52E37}" type="presParOf" srcId="{B3E511AC-D6E1-4B38-A733-E191E93636DD}" destId="{774DBF6F-29CA-4C44-A6DE-5FC90FD0CEA5}" srcOrd="1" destOrd="0" presId="urn:microsoft.com/office/officeart/2005/8/layout/bList2"/>
    <dgm:cxn modelId="{5960808A-5A15-458F-A439-D98B5E855058}" type="presParOf" srcId="{B3E511AC-D6E1-4B38-A733-E191E93636DD}" destId="{E960627A-4296-4E5A-A41A-99BA8B9450EB}" srcOrd="2" destOrd="0" presId="urn:microsoft.com/office/officeart/2005/8/layout/bList2"/>
    <dgm:cxn modelId="{6356361D-2B41-444A-B628-CD5BC644B3A5}" type="presParOf" srcId="{B3E511AC-D6E1-4B38-A733-E191E93636DD}" destId="{5648139B-D353-4A37-B635-7C893B805625}" srcOrd="3" destOrd="0" presId="urn:microsoft.com/office/officeart/2005/8/layout/bList2"/>
    <dgm:cxn modelId="{4C7CB925-B021-430D-94C8-DDAAAF82F812}" type="presParOf" srcId="{F6769E64-4BEC-45E9-B76B-65590814E8FF}" destId="{CBF0BF4B-D421-4981-A37D-60F5EB1257E7}" srcOrd="11" destOrd="0" presId="urn:microsoft.com/office/officeart/2005/8/layout/bList2"/>
    <dgm:cxn modelId="{CA5A37A2-50F4-4CAE-9807-FB3E28840D00}" type="presParOf" srcId="{F6769E64-4BEC-45E9-B76B-65590814E8FF}" destId="{EE579F9C-88C4-4D76-AD90-87D95563BA91}" srcOrd="12" destOrd="0" presId="urn:microsoft.com/office/officeart/2005/8/layout/bList2"/>
    <dgm:cxn modelId="{16E5B826-B056-451E-B6E4-3E084D900AE8}" type="presParOf" srcId="{EE579F9C-88C4-4D76-AD90-87D95563BA91}" destId="{4BC12979-3BD6-4857-AF74-42EE8836F919}" srcOrd="0" destOrd="0" presId="urn:microsoft.com/office/officeart/2005/8/layout/bList2"/>
    <dgm:cxn modelId="{05A3AFDD-DA03-4FB8-9CF3-459C09B3219A}" type="presParOf" srcId="{EE579F9C-88C4-4D76-AD90-87D95563BA91}" destId="{213864FE-E4A6-4D85-9E50-A5674BCF0AB9}" srcOrd="1" destOrd="0" presId="urn:microsoft.com/office/officeart/2005/8/layout/bList2"/>
    <dgm:cxn modelId="{0B00264E-53D5-4C4B-B355-61428AC388E4}" type="presParOf" srcId="{EE579F9C-88C4-4D76-AD90-87D95563BA91}" destId="{74C5B14F-3E63-43F5-83A8-EB0CF103637F}" srcOrd="2" destOrd="0" presId="urn:microsoft.com/office/officeart/2005/8/layout/bList2"/>
    <dgm:cxn modelId="{0B875C44-FF58-4027-AA1F-A6B1BBB2FACB}" type="presParOf" srcId="{EE579F9C-88C4-4D76-AD90-87D95563BA91}" destId="{EE51A345-6A13-42C4-B636-C2DB57BD87F2}" srcOrd="3" destOrd="0" presId="urn:microsoft.com/office/officeart/2005/8/layout/bList2"/>
    <dgm:cxn modelId="{4DE1CFDE-A0DD-42BB-85A3-68B6094E6280}" type="presParOf" srcId="{F6769E64-4BEC-45E9-B76B-65590814E8FF}" destId="{4734F8CF-4BAD-4B73-8EEB-C24EF61B315F}" srcOrd="13" destOrd="0" presId="urn:microsoft.com/office/officeart/2005/8/layout/bList2"/>
    <dgm:cxn modelId="{333E4743-9A57-40DA-BB83-1CFCBC6ECD58}" type="presParOf" srcId="{F6769E64-4BEC-45E9-B76B-65590814E8FF}" destId="{45BC52BD-2411-4D5A-B530-25E6D8D48D39}" srcOrd="14" destOrd="0" presId="urn:microsoft.com/office/officeart/2005/8/layout/bList2"/>
    <dgm:cxn modelId="{21E329CC-9812-4D7F-8AFE-96D45ED01BEC}" type="presParOf" srcId="{45BC52BD-2411-4D5A-B530-25E6D8D48D39}" destId="{96A04F64-AB96-467B-BCAE-C031873A8412}" srcOrd="0" destOrd="0" presId="urn:microsoft.com/office/officeart/2005/8/layout/bList2"/>
    <dgm:cxn modelId="{DBA6DF82-4245-4EEE-B8A2-24984EED4B14}" type="presParOf" srcId="{45BC52BD-2411-4D5A-B530-25E6D8D48D39}" destId="{6305A9EC-6AB9-487B-9045-0B5C18FDA613}" srcOrd="1" destOrd="0" presId="urn:microsoft.com/office/officeart/2005/8/layout/bList2"/>
    <dgm:cxn modelId="{A33D722D-BECB-4C41-BEF3-2D081CCB40AA}" type="presParOf" srcId="{45BC52BD-2411-4D5A-B530-25E6D8D48D39}" destId="{FA46FA76-A1B9-4289-A917-7838FE16CA75}" srcOrd="2" destOrd="0" presId="urn:microsoft.com/office/officeart/2005/8/layout/bList2"/>
    <dgm:cxn modelId="{6B26C4EE-D755-4D76-A9A3-C911F6DF1F30}" type="presParOf" srcId="{45BC52BD-2411-4D5A-B530-25E6D8D48D39}" destId="{F26292E9-B681-4FB2-9260-0FD6A1FB6EAE}" srcOrd="3" destOrd="0" presId="urn:microsoft.com/office/officeart/2005/8/layout/bList2"/>
    <dgm:cxn modelId="{FDD03DAE-5C87-4A6C-9382-780B45306EBB}" type="presParOf" srcId="{F6769E64-4BEC-45E9-B76B-65590814E8FF}" destId="{B7A37E56-66EA-47B7-B504-57CF5742B368}" srcOrd="15" destOrd="0" presId="urn:microsoft.com/office/officeart/2005/8/layout/bList2"/>
    <dgm:cxn modelId="{7AB99D84-5597-4FF6-89C4-96A17F72BA59}" type="presParOf" srcId="{F6769E64-4BEC-45E9-B76B-65590814E8FF}" destId="{FC54F2E2-4C79-4631-B0B8-AFB1EC5AFFF5}" srcOrd="16" destOrd="0" presId="urn:microsoft.com/office/officeart/2005/8/layout/bList2"/>
    <dgm:cxn modelId="{32EF2FD9-B190-48F4-BF3D-A56CAB2CDBFD}" type="presParOf" srcId="{FC54F2E2-4C79-4631-B0B8-AFB1EC5AFFF5}" destId="{A06E98E4-B297-4557-81B2-37AEB030DD3E}" srcOrd="0" destOrd="0" presId="urn:microsoft.com/office/officeart/2005/8/layout/bList2"/>
    <dgm:cxn modelId="{555F8B8E-1368-472B-BF97-20AB90126ECA}" type="presParOf" srcId="{FC54F2E2-4C79-4631-B0B8-AFB1EC5AFFF5}" destId="{F8B97DE4-4619-4F7C-8B7C-760734AF5C33}" srcOrd="1" destOrd="0" presId="urn:microsoft.com/office/officeart/2005/8/layout/bList2"/>
    <dgm:cxn modelId="{D3052B68-6E49-4FDD-AE3F-AE5E35857AF2}" type="presParOf" srcId="{FC54F2E2-4C79-4631-B0B8-AFB1EC5AFFF5}" destId="{B5AF4A75-E48E-4E87-8FB2-6CC1C584C216}" srcOrd="2" destOrd="0" presId="urn:microsoft.com/office/officeart/2005/8/layout/bList2"/>
    <dgm:cxn modelId="{A1836EAB-1D52-4606-94B7-1386A5745835}" type="presParOf" srcId="{FC54F2E2-4C79-4631-B0B8-AFB1EC5AFFF5}" destId="{E1656F03-3D7F-4847-9E7D-46FD503AAFDA}" srcOrd="3" destOrd="0" presId="urn:microsoft.com/office/officeart/2005/8/layout/bList2"/>
    <dgm:cxn modelId="{25F6E3D5-9A63-4CA5-851D-A6BF856D3E25}" type="presParOf" srcId="{F6769E64-4BEC-45E9-B76B-65590814E8FF}" destId="{9C71347A-9DF7-4563-ADDE-68878558C1CC}" srcOrd="17" destOrd="0" presId="urn:microsoft.com/office/officeart/2005/8/layout/bList2"/>
    <dgm:cxn modelId="{1284BEF4-34DF-4566-A53B-51015E23D02D}" type="presParOf" srcId="{F6769E64-4BEC-45E9-B76B-65590814E8FF}" destId="{8758EE38-C3F8-424C-8E6A-D6985CADD4AD}" srcOrd="18" destOrd="0" presId="urn:microsoft.com/office/officeart/2005/8/layout/bList2"/>
    <dgm:cxn modelId="{7E9CE902-7F66-4550-B177-2689879EF4C1}" type="presParOf" srcId="{8758EE38-C3F8-424C-8E6A-D6985CADD4AD}" destId="{E0FBE082-4E72-4DB9-B84A-02E51947B346}" srcOrd="0" destOrd="0" presId="urn:microsoft.com/office/officeart/2005/8/layout/bList2"/>
    <dgm:cxn modelId="{D88D15B9-C175-4BDE-A280-6D7A4CC8900B}" type="presParOf" srcId="{8758EE38-C3F8-424C-8E6A-D6985CADD4AD}" destId="{F78BE309-039F-4AE3-9406-4D5DDC13CACF}" srcOrd="1" destOrd="0" presId="urn:microsoft.com/office/officeart/2005/8/layout/bList2"/>
    <dgm:cxn modelId="{21846A1B-418F-44C6-8AC5-932B6D6442F5}" type="presParOf" srcId="{8758EE38-C3F8-424C-8E6A-D6985CADD4AD}" destId="{3A97FA17-5571-4B1C-ADC4-F7557E328A15}" srcOrd="2" destOrd="0" presId="urn:microsoft.com/office/officeart/2005/8/layout/bList2"/>
    <dgm:cxn modelId="{A109F1F6-BB50-4824-BAEB-F511DC585947}" type="presParOf" srcId="{8758EE38-C3F8-424C-8E6A-D6985CADD4AD}" destId="{43A9A239-50D4-417A-BE95-6A569D90B00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DE82FF-2C51-4FEF-BAF6-1CFFC91A9EDF}" type="doc">
      <dgm:prSet loTypeId="urn:microsoft.com/office/officeart/2005/8/layout/bList2" loCatId="list" qsTypeId="urn:microsoft.com/office/officeart/2005/8/quickstyle/simple1" qsCatId="simple" csTypeId="urn:microsoft.com/office/officeart/2005/8/colors/colorful3" csCatId="colorful" phldr="1"/>
      <dgm:spPr/>
      <dgm:t>
        <a:bodyPr/>
        <a:lstStyle/>
        <a:p>
          <a:endParaRPr lang="en-US"/>
        </a:p>
      </dgm:t>
    </dgm:pt>
    <dgm:pt modelId="{835E4A4E-5F90-4BAD-ABB8-BF2D1255526A}">
      <dgm:prSet/>
      <dgm:spPr/>
      <dgm:t>
        <a:bodyPr/>
        <a:lstStyle/>
        <a:p>
          <a:r>
            <a:rPr lang="en-US" b="1" dirty="0"/>
            <a:t>1</a:t>
          </a:r>
          <a:endParaRPr lang="en-US" dirty="0"/>
        </a:p>
      </dgm:t>
    </dgm:pt>
    <dgm:pt modelId="{618FF94D-ACD0-4F7A-AD5D-EA13673C69A7}" type="parTrans" cxnId="{B5FAC0FA-21C8-4B0F-BF0C-0D6DA80FD3FA}">
      <dgm:prSet/>
      <dgm:spPr/>
      <dgm:t>
        <a:bodyPr/>
        <a:lstStyle/>
        <a:p>
          <a:endParaRPr lang="en-US"/>
        </a:p>
      </dgm:t>
    </dgm:pt>
    <dgm:pt modelId="{B7A37E28-3F80-49A7-8402-F23D794CF7E3}" type="sibTrans" cxnId="{B5FAC0FA-21C8-4B0F-BF0C-0D6DA80FD3FA}">
      <dgm:prSet/>
      <dgm:spPr/>
      <dgm:t>
        <a:bodyPr/>
        <a:lstStyle/>
        <a:p>
          <a:endParaRPr lang="en-US"/>
        </a:p>
      </dgm:t>
    </dgm:pt>
    <dgm:pt modelId="{1F5F29DF-EEDE-48F5-87E0-78BCC029DCDD}">
      <dgm:prSet custT="1"/>
      <dgm:spPr/>
      <dgm:t>
        <a:bodyPr/>
        <a:lstStyle/>
        <a:p>
          <a:r>
            <a:rPr lang="en-US" sz="1200" b="1" dirty="0" err="1">
              <a:latin typeface="Calibri" panose="020F0502020204030204" pitchFamily="34" charset="0"/>
              <a:cs typeface="Calibri" panose="020F0502020204030204" pitchFamily="34" charset="0"/>
            </a:rPr>
            <a:t>Centru</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SupportTM</a:t>
          </a:r>
          <a:r>
            <a:rPr lang="ro-RO" sz="1200" b="1"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înființat</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prin</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proiect</a:t>
          </a:r>
          <a:r>
            <a:rPr lang="ro-RO" sz="1200" dirty="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dgm:t>
    </dgm:pt>
    <dgm:pt modelId="{900F3C88-6CC4-4B44-9D25-FE5FCFF60B13}" type="parTrans" cxnId="{82F7B41D-F8AB-484D-ADBD-8280AE5CA493}">
      <dgm:prSet/>
      <dgm:spPr/>
      <dgm:t>
        <a:bodyPr/>
        <a:lstStyle/>
        <a:p>
          <a:endParaRPr lang="en-US"/>
        </a:p>
      </dgm:t>
    </dgm:pt>
    <dgm:pt modelId="{88E68090-DC5B-4922-9D24-BCCF04AF2417}" type="sibTrans" cxnId="{82F7B41D-F8AB-484D-ADBD-8280AE5CA493}">
      <dgm:prSet/>
      <dgm:spPr/>
      <dgm:t>
        <a:bodyPr/>
        <a:lstStyle/>
        <a:p>
          <a:endParaRPr lang="en-US"/>
        </a:p>
      </dgm:t>
    </dgm:pt>
    <dgm:pt modelId="{245F51ED-0707-4B00-84F3-BB53FDD4D9B5}">
      <dgm:prSet/>
      <dgm:spPr/>
      <dgm:t>
        <a:bodyPr/>
        <a:lstStyle/>
        <a:p>
          <a:r>
            <a:rPr lang="en-US" b="1" dirty="0"/>
            <a:t>1</a:t>
          </a:r>
          <a:endParaRPr lang="en-US" dirty="0"/>
        </a:p>
      </dgm:t>
    </dgm:pt>
    <dgm:pt modelId="{9FB0189E-63C4-4419-8B5C-7A60FFE4971A}" type="parTrans" cxnId="{D43E447E-42AF-447B-8D12-561F06FAC1D1}">
      <dgm:prSet/>
      <dgm:spPr/>
      <dgm:t>
        <a:bodyPr/>
        <a:lstStyle/>
        <a:p>
          <a:endParaRPr lang="en-US"/>
        </a:p>
      </dgm:t>
    </dgm:pt>
    <dgm:pt modelId="{F5CE7B7D-58E6-44B3-BA5D-71CE2EB051CE}" type="sibTrans" cxnId="{D43E447E-42AF-447B-8D12-561F06FAC1D1}">
      <dgm:prSet/>
      <dgm:spPr/>
      <dgm:t>
        <a:bodyPr/>
        <a:lstStyle/>
        <a:p>
          <a:endParaRPr lang="en-US"/>
        </a:p>
      </dgm:t>
    </dgm:pt>
    <dgm:pt modelId="{705802D9-42E9-49F0-BA71-7D792D9C93A9}">
      <dgm:prSet custT="1"/>
      <dgm:spPr/>
      <dgm:t>
        <a:bodyPr/>
        <a:lstStyle/>
        <a:p>
          <a:r>
            <a:rPr lang="en-US" sz="1200" b="1" dirty="0" err="1">
              <a:latin typeface="Calibri" panose="020F0502020204030204" pitchFamily="34" charset="0"/>
              <a:cs typeface="Calibri" panose="020F0502020204030204" pitchFamily="34" charset="0"/>
            </a:rPr>
            <a:t>ghid</a:t>
          </a:r>
          <a:r>
            <a:rPr lang="en-US" sz="1200" b="1" dirty="0">
              <a:latin typeface="Calibri" panose="020F0502020204030204" pitchFamily="34" charset="0"/>
              <a:cs typeface="Calibri" panose="020F0502020204030204" pitchFamily="34" charset="0"/>
            </a:rPr>
            <a:t> de </a:t>
          </a:r>
          <a:r>
            <a:rPr lang="en-US" sz="1200" b="1" dirty="0" err="1">
              <a:latin typeface="Calibri" panose="020F0502020204030204" pitchFamily="34" charset="0"/>
              <a:cs typeface="Calibri" panose="020F0502020204030204" pitchFamily="34" charset="0"/>
            </a:rPr>
            <a:t>bune</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practici</a:t>
          </a:r>
          <a:r>
            <a:rPr lang="ro-RO" sz="1200" b="1"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în</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accesarea</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proiectelor</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finanțate</a:t>
          </a:r>
          <a:r>
            <a:rPr lang="en-US" sz="1200" dirty="0">
              <a:latin typeface="Calibri" panose="020F0502020204030204" pitchFamily="34" charset="0"/>
              <a:cs typeface="Calibri" panose="020F0502020204030204" pitchFamily="34" charset="0"/>
            </a:rPr>
            <a:t> de </a:t>
          </a:r>
          <a:r>
            <a:rPr lang="en-US" sz="1200" dirty="0" err="1">
              <a:latin typeface="Calibri" panose="020F0502020204030204" pitchFamily="34" charset="0"/>
              <a:cs typeface="Calibri" panose="020F0502020204030204" pitchFamily="34" charset="0"/>
            </a:rPr>
            <a:t>Comisia</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Europeană</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construirea</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parteneriatelor</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cererea</a:t>
          </a:r>
          <a:r>
            <a:rPr lang="en-US" sz="1200" dirty="0">
              <a:latin typeface="Calibri" panose="020F0502020204030204" pitchFamily="34" charset="0"/>
              <a:cs typeface="Calibri" panose="020F0502020204030204" pitchFamily="34" charset="0"/>
            </a:rPr>
            <a:t> de </a:t>
          </a:r>
          <a:r>
            <a:rPr lang="en-US" sz="1200" dirty="0" err="1">
              <a:latin typeface="Calibri" panose="020F0502020204030204" pitchFamily="34" charset="0"/>
              <a:cs typeface="Calibri" panose="020F0502020204030204" pitchFamily="34" charset="0"/>
            </a:rPr>
            <a:t>finanțare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și</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contractarea</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proiectelor</a:t>
          </a:r>
          <a:r>
            <a:rPr lang="en-US" sz="1200" dirty="0">
              <a:latin typeface="Calibri" panose="020F0502020204030204" pitchFamily="34" charset="0"/>
              <a:cs typeface="Calibri" panose="020F0502020204030204" pitchFamily="34" charset="0"/>
            </a:rPr>
            <a:t> din </a:t>
          </a:r>
          <a:r>
            <a:rPr lang="en-US" sz="1200" dirty="0" err="1">
              <a:latin typeface="Calibri" panose="020F0502020204030204" pitchFamily="34" charset="0"/>
              <a:cs typeface="Calibri" panose="020F0502020204030204" pitchFamily="34" charset="0"/>
            </a:rPr>
            <a:t>fonduri</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europene</a:t>
          </a:r>
          <a:r>
            <a:rPr lang="ro-RO" sz="1200" dirty="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dgm:t>
    </dgm:pt>
    <dgm:pt modelId="{B7D2642E-D4EE-495B-840A-25A21A640229}" type="parTrans" cxnId="{2B60AB77-BE83-43A4-A341-35073C007C9C}">
      <dgm:prSet/>
      <dgm:spPr/>
      <dgm:t>
        <a:bodyPr/>
        <a:lstStyle/>
        <a:p>
          <a:endParaRPr lang="en-US"/>
        </a:p>
      </dgm:t>
    </dgm:pt>
    <dgm:pt modelId="{268AC646-D074-4F69-84C5-7B551B4875C8}" type="sibTrans" cxnId="{2B60AB77-BE83-43A4-A341-35073C007C9C}">
      <dgm:prSet/>
      <dgm:spPr/>
      <dgm:t>
        <a:bodyPr/>
        <a:lstStyle/>
        <a:p>
          <a:endParaRPr lang="en-US"/>
        </a:p>
      </dgm:t>
    </dgm:pt>
    <dgm:pt modelId="{95AE7B51-7EA7-4384-AFFE-597C6C198348}">
      <dgm:prSet/>
      <dgm:spPr/>
      <dgm:t>
        <a:bodyPr/>
        <a:lstStyle/>
        <a:p>
          <a:r>
            <a:rPr lang="en-US" b="1" dirty="0"/>
            <a:t>1</a:t>
          </a:r>
          <a:endParaRPr lang="en-US" dirty="0"/>
        </a:p>
      </dgm:t>
    </dgm:pt>
    <dgm:pt modelId="{B59EDCD8-19DB-47AE-9014-8CA88A026DDD}" type="parTrans" cxnId="{6CA6D108-7382-44EB-A164-2C86C32F2275}">
      <dgm:prSet/>
      <dgm:spPr/>
      <dgm:t>
        <a:bodyPr/>
        <a:lstStyle/>
        <a:p>
          <a:endParaRPr lang="en-US"/>
        </a:p>
      </dgm:t>
    </dgm:pt>
    <dgm:pt modelId="{F35DEB59-A998-44B5-9769-387257947D61}" type="sibTrans" cxnId="{6CA6D108-7382-44EB-A164-2C86C32F2275}">
      <dgm:prSet/>
      <dgm:spPr/>
      <dgm:t>
        <a:bodyPr/>
        <a:lstStyle/>
        <a:p>
          <a:endParaRPr lang="en-US"/>
        </a:p>
      </dgm:t>
    </dgm:pt>
    <dgm:pt modelId="{C4704ADC-3B7B-4E65-A424-D5F1B2C3BD18}">
      <dgm:prSet custT="1"/>
      <dgm:spPr/>
      <dgm:t>
        <a:bodyPr/>
        <a:lstStyle/>
        <a:p>
          <a:r>
            <a:rPr lang="ro-RO" sz="1100" b="1" dirty="0">
              <a:latin typeface="Calibri" panose="020F0502020204030204" pitchFamily="34" charset="0"/>
              <a:cs typeface="Calibri" panose="020F0502020204030204" pitchFamily="34" charset="0"/>
            </a:rPr>
            <a:t>bu</a:t>
          </a:r>
          <a:r>
            <a:rPr lang="en-US" sz="1100" b="1" dirty="0" err="1">
              <a:latin typeface="Calibri" panose="020F0502020204030204" pitchFamily="34" charset="0"/>
              <a:cs typeface="Calibri" panose="020F0502020204030204" pitchFamily="34" charset="0"/>
            </a:rPr>
            <a:t>letin</a:t>
          </a:r>
          <a:r>
            <a:rPr lang="en-US" sz="1100" b="1" dirty="0">
              <a:latin typeface="Calibri" panose="020F0502020204030204" pitchFamily="34" charset="0"/>
              <a:cs typeface="Calibri" panose="020F0502020204030204" pitchFamily="34" charset="0"/>
            </a:rPr>
            <a:t> </a:t>
          </a:r>
          <a:r>
            <a:rPr lang="en-US" sz="1100" b="1" dirty="0" err="1">
              <a:latin typeface="Calibri" panose="020F0502020204030204" pitchFamily="34" charset="0"/>
              <a:cs typeface="Calibri" panose="020F0502020204030204" pitchFamily="34" charset="0"/>
            </a:rPr>
            <a:t>informativ</a:t>
          </a:r>
          <a:r>
            <a:rPr lang="en-US" sz="1100" b="1"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(newsletter)</a:t>
          </a:r>
          <a:r>
            <a:rPr lang="ro-RO" sz="110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electronic cu </a:t>
          </a:r>
          <a:r>
            <a:rPr lang="en-US" sz="1100" dirty="0" err="1">
              <a:latin typeface="Calibri" panose="020F0502020204030204" pitchFamily="34" charset="0"/>
              <a:cs typeface="Calibri" panose="020F0502020204030204" pitchFamily="34" charset="0"/>
            </a:rPr>
            <a:t>informații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necesare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pentru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întocmirea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unor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propuneri</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proiecte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cercetare-dezvoltare-inovare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vor</a:t>
          </a:r>
          <a:r>
            <a:rPr lang="en-US" sz="1100" dirty="0">
              <a:latin typeface="Calibri" panose="020F0502020204030204" pitchFamily="34" charset="0"/>
              <a:cs typeface="Calibri" panose="020F0502020204030204" pitchFamily="34" charset="0"/>
            </a:rPr>
            <a:t> fi </a:t>
          </a:r>
          <a:r>
            <a:rPr lang="en-US" sz="1100" dirty="0" err="1">
              <a:latin typeface="Calibri" panose="020F0502020204030204" pitchFamily="34" charset="0"/>
              <a:cs typeface="Calibri" panose="020F0502020204030204" pitchFamily="34" charset="0"/>
            </a:rPr>
            <a:t>depuse</a:t>
          </a:r>
          <a:r>
            <a:rPr lang="en-US" sz="1100" dirty="0">
              <a:latin typeface="Calibri" panose="020F0502020204030204" pitchFamily="34" charset="0"/>
              <a:cs typeface="Calibri" panose="020F0502020204030204" pitchFamily="34" charset="0"/>
            </a:rPr>
            <a:t> la </a:t>
          </a:r>
          <a:r>
            <a:rPr lang="en-US" sz="1100" dirty="0" err="1">
              <a:latin typeface="Calibri" panose="020F0502020204030204" pitchFamily="34" charset="0"/>
              <a:cs typeface="Calibri" panose="020F0502020204030204" pitchFamily="34" charset="0"/>
            </a:rPr>
            <a:t>competiții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finanțate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Orizont</a:t>
          </a:r>
          <a:r>
            <a:rPr lang="en-US" sz="1100" dirty="0">
              <a:latin typeface="Calibri" panose="020F0502020204030204" pitchFamily="34" charset="0"/>
              <a:cs typeface="Calibri" panose="020F0502020204030204" pitchFamily="34" charset="0"/>
            </a:rPr>
            <a:t> 2020</a:t>
          </a:r>
          <a:r>
            <a:rPr lang="ro-RO" sz="11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și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programe</a:t>
          </a:r>
          <a:r>
            <a:rPr lang="en-US" sz="1100" dirty="0">
              <a:latin typeface="Calibri" panose="020F0502020204030204" pitchFamily="34" charset="0"/>
              <a:cs typeface="Calibri" panose="020F0502020204030204" pitchFamily="34" charset="0"/>
            </a:rPr>
            <a:t> CDI </a:t>
          </a:r>
          <a:r>
            <a:rPr lang="en-US" sz="1200" dirty="0" err="1">
              <a:latin typeface="Calibri" panose="020F0502020204030204" pitchFamily="34" charset="0"/>
              <a:cs typeface="Calibri" panose="020F0502020204030204" pitchFamily="34" charset="0"/>
            </a:rPr>
            <a:t>internaționale</a:t>
          </a:r>
          <a:r>
            <a:rPr lang="ro-RO" sz="1200" dirty="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dgm:t>
    </dgm:pt>
    <dgm:pt modelId="{F7340E70-9B3D-4EAA-83DD-0106E937EC1C}" type="parTrans" cxnId="{5F9B36AB-2690-46DF-8CBF-8D0B649D79B4}">
      <dgm:prSet/>
      <dgm:spPr/>
      <dgm:t>
        <a:bodyPr/>
        <a:lstStyle/>
        <a:p>
          <a:endParaRPr lang="en-US"/>
        </a:p>
      </dgm:t>
    </dgm:pt>
    <dgm:pt modelId="{EBB1B379-C9B4-4258-B0B2-CE793960013B}" type="sibTrans" cxnId="{5F9B36AB-2690-46DF-8CBF-8D0B649D79B4}">
      <dgm:prSet/>
      <dgm:spPr/>
      <dgm:t>
        <a:bodyPr/>
        <a:lstStyle/>
        <a:p>
          <a:endParaRPr lang="en-US"/>
        </a:p>
      </dgm:t>
    </dgm:pt>
    <dgm:pt modelId="{059EEE41-D20A-45D1-8B83-1DD0706D2D3A}">
      <dgm:prSet/>
      <dgm:spPr/>
      <dgm:t>
        <a:bodyPr/>
        <a:lstStyle/>
        <a:p>
          <a:r>
            <a:rPr lang="en-US" b="1" dirty="0"/>
            <a:t>24</a:t>
          </a:r>
          <a:endParaRPr lang="en-US" dirty="0"/>
        </a:p>
      </dgm:t>
    </dgm:pt>
    <dgm:pt modelId="{9993B4CA-BBE8-452B-BD45-5422A7820AE7}" type="parTrans" cxnId="{EA4F7CCC-FBAC-4D25-93DF-65F914B36840}">
      <dgm:prSet/>
      <dgm:spPr/>
      <dgm:t>
        <a:bodyPr/>
        <a:lstStyle/>
        <a:p>
          <a:endParaRPr lang="en-US"/>
        </a:p>
      </dgm:t>
    </dgm:pt>
    <dgm:pt modelId="{D47934AB-2D9A-4BDD-A542-CE1A27B67BB3}" type="sibTrans" cxnId="{EA4F7CCC-FBAC-4D25-93DF-65F914B36840}">
      <dgm:prSet/>
      <dgm:spPr/>
      <dgm:t>
        <a:bodyPr/>
        <a:lstStyle/>
        <a:p>
          <a:endParaRPr lang="en-US"/>
        </a:p>
      </dgm:t>
    </dgm:pt>
    <dgm:pt modelId="{860647B1-03F9-4688-8CAF-97E0374362A8}">
      <dgm:prSet custT="1"/>
      <dgm:spPr/>
      <dgm:t>
        <a:bodyPr/>
        <a:lstStyle/>
        <a:p>
          <a:r>
            <a:rPr lang="ro-RO" sz="1200" b="1" dirty="0">
              <a:latin typeface="Calibri" panose="020F0502020204030204" pitchFamily="34" charset="0"/>
              <a:cs typeface="Calibri" panose="020F0502020204030204" pitchFamily="34" charset="0"/>
            </a:rPr>
            <a:t>p</a:t>
          </a:r>
          <a:r>
            <a:rPr lang="en-US" sz="1200" b="1" dirty="0" err="1">
              <a:latin typeface="Calibri" panose="020F0502020204030204" pitchFamily="34" charset="0"/>
              <a:cs typeface="Calibri" panose="020F0502020204030204" pitchFamily="34" charset="0"/>
            </a:rPr>
            <a:t>articipări</a:t>
          </a:r>
          <a:r>
            <a:rPr lang="ro-RO" sz="1200" b="1" dirty="0">
              <a:latin typeface="Calibri" panose="020F0502020204030204" pitchFamily="34" charset="0"/>
              <a:cs typeface="Calibri" panose="020F0502020204030204" pitchFamily="34" charset="0"/>
            </a:rPr>
            <a:t> l</a:t>
          </a:r>
          <a:r>
            <a:rPr lang="en-US" sz="1200" b="1" dirty="0">
              <a:latin typeface="Calibri" panose="020F0502020204030204" pitchFamily="34" charset="0"/>
              <a:cs typeface="Calibri" panose="020F0502020204030204" pitchFamily="34" charset="0"/>
            </a:rPr>
            <a:t>a </a:t>
          </a:r>
          <a:r>
            <a:rPr lang="en-US" sz="1200" b="1" dirty="0" err="1">
              <a:latin typeface="Calibri" panose="020F0502020204030204" pitchFamily="34" charset="0"/>
              <a:cs typeface="Calibri" panose="020F0502020204030204" pitchFamily="34" charset="0"/>
            </a:rPr>
            <a:t>evenimente</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de </a:t>
          </a:r>
          <a:r>
            <a:rPr lang="en-US" sz="1200" dirty="0" err="1">
              <a:latin typeface="Calibri" panose="020F0502020204030204" pitchFamily="34" charset="0"/>
              <a:cs typeface="Calibri" panose="020F0502020204030204" pitchFamily="34" charset="0"/>
            </a:rPr>
            <a:t>informare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instruire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sau</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promovare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inclusiv</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evenimente</a:t>
          </a:r>
          <a:r>
            <a:rPr lang="en-US" sz="1200" dirty="0">
              <a:latin typeface="Calibri" panose="020F0502020204030204" pitchFamily="34" charset="0"/>
              <a:cs typeface="Calibri" panose="020F0502020204030204" pitchFamily="34" charset="0"/>
            </a:rPr>
            <a:t> de networking </a:t>
          </a:r>
          <a:r>
            <a:rPr lang="en-US" sz="1200" dirty="0" err="1">
              <a:latin typeface="Calibri" panose="020F0502020204030204" pitchFamily="34" charset="0"/>
              <a:cs typeface="Calibri" panose="020F0502020204030204" pitchFamily="34" charset="0"/>
            </a:rPr>
            <a:t>sau</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întâlniri</a:t>
          </a:r>
          <a:r>
            <a:rPr lang="en-US" sz="1200" dirty="0">
              <a:latin typeface="Calibri" panose="020F0502020204030204" pitchFamily="34" charset="0"/>
              <a:cs typeface="Calibri" panose="020F0502020204030204" pitchFamily="34" charset="0"/>
            </a:rPr>
            <a:t> cu </a:t>
          </a:r>
          <a:r>
            <a:rPr lang="en-US" sz="1200" dirty="0" err="1">
              <a:latin typeface="Calibri" panose="020F0502020204030204" pitchFamily="34" charset="0"/>
              <a:cs typeface="Calibri" panose="020F0502020204030204" pitchFamily="34" charset="0"/>
            </a:rPr>
            <a:t>potențiali</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parteneri</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evenimente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organizate</a:t>
          </a:r>
          <a:r>
            <a:rPr lang="en-US" sz="1200" dirty="0">
              <a:latin typeface="Calibri" panose="020F0502020204030204" pitchFamily="34" charset="0"/>
              <a:cs typeface="Calibri" panose="020F0502020204030204" pitchFamily="34" charset="0"/>
            </a:rPr>
            <a:t> de </a:t>
          </a:r>
          <a:r>
            <a:rPr lang="en-US" sz="1200" dirty="0" err="1">
              <a:latin typeface="Calibri" panose="020F0502020204030204" pitchFamily="34" charset="0"/>
              <a:cs typeface="Calibri" panose="020F0502020204030204" pitchFamily="34" charset="0"/>
            </a:rPr>
            <a:t>sau</a:t>
          </a:r>
          <a:r>
            <a:rPr lang="en-US" sz="1200" dirty="0">
              <a:latin typeface="Calibri" panose="020F0502020204030204" pitchFamily="34" charset="0"/>
              <a:cs typeface="Calibri" panose="020F0502020204030204" pitchFamily="34" charset="0"/>
            </a:rPr>
            <a:t> cu </a:t>
          </a:r>
          <a:r>
            <a:rPr lang="en-US" sz="1200" dirty="0" err="1">
              <a:latin typeface="Calibri" panose="020F0502020204030204" pitchFamily="34" charset="0"/>
              <a:cs typeface="Calibri" panose="020F0502020204030204" pitchFamily="34" charset="0"/>
            </a:rPr>
            <a:t>sprijinul</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Comisiei</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Europene</a:t>
          </a:r>
          <a:r>
            <a:rPr lang="ro-RO" sz="1200" dirty="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dgm:t>
    </dgm:pt>
    <dgm:pt modelId="{8871F3EB-B2A8-417B-A214-180BD498B18B}" type="parTrans" cxnId="{BFDDAB41-2472-456B-B22C-D79E479D54BB}">
      <dgm:prSet/>
      <dgm:spPr/>
      <dgm:t>
        <a:bodyPr/>
        <a:lstStyle/>
        <a:p>
          <a:endParaRPr lang="en-US"/>
        </a:p>
      </dgm:t>
    </dgm:pt>
    <dgm:pt modelId="{93A1D1D7-4710-4C83-A63A-ED5AEFF2B9CD}" type="sibTrans" cxnId="{BFDDAB41-2472-456B-B22C-D79E479D54BB}">
      <dgm:prSet/>
      <dgm:spPr/>
      <dgm:t>
        <a:bodyPr/>
        <a:lstStyle/>
        <a:p>
          <a:endParaRPr lang="en-US"/>
        </a:p>
      </dgm:t>
    </dgm:pt>
    <dgm:pt modelId="{B01263CD-3446-4EB3-960D-53E9C6D9EDAB}">
      <dgm:prSet/>
      <dgm:spPr/>
      <dgm:t>
        <a:bodyPr/>
        <a:lstStyle/>
        <a:p>
          <a:r>
            <a:rPr lang="en-US" b="1" dirty="0"/>
            <a:t>30</a:t>
          </a:r>
          <a:endParaRPr lang="en-US" dirty="0"/>
        </a:p>
      </dgm:t>
    </dgm:pt>
    <dgm:pt modelId="{DA369B60-3BC0-4C3C-8005-2FE84116927C}" type="parTrans" cxnId="{4A815071-BC28-4472-88FF-11F51A650AF6}">
      <dgm:prSet/>
      <dgm:spPr/>
      <dgm:t>
        <a:bodyPr/>
        <a:lstStyle/>
        <a:p>
          <a:endParaRPr lang="en-US"/>
        </a:p>
      </dgm:t>
    </dgm:pt>
    <dgm:pt modelId="{99D614E5-1928-4A49-B1F6-85C4E7D0AFBC}" type="sibTrans" cxnId="{4A815071-BC28-4472-88FF-11F51A650AF6}">
      <dgm:prSet/>
      <dgm:spPr/>
      <dgm:t>
        <a:bodyPr/>
        <a:lstStyle/>
        <a:p>
          <a:endParaRPr lang="en-US"/>
        </a:p>
      </dgm:t>
    </dgm:pt>
    <dgm:pt modelId="{692F2E65-94EB-4A7D-90F1-55C5E667145A}">
      <dgm:prSet custT="1"/>
      <dgm:spPr/>
      <dgm:t>
        <a:bodyPr/>
        <a:lstStyle/>
        <a:p>
          <a:r>
            <a:rPr lang="en-US" sz="1200" b="1" dirty="0" err="1">
              <a:latin typeface="Calibri" panose="020F0502020204030204" pitchFamily="34" charset="0"/>
              <a:cs typeface="Calibri" panose="020F0502020204030204" pitchFamily="34" charset="0"/>
            </a:rPr>
            <a:t>entități</a:t>
          </a:r>
          <a:r>
            <a:rPr lang="en-US" sz="1200" b="1" dirty="0">
              <a:latin typeface="Calibri" panose="020F0502020204030204" pitchFamily="34" charset="0"/>
              <a:cs typeface="Calibri" panose="020F0502020204030204" pitchFamily="34" charset="0"/>
            </a:rPr>
            <a:t> locale </a:t>
          </a:r>
          <a:r>
            <a:rPr lang="en-US" sz="1200" b="1" dirty="0" err="1">
              <a:latin typeface="Calibri" panose="020F0502020204030204" pitchFamily="34" charset="0"/>
              <a:cs typeface="Calibri" panose="020F0502020204030204" pitchFamily="34" charset="0"/>
            </a:rPr>
            <a:t>și</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regionale</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sprijinite</a:t>
          </a:r>
          <a:r>
            <a:rPr lang="ro-RO"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inclusiv</a:t>
          </a:r>
          <a:r>
            <a:rPr lang="en-US" sz="1200" b="1" dirty="0">
              <a:latin typeface="Calibri" panose="020F0502020204030204" pitchFamily="34" charset="0"/>
              <a:cs typeface="Calibri" panose="020F0502020204030204" pitchFamily="34" charset="0"/>
            </a:rPr>
            <a:t> institute de </a:t>
          </a:r>
          <a:r>
            <a:rPr lang="en-US" sz="1200" b="1" dirty="0" err="1">
              <a:latin typeface="Calibri" panose="020F0502020204030204" pitchFamily="34" charset="0"/>
              <a:cs typeface="Calibri" panose="020F0502020204030204" pitchFamily="34" charset="0"/>
            </a:rPr>
            <a:t>cercetare</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ale </a:t>
          </a:r>
          <a:r>
            <a:rPr lang="en-US" sz="1200" dirty="0" err="1">
              <a:latin typeface="Calibri" panose="020F0502020204030204" pitchFamily="34" charset="0"/>
              <a:cs typeface="Calibri" panose="020F0502020204030204" pitchFamily="34" charset="0"/>
            </a:rPr>
            <a:t>solicitantului</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identificate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și</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informate</a:t>
          </a:r>
          <a:r>
            <a:rPr lang="en-US" sz="1200" dirty="0">
              <a:latin typeface="Calibri" panose="020F0502020204030204" pitchFamily="34" charset="0"/>
              <a:cs typeface="Calibri" panose="020F0502020204030204" pitchFamily="34" charset="0"/>
            </a:rPr>
            <a:t> cu </a:t>
          </a:r>
          <a:r>
            <a:rPr lang="en-US" sz="1200" dirty="0" err="1">
              <a:latin typeface="Calibri" panose="020F0502020204030204" pitchFamily="34" charset="0"/>
              <a:cs typeface="Calibri" panose="020F0502020204030204" pitchFamily="34" charset="0"/>
            </a:rPr>
            <a:t>privire</a:t>
          </a:r>
          <a:r>
            <a:rPr lang="en-US" sz="1200" dirty="0">
              <a:latin typeface="Calibri" panose="020F0502020204030204" pitchFamily="34" charset="0"/>
              <a:cs typeface="Calibri" panose="020F0502020204030204" pitchFamily="34" charset="0"/>
            </a:rPr>
            <a:t> la </a:t>
          </a:r>
          <a:r>
            <a:rPr lang="en-US" sz="1200" dirty="0" err="1">
              <a:latin typeface="Calibri" panose="020F0502020204030204" pitchFamily="34" charset="0"/>
              <a:cs typeface="Calibri" panose="020F0502020204030204" pitchFamily="34" charset="0"/>
            </a:rPr>
            <a:t>apelurile</a:t>
          </a:r>
          <a:r>
            <a:rPr lang="en-US" sz="1200" dirty="0">
              <a:latin typeface="Calibri" panose="020F0502020204030204" pitchFamily="34" charset="0"/>
              <a:cs typeface="Calibri" panose="020F0502020204030204" pitchFamily="34" charset="0"/>
            </a:rPr>
            <a:t> de </a:t>
          </a:r>
          <a:r>
            <a:rPr lang="en-US" sz="1200" dirty="0" err="1">
              <a:latin typeface="Calibri" panose="020F0502020204030204" pitchFamily="34" charset="0"/>
              <a:cs typeface="Calibri" panose="020F0502020204030204" pitchFamily="34" charset="0"/>
            </a:rPr>
            <a:t>proiecte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finanțate</a:t>
          </a:r>
          <a:r>
            <a:rPr lang="en-US" sz="1200" dirty="0">
              <a:latin typeface="Calibri" panose="020F0502020204030204" pitchFamily="34" charset="0"/>
              <a:cs typeface="Calibri" panose="020F0502020204030204" pitchFamily="34" charset="0"/>
            </a:rPr>
            <a:t> de </a:t>
          </a:r>
          <a:r>
            <a:rPr lang="en-US" sz="1200" dirty="0" err="1">
              <a:latin typeface="Calibri" panose="020F0502020204030204" pitchFamily="34" charset="0"/>
              <a:cs typeface="Calibri" panose="020F0502020204030204" pitchFamily="34" charset="0"/>
            </a:rPr>
            <a:t>Comisia</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Europeană</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prin</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Orizont</a:t>
          </a:r>
          <a:r>
            <a:rPr lang="en-US" sz="1200" dirty="0">
              <a:latin typeface="Calibri" panose="020F0502020204030204" pitchFamily="34" charset="0"/>
              <a:cs typeface="Calibri" panose="020F0502020204030204" pitchFamily="34" charset="0"/>
            </a:rPr>
            <a:t> 2020 </a:t>
          </a:r>
          <a:r>
            <a:rPr lang="en-US" sz="1200" dirty="0" err="1">
              <a:latin typeface="Calibri" panose="020F0502020204030204" pitchFamily="34" charset="0"/>
              <a:cs typeface="Calibri" panose="020F0502020204030204" pitchFamily="34" charset="0"/>
            </a:rPr>
            <a:t>și</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alte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programe</a:t>
          </a:r>
          <a:r>
            <a:rPr lang="en-US" sz="1200" dirty="0">
              <a:latin typeface="Calibri" panose="020F0502020204030204" pitchFamily="34" charset="0"/>
              <a:cs typeface="Calibri" panose="020F0502020204030204" pitchFamily="34" charset="0"/>
            </a:rPr>
            <a:t> CDI </a:t>
          </a:r>
          <a:r>
            <a:rPr lang="en-US" sz="1200" dirty="0" err="1">
              <a:latin typeface="Calibri" panose="020F0502020204030204" pitchFamily="34" charset="0"/>
              <a:cs typeface="Calibri" panose="020F0502020204030204" pitchFamily="34" charset="0"/>
            </a:rPr>
            <a:t>internaționale</a:t>
          </a:r>
          <a:r>
            <a:rPr lang="ro-RO" sz="1200" dirty="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dgm:t>
    </dgm:pt>
    <dgm:pt modelId="{69428F7F-B918-47E5-A12F-DB0408A9E22A}" type="parTrans" cxnId="{692A5D83-1291-4359-BC44-62006204A5BA}">
      <dgm:prSet/>
      <dgm:spPr/>
      <dgm:t>
        <a:bodyPr/>
        <a:lstStyle/>
        <a:p>
          <a:endParaRPr lang="en-US"/>
        </a:p>
      </dgm:t>
    </dgm:pt>
    <dgm:pt modelId="{CE85E818-B524-4E83-89F5-7EBF80AC4237}" type="sibTrans" cxnId="{692A5D83-1291-4359-BC44-62006204A5BA}">
      <dgm:prSet/>
      <dgm:spPr/>
      <dgm:t>
        <a:bodyPr/>
        <a:lstStyle/>
        <a:p>
          <a:endParaRPr lang="en-US"/>
        </a:p>
      </dgm:t>
    </dgm:pt>
    <dgm:pt modelId="{A682B402-5198-4CC1-A4F9-43D337CF6AC2}">
      <dgm:prSet/>
      <dgm:spPr/>
      <dgm:t>
        <a:bodyPr/>
        <a:lstStyle/>
        <a:p>
          <a:r>
            <a:rPr lang="en-US" b="1" dirty="0"/>
            <a:t>54</a:t>
          </a:r>
          <a:endParaRPr lang="en-US" dirty="0"/>
        </a:p>
      </dgm:t>
    </dgm:pt>
    <dgm:pt modelId="{5D5748CF-5C24-4839-BAE7-8941D7944072}" type="parTrans" cxnId="{591FCE2F-8B98-4062-824E-E99DAA82ED35}">
      <dgm:prSet/>
      <dgm:spPr/>
      <dgm:t>
        <a:bodyPr/>
        <a:lstStyle/>
        <a:p>
          <a:endParaRPr lang="en-US"/>
        </a:p>
      </dgm:t>
    </dgm:pt>
    <dgm:pt modelId="{3F8616D1-32D4-488B-B3A4-2FB023F4B16A}" type="sibTrans" cxnId="{591FCE2F-8B98-4062-824E-E99DAA82ED35}">
      <dgm:prSet/>
      <dgm:spPr/>
      <dgm:t>
        <a:bodyPr/>
        <a:lstStyle/>
        <a:p>
          <a:endParaRPr lang="en-US"/>
        </a:p>
      </dgm:t>
    </dgm:pt>
    <dgm:pt modelId="{51674126-B23D-4763-933E-578CF2A83B49}">
      <dgm:prSet custT="1"/>
      <dgm:spPr/>
      <dgm:t>
        <a:bodyPr/>
        <a:lstStyle/>
        <a:p>
          <a:r>
            <a:rPr lang="en-US" sz="1200" b="1" dirty="0" err="1">
              <a:latin typeface="Calibri" panose="020F0502020204030204" pitchFamily="34" charset="0"/>
              <a:cs typeface="Calibri" panose="020F0502020204030204" pitchFamily="34" charset="0"/>
            </a:rPr>
            <a:t>potențiali</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parteneri</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sau</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parteneriate</a:t>
          </a:r>
          <a:r>
            <a:rPr lang="en-US" sz="1200" b="1"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identificate</a:t>
          </a:r>
          <a:r>
            <a:rPr lang="ro-RO" sz="1200" dirty="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dgm:t>
    </dgm:pt>
    <dgm:pt modelId="{0D26D0E2-48ED-4D76-9C32-65A1475D9232}" type="parTrans" cxnId="{5172ED1E-B191-432C-8811-5DDF5119ACA7}">
      <dgm:prSet/>
      <dgm:spPr/>
      <dgm:t>
        <a:bodyPr/>
        <a:lstStyle/>
        <a:p>
          <a:endParaRPr lang="en-US"/>
        </a:p>
      </dgm:t>
    </dgm:pt>
    <dgm:pt modelId="{BA5CD31C-0685-40D0-9BB3-FD167D2E1F70}" type="sibTrans" cxnId="{5172ED1E-B191-432C-8811-5DDF5119ACA7}">
      <dgm:prSet/>
      <dgm:spPr/>
      <dgm:t>
        <a:bodyPr/>
        <a:lstStyle/>
        <a:p>
          <a:endParaRPr lang="en-US"/>
        </a:p>
      </dgm:t>
    </dgm:pt>
    <dgm:pt modelId="{F6769E64-4BEC-45E9-B76B-65590814E8FF}" type="pres">
      <dgm:prSet presAssocID="{A8DE82FF-2C51-4FEF-BAF6-1CFFC91A9EDF}" presName="diagram" presStyleCnt="0">
        <dgm:presLayoutVars>
          <dgm:dir/>
          <dgm:animLvl val="lvl"/>
          <dgm:resizeHandles val="exact"/>
        </dgm:presLayoutVars>
      </dgm:prSet>
      <dgm:spPr/>
      <dgm:t>
        <a:bodyPr/>
        <a:lstStyle/>
        <a:p>
          <a:endParaRPr lang="ro-RO"/>
        </a:p>
      </dgm:t>
    </dgm:pt>
    <dgm:pt modelId="{5DAD33E6-8B74-4A18-9583-409D3C2B0D97}" type="pres">
      <dgm:prSet presAssocID="{835E4A4E-5F90-4BAD-ABB8-BF2D1255526A}" presName="compNode" presStyleCnt="0"/>
      <dgm:spPr/>
    </dgm:pt>
    <dgm:pt modelId="{B00ED654-9FA2-432B-A80A-22BBB963A30B}" type="pres">
      <dgm:prSet presAssocID="{835E4A4E-5F90-4BAD-ABB8-BF2D1255526A}" presName="childRect" presStyleLbl="bgAcc1" presStyleIdx="0" presStyleCnt="6">
        <dgm:presLayoutVars>
          <dgm:bulletEnabled val="1"/>
        </dgm:presLayoutVars>
      </dgm:prSet>
      <dgm:spPr/>
      <dgm:t>
        <a:bodyPr/>
        <a:lstStyle/>
        <a:p>
          <a:endParaRPr lang="ro-RO"/>
        </a:p>
      </dgm:t>
    </dgm:pt>
    <dgm:pt modelId="{E2A29E81-34EE-47C1-8DED-376A64A3E3B9}" type="pres">
      <dgm:prSet presAssocID="{835E4A4E-5F90-4BAD-ABB8-BF2D1255526A}" presName="parentText" presStyleLbl="node1" presStyleIdx="0" presStyleCnt="0">
        <dgm:presLayoutVars>
          <dgm:chMax val="0"/>
          <dgm:bulletEnabled val="1"/>
        </dgm:presLayoutVars>
      </dgm:prSet>
      <dgm:spPr/>
      <dgm:t>
        <a:bodyPr/>
        <a:lstStyle/>
        <a:p>
          <a:endParaRPr lang="ro-RO"/>
        </a:p>
      </dgm:t>
    </dgm:pt>
    <dgm:pt modelId="{9ED98B1A-ABF2-4F87-A964-28D47D3C5A81}" type="pres">
      <dgm:prSet presAssocID="{835E4A4E-5F90-4BAD-ABB8-BF2D1255526A}" presName="parentRect" presStyleLbl="alignNode1" presStyleIdx="0" presStyleCnt="6" custScaleY="68659" custLinFactNeighborX="0" custLinFactNeighborY="-15040"/>
      <dgm:spPr/>
      <dgm:t>
        <a:bodyPr/>
        <a:lstStyle/>
        <a:p>
          <a:endParaRPr lang="ro-RO"/>
        </a:p>
      </dgm:t>
    </dgm:pt>
    <dgm:pt modelId="{0A53549D-DD65-4B46-B486-023095DBDD48}" type="pres">
      <dgm:prSet presAssocID="{835E4A4E-5F90-4BAD-ABB8-BF2D1255526A}" presName="adorn" presStyleLbl="fgAccFollowNode1" presStyleIdx="0" presStyleCnt="6"/>
      <dgm:spPr/>
    </dgm:pt>
    <dgm:pt modelId="{B38743C4-D3FB-41F5-BCD1-93978F06FFF1}" type="pres">
      <dgm:prSet presAssocID="{B7A37E28-3F80-49A7-8402-F23D794CF7E3}" presName="sibTrans" presStyleLbl="sibTrans2D1" presStyleIdx="0" presStyleCnt="0"/>
      <dgm:spPr/>
      <dgm:t>
        <a:bodyPr/>
        <a:lstStyle/>
        <a:p>
          <a:endParaRPr lang="ro-RO"/>
        </a:p>
      </dgm:t>
    </dgm:pt>
    <dgm:pt modelId="{ECB9365E-C18A-4CB2-B86C-52D45FC75FA1}" type="pres">
      <dgm:prSet presAssocID="{245F51ED-0707-4B00-84F3-BB53FDD4D9B5}" presName="compNode" presStyleCnt="0"/>
      <dgm:spPr/>
    </dgm:pt>
    <dgm:pt modelId="{68E07B42-9E09-4692-BA12-515BDADC37B5}" type="pres">
      <dgm:prSet presAssocID="{245F51ED-0707-4B00-84F3-BB53FDD4D9B5}" presName="childRect" presStyleLbl="bgAcc1" presStyleIdx="1" presStyleCnt="6">
        <dgm:presLayoutVars>
          <dgm:bulletEnabled val="1"/>
        </dgm:presLayoutVars>
      </dgm:prSet>
      <dgm:spPr/>
      <dgm:t>
        <a:bodyPr/>
        <a:lstStyle/>
        <a:p>
          <a:endParaRPr lang="ro-RO"/>
        </a:p>
      </dgm:t>
    </dgm:pt>
    <dgm:pt modelId="{6215A122-E0EA-42A4-AFC5-9B71A99418EF}" type="pres">
      <dgm:prSet presAssocID="{245F51ED-0707-4B00-84F3-BB53FDD4D9B5}" presName="parentText" presStyleLbl="node1" presStyleIdx="0" presStyleCnt="0">
        <dgm:presLayoutVars>
          <dgm:chMax val="0"/>
          <dgm:bulletEnabled val="1"/>
        </dgm:presLayoutVars>
      </dgm:prSet>
      <dgm:spPr/>
      <dgm:t>
        <a:bodyPr/>
        <a:lstStyle/>
        <a:p>
          <a:endParaRPr lang="ro-RO"/>
        </a:p>
      </dgm:t>
    </dgm:pt>
    <dgm:pt modelId="{10D92842-4AA4-451D-92C0-DEF0C1BBB0F0}" type="pres">
      <dgm:prSet presAssocID="{245F51ED-0707-4B00-84F3-BB53FDD4D9B5}" presName="parentRect" presStyleLbl="alignNode1" presStyleIdx="1" presStyleCnt="6" custScaleY="68659" custLinFactNeighborX="0" custLinFactNeighborY="-13673"/>
      <dgm:spPr/>
      <dgm:t>
        <a:bodyPr/>
        <a:lstStyle/>
        <a:p>
          <a:endParaRPr lang="ro-RO"/>
        </a:p>
      </dgm:t>
    </dgm:pt>
    <dgm:pt modelId="{7F515A20-76E1-4991-94DA-3F34A02886C4}" type="pres">
      <dgm:prSet presAssocID="{245F51ED-0707-4B00-84F3-BB53FDD4D9B5}" presName="adorn" presStyleLbl="fgAccFollowNode1" presStyleIdx="1" presStyleCnt="6"/>
      <dgm:spPr/>
    </dgm:pt>
    <dgm:pt modelId="{28E6F2FA-8B16-433D-848D-A0584C147485}" type="pres">
      <dgm:prSet presAssocID="{F5CE7B7D-58E6-44B3-BA5D-71CE2EB051CE}" presName="sibTrans" presStyleLbl="sibTrans2D1" presStyleIdx="0" presStyleCnt="0"/>
      <dgm:spPr/>
      <dgm:t>
        <a:bodyPr/>
        <a:lstStyle/>
        <a:p>
          <a:endParaRPr lang="ro-RO"/>
        </a:p>
      </dgm:t>
    </dgm:pt>
    <dgm:pt modelId="{D3A7323E-D47C-4C52-B3F2-E6A6BC98099E}" type="pres">
      <dgm:prSet presAssocID="{95AE7B51-7EA7-4384-AFFE-597C6C198348}" presName="compNode" presStyleCnt="0"/>
      <dgm:spPr/>
    </dgm:pt>
    <dgm:pt modelId="{189B2914-43C9-4AE0-9259-01A8BF4B4629}" type="pres">
      <dgm:prSet presAssocID="{95AE7B51-7EA7-4384-AFFE-597C6C198348}" presName="childRect" presStyleLbl="bgAcc1" presStyleIdx="2" presStyleCnt="6">
        <dgm:presLayoutVars>
          <dgm:bulletEnabled val="1"/>
        </dgm:presLayoutVars>
      </dgm:prSet>
      <dgm:spPr/>
      <dgm:t>
        <a:bodyPr/>
        <a:lstStyle/>
        <a:p>
          <a:endParaRPr lang="ro-RO"/>
        </a:p>
      </dgm:t>
    </dgm:pt>
    <dgm:pt modelId="{15AC7A02-4255-4469-A437-95F491BEC00E}" type="pres">
      <dgm:prSet presAssocID="{95AE7B51-7EA7-4384-AFFE-597C6C198348}" presName="parentText" presStyleLbl="node1" presStyleIdx="0" presStyleCnt="0">
        <dgm:presLayoutVars>
          <dgm:chMax val="0"/>
          <dgm:bulletEnabled val="1"/>
        </dgm:presLayoutVars>
      </dgm:prSet>
      <dgm:spPr/>
      <dgm:t>
        <a:bodyPr/>
        <a:lstStyle/>
        <a:p>
          <a:endParaRPr lang="ro-RO"/>
        </a:p>
      </dgm:t>
    </dgm:pt>
    <dgm:pt modelId="{4A193FCA-39D4-44DC-903E-795A80DEDF69}" type="pres">
      <dgm:prSet presAssocID="{95AE7B51-7EA7-4384-AFFE-597C6C198348}" presName="parentRect" presStyleLbl="alignNode1" presStyleIdx="2" presStyleCnt="6" custScaleY="68659" custLinFactNeighborX="0" custLinFactNeighborY="-16408"/>
      <dgm:spPr/>
      <dgm:t>
        <a:bodyPr/>
        <a:lstStyle/>
        <a:p>
          <a:endParaRPr lang="ro-RO"/>
        </a:p>
      </dgm:t>
    </dgm:pt>
    <dgm:pt modelId="{80A3261C-01D7-49BE-96E5-C2E4056A4626}" type="pres">
      <dgm:prSet presAssocID="{95AE7B51-7EA7-4384-AFFE-597C6C198348}" presName="adorn" presStyleLbl="fgAccFollowNode1" presStyleIdx="2" presStyleCnt="6"/>
      <dgm:spPr/>
    </dgm:pt>
    <dgm:pt modelId="{1F4588E6-9752-4260-B33A-2911AE9112EA}" type="pres">
      <dgm:prSet presAssocID="{F35DEB59-A998-44B5-9769-387257947D61}" presName="sibTrans" presStyleLbl="sibTrans2D1" presStyleIdx="0" presStyleCnt="0"/>
      <dgm:spPr/>
      <dgm:t>
        <a:bodyPr/>
        <a:lstStyle/>
        <a:p>
          <a:endParaRPr lang="ro-RO"/>
        </a:p>
      </dgm:t>
    </dgm:pt>
    <dgm:pt modelId="{29009138-0038-4139-A6A5-201A74F4534E}" type="pres">
      <dgm:prSet presAssocID="{059EEE41-D20A-45D1-8B83-1DD0706D2D3A}" presName="compNode" presStyleCnt="0"/>
      <dgm:spPr/>
    </dgm:pt>
    <dgm:pt modelId="{3272C836-F228-4075-956F-B8C17C300EE9}" type="pres">
      <dgm:prSet presAssocID="{059EEE41-D20A-45D1-8B83-1DD0706D2D3A}" presName="childRect" presStyleLbl="bgAcc1" presStyleIdx="3" presStyleCnt="6">
        <dgm:presLayoutVars>
          <dgm:bulletEnabled val="1"/>
        </dgm:presLayoutVars>
      </dgm:prSet>
      <dgm:spPr/>
      <dgm:t>
        <a:bodyPr/>
        <a:lstStyle/>
        <a:p>
          <a:endParaRPr lang="ro-RO"/>
        </a:p>
      </dgm:t>
    </dgm:pt>
    <dgm:pt modelId="{4D2F8441-C387-44EB-BDD3-136E3A1DD578}" type="pres">
      <dgm:prSet presAssocID="{059EEE41-D20A-45D1-8B83-1DD0706D2D3A}" presName="parentText" presStyleLbl="node1" presStyleIdx="0" presStyleCnt="0">
        <dgm:presLayoutVars>
          <dgm:chMax val="0"/>
          <dgm:bulletEnabled val="1"/>
        </dgm:presLayoutVars>
      </dgm:prSet>
      <dgm:spPr/>
      <dgm:t>
        <a:bodyPr/>
        <a:lstStyle/>
        <a:p>
          <a:endParaRPr lang="ro-RO"/>
        </a:p>
      </dgm:t>
    </dgm:pt>
    <dgm:pt modelId="{36B091D2-BD21-40CC-9326-F2B5493F61F4}" type="pres">
      <dgm:prSet presAssocID="{059EEE41-D20A-45D1-8B83-1DD0706D2D3A}" presName="parentRect" presStyleLbl="alignNode1" presStyleIdx="3" presStyleCnt="6" custScaleY="68659" custLinFactNeighborX="0" custLinFactNeighborY="-16408"/>
      <dgm:spPr/>
      <dgm:t>
        <a:bodyPr/>
        <a:lstStyle/>
        <a:p>
          <a:endParaRPr lang="ro-RO"/>
        </a:p>
      </dgm:t>
    </dgm:pt>
    <dgm:pt modelId="{76CB12F5-8FB1-406B-9E56-4B99E56CC901}" type="pres">
      <dgm:prSet presAssocID="{059EEE41-D20A-45D1-8B83-1DD0706D2D3A}" presName="adorn" presStyleLbl="fgAccFollowNode1" presStyleIdx="3" presStyleCnt="6"/>
      <dgm:spPr/>
    </dgm:pt>
    <dgm:pt modelId="{269ECA17-299D-43DD-B9B7-D40A782F9471}" type="pres">
      <dgm:prSet presAssocID="{D47934AB-2D9A-4BDD-A542-CE1A27B67BB3}" presName="sibTrans" presStyleLbl="sibTrans2D1" presStyleIdx="0" presStyleCnt="0"/>
      <dgm:spPr/>
      <dgm:t>
        <a:bodyPr/>
        <a:lstStyle/>
        <a:p>
          <a:endParaRPr lang="ro-RO"/>
        </a:p>
      </dgm:t>
    </dgm:pt>
    <dgm:pt modelId="{3047AD2A-A7BB-407F-B555-A71090B7F62C}" type="pres">
      <dgm:prSet presAssocID="{B01263CD-3446-4EB3-960D-53E9C6D9EDAB}" presName="compNode" presStyleCnt="0"/>
      <dgm:spPr/>
    </dgm:pt>
    <dgm:pt modelId="{9EA8A2E7-8B34-4F77-86F3-CD6984D0A4F1}" type="pres">
      <dgm:prSet presAssocID="{B01263CD-3446-4EB3-960D-53E9C6D9EDAB}" presName="childRect" presStyleLbl="bgAcc1" presStyleIdx="4" presStyleCnt="6">
        <dgm:presLayoutVars>
          <dgm:bulletEnabled val="1"/>
        </dgm:presLayoutVars>
      </dgm:prSet>
      <dgm:spPr/>
      <dgm:t>
        <a:bodyPr/>
        <a:lstStyle/>
        <a:p>
          <a:endParaRPr lang="ro-RO"/>
        </a:p>
      </dgm:t>
    </dgm:pt>
    <dgm:pt modelId="{1A5E1157-59D7-4719-905E-9D87CC3FE70C}" type="pres">
      <dgm:prSet presAssocID="{B01263CD-3446-4EB3-960D-53E9C6D9EDAB}" presName="parentText" presStyleLbl="node1" presStyleIdx="0" presStyleCnt="0">
        <dgm:presLayoutVars>
          <dgm:chMax val="0"/>
          <dgm:bulletEnabled val="1"/>
        </dgm:presLayoutVars>
      </dgm:prSet>
      <dgm:spPr/>
      <dgm:t>
        <a:bodyPr/>
        <a:lstStyle/>
        <a:p>
          <a:endParaRPr lang="ro-RO"/>
        </a:p>
      </dgm:t>
    </dgm:pt>
    <dgm:pt modelId="{69CAFE6C-1A79-4DEF-929E-C0FBB75AE2E5}" type="pres">
      <dgm:prSet presAssocID="{B01263CD-3446-4EB3-960D-53E9C6D9EDAB}" presName="parentRect" presStyleLbl="alignNode1" presStyleIdx="4" presStyleCnt="6" custScaleY="68659" custLinFactNeighborX="0" custLinFactNeighborY="-13670"/>
      <dgm:spPr/>
      <dgm:t>
        <a:bodyPr/>
        <a:lstStyle/>
        <a:p>
          <a:endParaRPr lang="ro-RO"/>
        </a:p>
      </dgm:t>
    </dgm:pt>
    <dgm:pt modelId="{5A0586E4-334E-45C7-A215-F00B59200E21}" type="pres">
      <dgm:prSet presAssocID="{B01263CD-3446-4EB3-960D-53E9C6D9EDAB}" presName="adorn" presStyleLbl="fgAccFollowNode1" presStyleIdx="4" presStyleCnt="6"/>
      <dgm:spPr/>
    </dgm:pt>
    <dgm:pt modelId="{288AFD0C-DFE7-4496-9747-FC0A940CAFB0}" type="pres">
      <dgm:prSet presAssocID="{99D614E5-1928-4A49-B1F6-85C4E7D0AFBC}" presName="sibTrans" presStyleLbl="sibTrans2D1" presStyleIdx="0" presStyleCnt="0"/>
      <dgm:spPr/>
      <dgm:t>
        <a:bodyPr/>
        <a:lstStyle/>
        <a:p>
          <a:endParaRPr lang="ro-RO"/>
        </a:p>
      </dgm:t>
    </dgm:pt>
    <dgm:pt modelId="{A77E1CD1-887A-48A5-92CE-65FC84C22503}" type="pres">
      <dgm:prSet presAssocID="{A682B402-5198-4CC1-A4F9-43D337CF6AC2}" presName="compNode" presStyleCnt="0"/>
      <dgm:spPr/>
    </dgm:pt>
    <dgm:pt modelId="{4CFCA489-8EB5-46D1-BDFB-E05D90BC292F}" type="pres">
      <dgm:prSet presAssocID="{A682B402-5198-4CC1-A4F9-43D337CF6AC2}" presName="childRect" presStyleLbl="bgAcc1" presStyleIdx="5" presStyleCnt="6">
        <dgm:presLayoutVars>
          <dgm:bulletEnabled val="1"/>
        </dgm:presLayoutVars>
      </dgm:prSet>
      <dgm:spPr/>
      <dgm:t>
        <a:bodyPr/>
        <a:lstStyle/>
        <a:p>
          <a:endParaRPr lang="ro-RO"/>
        </a:p>
      </dgm:t>
    </dgm:pt>
    <dgm:pt modelId="{742737B5-C0D4-40F2-8F7E-32D33F8757A5}" type="pres">
      <dgm:prSet presAssocID="{A682B402-5198-4CC1-A4F9-43D337CF6AC2}" presName="parentText" presStyleLbl="node1" presStyleIdx="0" presStyleCnt="0">
        <dgm:presLayoutVars>
          <dgm:chMax val="0"/>
          <dgm:bulletEnabled val="1"/>
        </dgm:presLayoutVars>
      </dgm:prSet>
      <dgm:spPr/>
      <dgm:t>
        <a:bodyPr/>
        <a:lstStyle/>
        <a:p>
          <a:endParaRPr lang="ro-RO"/>
        </a:p>
      </dgm:t>
    </dgm:pt>
    <dgm:pt modelId="{3CFBB213-EA96-4630-90FB-ABB4E257D795}" type="pres">
      <dgm:prSet presAssocID="{A682B402-5198-4CC1-A4F9-43D337CF6AC2}" presName="parentRect" presStyleLbl="alignNode1" presStyleIdx="5" presStyleCnt="6" custScaleY="68659" custLinFactNeighborX="439" custLinFactNeighborY="-16409"/>
      <dgm:spPr/>
      <dgm:t>
        <a:bodyPr/>
        <a:lstStyle/>
        <a:p>
          <a:endParaRPr lang="ro-RO"/>
        </a:p>
      </dgm:t>
    </dgm:pt>
    <dgm:pt modelId="{AF4E0EE3-6623-4AEA-8A26-F586474610F3}" type="pres">
      <dgm:prSet presAssocID="{A682B402-5198-4CC1-A4F9-43D337CF6AC2}" presName="adorn" presStyleLbl="fgAccFollowNode1" presStyleIdx="5" presStyleCnt="6"/>
      <dgm:spPr/>
    </dgm:pt>
  </dgm:ptLst>
  <dgm:cxnLst>
    <dgm:cxn modelId="{5172ED1E-B191-432C-8811-5DDF5119ACA7}" srcId="{A682B402-5198-4CC1-A4F9-43D337CF6AC2}" destId="{51674126-B23D-4763-933E-578CF2A83B49}" srcOrd="0" destOrd="0" parTransId="{0D26D0E2-48ED-4D76-9C32-65A1475D9232}" sibTransId="{BA5CD31C-0685-40D0-9BB3-FD167D2E1F70}"/>
    <dgm:cxn modelId="{10D652F6-9D7A-4A25-BEE0-AF5B67E304D5}" type="presOf" srcId="{245F51ED-0707-4B00-84F3-BB53FDD4D9B5}" destId="{10D92842-4AA4-451D-92C0-DEF0C1BBB0F0}" srcOrd="1" destOrd="0" presId="urn:microsoft.com/office/officeart/2005/8/layout/bList2"/>
    <dgm:cxn modelId="{D8B0C2A8-C477-4C64-83AA-BE6AF24C3526}" type="presOf" srcId="{95AE7B51-7EA7-4384-AFFE-597C6C198348}" destId="{4A193FCA-39D4-44DC-903E-795A80DEDF69}" srcOrd="1" destOrd="0" presId="urn:microsoft.com/office/officeart/2005/8/layout/bList2"/>
    <dgm:cxn modelId="{28C7C905-CA94-4CE2-A54D-5DCDB6B214E8}" type="presOf" srcId="{A8DE82FF-2C51-4FEF-BAF6-1CFFC91A9EDF}" destId="{F6769E64-4BEC-45E9-B76B-65590814E8FF}" srcOrd="0" destOrd="0" presId="urn:microsoft.com/office/officeart/2005/8/layout/bList2"/>
    <dgm:cxn modelId="{F85798EC-4C87-470B-888E-F3E0E06FA3FF}" type="presOf" srcId="{B01263CD-3446-4EB3-960D-53E9C6D9EDAB}" destId="{69CAFE6C-1A79-4DEF-929E-C0FBB75AE2E5}" srcOrd="1" destOrd="0" presId="urn:microsoft.com/office/officeart/2005/8/layout/bList2"/>
    <dgm:cxn modelId="{03D755DC-5CBC-4EE7-BE55-B47AAFCCF286}" type="presOf" srcId="{059EEE41-D20A-45D1-8B83-1DD0706D2D3A}" destId="{36B091D2-BD21-40CC-9326-F2B5493F61F4}" srcOrd="1" destOrd="0" presId="urn:microsoft.com/office/officeart/2005/8/layout/bList2"/>
    <dgm:cxn modelId="{AAA17F7D-1C81-4CE4-9CCF-DFB59D39A480}" type="presOf" srcId="{1F5F29DF-EEDE-48F5-87E0-78BCC029DCDD}" destId="{B00ED654-9FA2-432B-A80A-22BBB963A30B}" srcOrd="0" destOrd="0" presId="urn:microsoft.com/office/officeart/2005/8/layout/bList2"/>
    <dgm:cxn modelId="{D43E447E-42AF-447B-8D12-561F06FAC1D1}" srcId="{A8DE82FF-2C51-4FEF-BAF6-1CFFC91A9EDF}" destId="{245F51ED-0707-4B00-84F3-BB53FDD4D9B5}" srcOrd="1" destOrd="0" parTransId="{9FB0189E-63C4-4419-8B5C-7A60FFE4971A}" sibTransId="{F5CE7B7D-58E6-44B3-BA5D-71CE2EB051CE}"/>
    <dgm:cxn modelId="{5F9B36AB-2690-46DF-8CBF-8D0B649D79B4}" srcId="{95AE7B51-7EA7-4384-AFFE-597C6C198348}" destId="{C4704ADC-3B7B-4E65-A424-D5F1B2C3BD18}" srcOrd="0" destOrd="0" parTransId="{F7340E70-9B3D-4EAA-83DD-0106E937EC1C}" sibTransId="{EBB1B379-C9B4-4258-B0B2-CE793960013B}"/>
    <dgm:cxn modelId="{EA4F7CCC-FBAC-4D25-93DF-65F914B36840}" srcId="{A8DE82FF-2C51-4FEF-BAF6-1CFFC91A9EDF}" destId="{059EEE41-D20A-45D1-8B83-1DD0706D2D3A}" srcOrd="3" destOrd="0" parTransId="{9993B4CA-BBE8-452B-BD45-5422A7820AE7}" sibTransId="{D47934AB-2D9A-4BDD-A542-CE1A27B67BB3}"/>
    <dgm:cxn modelId="{6CA6D108-7382-44EB-A164-2C86C32F2275}" srcId="{A8DE82FF-2C51-4FEF-BAF6-1CFFC91A9EDF}" destId="{95AE7B51-7EA7-4384-AFFE-597C6C198348}" srcOrd="2" destOrd="0" parTransId="{B59EDCD8-19DB-47AE-9014-8CA88A026DDD}" sibTransId="{F35DEB59-A998-44B5-9769-387257947D61}"/>
    <dgm:cxn modelId="{4C2CDA05-6150-402A-8D70-BCF3B79AB22E}" type="presOf" srcId="{F5CE7B7D-58E6-44B3-BA5D-71CE2EB051CE}" destId="{28E6F2FA-8B16-433D-848D-A0584C147485}" srcOrd="0" destOrd="0" presId="urn:microsoft.com/office/officeart/2005/8/layout/bList2"/>
    <dgm:cxn modelId="{6308F09F-643F-4552-B32A-AEB01CD5E0D1}" type="presOf" srcId="{059EEE41-D20A-45D1-8B83-1DD0706D2D3A}" destId="{4D2F8441-C387-44EB-BDD3-136E3A1DD578}" srcOrd="0" destOrd="0" presId="urn:microsoft.com/office/officeart/2005/8/layout/bList2"/>
    <dgm:cxn modelId="{5F849902-58B0-482C-BF8E-133D12D7D218}" type="presOf" srcId="{51674126-B23D-4763-933E-578CF2A83B49}" destId="{4CFCA489-8EB5-46D1-BDFB-E05D90BC292F}" srcOrd="0" destOrd="0" presId="urn:microsoft.com/office/officeart/2005/8/layout/bList2"/>
    <dgm:cxn modelId="{692A5D83-1291-4359-BC44-62006204A5BA}" srcId="{B01263CD-3446-4EB3-960D-53E9C6D9EDAB}" destId="{692F2E65-94EB-4A7D-90F1-55C5E667145A}" srcOrd="0" destOrd="0" parTransId="{69428F7F-B918-47E5-A12F-DB0408A9E22A}" sibTransId="{CE85E818-B524-4E83-89F5-7EBF80AC4237}"/>
    <dgm:cxn modelId="{E3C2F38C-5918-40D2-A9EB-8FCC583866B6}" type="presOf" srcId="{95AE7B51-7EA7-4384-AFFE-597C6C198348}" destId="{15AC7A02-4255-4469-A437-95F491BEC00E}" srcOrd="0" destOrd="0" presId="urn:microsoft.com/office/officeart/2005/8/layout/bList2"/>
    <dgm:cxn modelId="{CFFC5D8B-F72A-4003-84AB-5239510E2591}" type="presOf" srcId="{835E4A4E-5F90-4BAD-ABB8-BF2D1255526A}" destId="{E2A29E81-34EE-47C1-8DED-376A64A3E3B9}" srcOrd="0" destOrd="0" presId="urn:microsoft.com/office/officeart/2005/8/layout/bList2"/>
    <dgm:cxn modelId="{82F7B41D-F8AB-484D-ADBD-8280AE5CA493}" srcId="{835E4A4E-5F90-4BAD-ABB8-BF2D1255526A}" destId="{1F5F29DF-EEDE-48F5-87E0-78BCC029DCDD}" srcOrd="0" destOrd="0" parTransId="{900F3C88-6CC4-4B44-9D25-FE5FCFF60B13}" sibTransId="{88E68090-DC5B-4922-9D24-BCCF04AF2417}"/>
    <dgm:cxn modelId="{50878CD4-6CA5-4359-B986-5A75C1A0DBA3}" type="presOf" srcId="{A682B402-5198-4CC1-A4F9-43D337CF6AC2}" destId="{3CFBB213-EA96-4630-90FB-ABB4E257D795}" srcOrd="1" destOrd="0" presId="urn:microsoft.com/office/officeart/2005/8/layout/bList2"/>
    <dgm:cxn modelId="{1AFC99EE-8A8E-4BEC-86FE-E437EAFDB447}" type="presOf" srcId="{860647B1-03F9-4688-8CAF-97E0374362A8}" destId="{3272C836-F228-4075-956F-B8C17C300EE9}" srcOrd="0" destOrd="0" presId="urn:microsoft.com/office/officeart/2005/8/layout/bList2"/>
    <dgm:cxn modelId="{FE326724-E14D-4B69-AE95-F0359ACA2211}" type="presOf" srcId="{B01263CD-3446-4EB3-960D-53E9C6D9EDAB}" destId="{1A5E1157-59D7-4719-905E-9D87CC3FE70C}" srcOrd="0" destOrd="0" presId="urn:microsoft.com/office/officeart/2005/8/layout/bList2"/>
    <dgm:cxn modelId="{6D45BBBE-6EE3-409D-9D2C-831D2646C743}" type="presOf" srcId="{692F2E65-94EB-4A7D-90F1-55C5E667145A}" destId="{9EA8A2E7-8B34-4F77-86F3-CD6984D0A4F1}" srcOrd="0" destOrd="0" presId="urn:microsoft.com/office/officeart/2005/8/layout/bList2"/>
    <dgm:cxn modelId="{13429802-FBBE-46A6-9E04-171F691A55E5}" type="presOf" srcId="{A682B402-5198-4CC1-A4F9-43D337CF6AC2}" destId="{742737B5-C0D4-40F2-8F7E-32D33F8757A5}" srcOrd="0" destOrd="0" presId="urn:microsoft.com/office/officeart/2005/8/layout/bList2"/>
    <dgm:cxn modelId="{2B60AB77-BE83-43A4-A341-35073C007C9C}" srcId="{245F51ED-0707-4B00-84F3-BB53FDD4D9B5}" destId="{705802D9-42E9-49F0-BA71-7D792D9C93A9}" srcOrd="0" destOrd="0" parTransId="{B7D2642E-D4EE-495B-840A-25A21A640229}" sibTransId="{268AC646-D074-4F69-84C5-7B551B4875C8}"/>
    <dgm:cxn modelId="{4A815071-BC28-4472-88FF-11F51A650AF6}" srcId="{A8DE82FF-2C51-4FEF-BAF6-1CFFC91A9EDF}" destId="{B01263CD-3446-4EB3-960D-53E9C6D9EDAB}" srcOrd="4" destOrd="0" parTransId="{DA369B60-3BC0-4C3C-8005-2FE84116927C}" sibTransId="{99D614E5-1928-4A49-B1F6-85C4E7D0AFBC}"/>
    <dgm:cxn modelId="{B5FAC0FA-21C8-4B0F-BF0C-0D6DA80FD3FA}" srcId="{A8DE82FF-2C51-4FEF-BAF6-1CFFC91A9EDF}" destId="{835E4A4E-5F90-4BAD-ABB8-BF2D1255526A}" srcOrd="0" destOrd="0" parTransId="{618FF94D-ACD0-4F7A-AD5D-EA13673C69A7}" sibTransId="{B7A37E28-3F80-49A7-8402-F23D794CF7E3}"/>
    <dgm:cxn modelId="{BFDDAB41-2472-456B-B22C-D79E479D54BB}" srcId="{059EEE41-D20A-45D1-8B83-1DD0706D2D3A}" destId="{860647B1-03F9-4688-8CAF-97E0374362A8}" srcOrd="0" destOrd="0" parTransId="{8871F3EB-B2A8-417B-A214-180BD498B18B}" sibTransId="{93A1D1D7-4710-4C83-A63A-ED5AEFF2B9CD}"/>
    <dgm:cxn modelId="{E4F6B310-DE89-4F14-9D4B-0D24F3B268E2}" type="presOf" srcId="{835E4A4E-5F90-4BAD-ABB8-BF2D1255526A}" destId="{9ED98B1A-ABF2-4F87-A964-28D47D3C5A81}" srcOrd="1" destOrd="0" presId="urn:microsoft.com/office/officeart/2005/8/layout/bList2"/>
    <dgm:cxn modelId="{ED398D1C-52B3-4A2C-8397-4958A705D0CD}" type="presOf" srcId="{B7A37E28-3F80-49A7-8402-F23D794CF7E3}" destId="{B38743C4-D3FB-41F5-BCD1-93978F06FFF1}" srcOrd="0" destOrd="0" presId="urn:microsoft.com/office/officeart/2005/8/layout/bList2"/>
    <dgm:cxn modelId="{5797CD12-C050-452E-8FAB-1DD351220670}" type="presOf" srcId="{C4704ADC-3B7B-4E65-A424-D5F1B2C3BD18}" destId="{189B2914-43C9-4AE0-9259-01A8BF4B4629}" srcOrd="0" destOrd="0" presId="urn:microsoft.com/office/officeart/2005/8/layout/bList2"/>
    <dgm:cxn modelId="{5BC98E03-AA22-42C9-BEA8-8821F5870CCA}" type="presOf" srcId="{245F51ED-0707-4B00-84F3-BB53FDD4D9B5}" destId="{6215A122-E0EA-42A4-AFC5-9B71A99418EF}" srcOrd="0" destOrd="0" presId="urn:microsoft.com/office/officeart/2005/8/layout/bList2"/>
    <dgm:cxn modelId="{5629FCB4-B335-4052-B72C-91AD5E70B7B1}" type="presOf" srcId="{705802D9-42E9-49F0-BA71-7D792D9C93A9}" destId="{68E07B42-9E09-4692-BA12-515BDADC37B5}" srcOrd="0" destOrd="0" presId="urn:microsoft.com/office/officeart/2005/8/layout/bList2"/>
    <dgm:cxn modelId="{F222CE03-E167-42AA-B7DD-BC49DB7B3543}" type="presOf" srcId="{99D614E5-1928-4A49-B1F6-85C4E7D0AFBC}" destId="{288AFD0C-DFE7-4496-9747-FC0A940CAFB0}" srcOrd="0" destOrd="0" presId="urn:microsoft.com/office/officeart/2005/8/layout/bList2"/>
    <dgm:cxn modelId="{A9DBAC36-4F74-4630-ADE6-799AA4893D78}" type="presOf" srcId="{F35DEB59-A998-44B5-9769-387257947D61}" destId="{1F4588E6-9752-4260-B33A-2911AE9112EA}" srcOrd="0" destOrd="0" presId="urn:microsoft.com/office/officeart/2005/8/layout/bList2"/>
    <dgm:cxn modelId="{880824D7-1A0F-4349-A8DC-56466F06BBC3}" type="presOf" srcId="{D47934AB-2D9A-4BDD-A542-CE1A27B67BB3}" destId="{269ECA17-299D-43DD-B9B7-D40A782F9471}" srcOrd="0" destOrd="0" presId="urn:microsoft.com/office/officeart/2005/8/layout/bList2"/>
    <dgm:cxn modelId="{591FCE2F-8B98-4062-824E-E99DAA82ED35}" srcId="{A8DE82FF-2C51-4FEF-BAF6-1CFFC91A9EDF}" destId="{A682B402-5198-4CC1-A4F9-43D337CF6AC2}" srcOrd="5" destOrd="0" parTransId="{5D5748CF-5C24-4839-BAE7-8941D7944072}" sibTransId="{3F8616D1-32D4-488B-B3A4-2FB023F4B16A}"/>
    <dgm:cxn modelId="{040C506E-3D16-4527-A06E-85487F32E99C}" type="presParOf" srcId="{F6769E64-4BEC-45E9-B76B-65590814E8FF}" destId="{5DAD33E6-8B74-4A18-9583-409D3C2B0D97}" srcOrd="0" destOrd="0" presId="urn:microsoft.com/office/officeart/2005/8/layout/bList2"/>
    <dgm:cxn modelId="{21C610E9-8E0F-48C6-A87C-FE7DCF2EFB03}" type="presParOf" srcId="{5DAD33E6-8B74-4A18-9583-409D3C2B0D97}" destId="{B00ED654-9FA2-432B-A80A-22BBB963A30B}" srcOrd="0" destOrd="0" presId="urn:microsoft.com/office/officeart/2005/8/layout/bList2"/>
    <dgm:cxn modelId="{A75AADA8-CE50-4A7C-AB6C-9442C7CF029D}" type="presParOf" srcId="{5DAD33E6-8B74-4A18-9583-409D3C2B0D97}" destId="{E2A29E81-34EE-47C1-8DED-376A64A3E3B9}" srcOrd="1" destOrd="0" presId="urn:microsoft.com/office/officeart/2005/8/layout/bList2"/>
    <dgm:cxn modelId="{C77C0BA0-FAB3-404A-BDAA-7FB425F4E941}" type="presParOf" srcId="{5DAD33E6-8B74-4A18-9583-409D3C2B0D97}" destId="{9ED98B1A-ABF2-4F87-A964-28D47D3C5A81}" srcOrd="2" destOrd="0" presId="urn:microsoft.com/office/officeart/2005/8/layout/bList2"/>
    <dgm:cxn modelId="{774D9D66-B095-4588-892D-B81061642ED6}" type="presParOf" srcId="{5DAD33E6-8B74-4A18-9583-409D3C2B0D97}" destId="{0A53549D-DD65-4B46-B486-023095DBDD48}" srcOrd="3" destOrd="0" presId="urn:microsoft.com/office/officeart/2005/8/layout/bList2"/>
    <dgm:cxn modelId="{1759A10D-78C4-4A7E-9558-F6FF6391DBB9}" type="presParOf" srcId="{F6769E64-4BEC-45E9-B76B-65590814E8FF}" destId="{B38743C4-D3FB-41F5-BCD1-93978F06FFF1}" srcOrd="1" destOrd="0" presId="urn:microsoft.com/office/officeart/2005/8/layout/bList2"/>
    <dgm:cxn modelId="{6FF9BC7C-DBBF-4AF2-9F00-6C540D7748D6}" type="presParOf" srcId="{F6769E64-4BEC-45E9-B76B-65590814E8FF}" destId="{ECB9365E-C18A-4CB2-B86C-52D45FC75FA1}" srcOrd="2" destOrd="0" presId="urn:microsoft.com/office/officeart/2005/8/layout/bList2"/>
    <dgm:cxn modelId="{8C11C724-6254-47C1-8A5C-C594804C2F26}" type="presParOf" srcId="{ECB9365E-C18A-4CB2-B86C-52D45FC75FA1}" destId="{68E07B42-9E09-4692-BA12-515BDADC37B5}" srcOrd="0" destOrd="0" presId="urn:microsoft.com/office/officeart/2005/8/layout/bList2"/>
    <dgm:cxn modelId="{3F727392-A809-4684-AAE0-8E8CA74910E3}" type="presParOf" srcId="{ECB9365E-C18A-4CB2-B86C-52D45FC75FA1}" destId="{6215A122-E0EA-42A4-AFC5-9B71A99418EF}" srcOrd="1" destOrd="0" presId="urn:microsoft.com/office/officeart/2005/8/layout/bList2"/>
    <dgm:cxn modelId="{869CC2AD-5062-4822-96F6-898A2218D8B6}" type="presParOf" srcId="{ECB9365E-C18A-4CB2-B86C-52D45FC75FA1}" destId="{10D92842-4AA4-451D-92C0-DEF0C1BBB0F0}" srcOrd="2" destOrd="0" presId="urn:microsoft.com/office/officeart/2005/8/layout/bList2"/>
    <dgm:cxn modelId="{71C74E0D-5741-438A-9A4F-8025D0C96163}" type="presParOf" srcId="{ECB9365E-C18A-4CB2-B86C-52D45FC75FA1}" destId="{7F515A20-76E1-4991-94DA-3F34A02886C4}" srcOrd="3" destOrd="0" presId="urn:microsoft.com/office/officeart/2005/8/layout/bList2"/>
    <dgm:cxn modelId="{D9697B84-42C4-4F83-8A27-E022E8AA0043}" type="presParOf" srcId="{F6769E64-4BEC-45E9-B76B-65590814E8FF}" destId="{28E6F2FA-8B16-433D-848D-A0584C147485}" srcOrd="3" destOrd="0" presId="urn:microsoft.com/office/officeart/2005/8/layout/bList2"/>
    <dgm:cxn modelId="{2F748290-AC69-4872-94E4-B1381AEAEB7D}" type="presParOf" srcId="{F6769E64-4BEC-45E9-B76B-65590814E8FF}" destId="{D3A7323E-D47C-4C52-B3F2-E6A6BC98099E}" srcOrd="4" destOrd="0" presId="urn:microsoft.com/office/officeart/2005/8/layout/bList2"/>
    <dgm:cxn modelId="{E1A7AF2E-EF32-4B15-B22E-84660B13F89E}" type="presParOf" srcId="{D3A7323E-D47C-4C52-B3F2-E6A6BC98099E}" destId="{189B2914-43C9-4AE0-9259-01A8BF4B4629}" srcOrd="0" destOrd="0" presId="urn:microsoft.com/office/officeart/2005/8/layout/bList2"/>
    <dgm:cxn modelId="{880B9B21-652B-428A-B61A-3B2FF9C6CFB4}" type="presParOf" srcId="{D3A7323E-D47C-4C52-B3F2-E6A6BC98099E}" destId="{15AC7A02-4255-4469-A437-95F491BEC00E}" srcOrd="1" destOrd="0" presId="urn:microsoft.com/office/officeart/2005/8/layout/bList2"/>
    <dgm:cxn modelId="{AD6E76A6-E51B-491B-A450-5EC5289ECC8E}" type="presParOf" srcId="{D3A7323E-D47C-4C52-B3F2-E6A6BC98099E}" destId="{4A193FCA-39D4-44DC-903E-795A80DEDF69}" srcOrd="2" destOrd="0" presId="urn:microsoft.com/office/officeart/2005/8/layout/bList2"/>
    <dgm:cxn modelId="{976114E3-FD7C-4EE9-8B18-E5E7D7541397}" type="presParOf" srcId="{D3A7323E-D47C-4C52-B3F2-E6A6BC98099E}" destId="{80A3261C-01D7-49BE-96E5-C2E4056A4626}" srcOrd="3" destOrd="0" presId="urn:microsoft.com/office/officeart/2005/8/layout/bList2"/>
    <dgm:cxn modelId="{8F89EEDF-4FBC-4F61-AE17-1033EAC80170}" type="presParOf" srcId="{F6769E64-4BEC-45E9-B76B-65590814E8FF}" destId="{1F4588E6-9752-4260-B33A-2911AE9112EA}" srcOrd="5" destOrd="0" presId="urn:microsoft.com/office/officeart/2005/8/layout/bList2"/>
    <dgm:cxn modelId="{51F954BA-553E-431F-9A6F-7003BB5E4671}" type="presParOf" srcId="{F6769E64-4BEC-45E9-B76B-65590814E8FF}" destId="{29009138-0038-4139-A6A5-201A74F4534E}" srcOrd="6" destOrd="0" presId="urn:microsoft.com/office/officeart/2005/8/layout/bList2"/>
    <dgm:cxn modelId="{29AAFF16-FA4B-4F88-87B9-0368B77F42DA}" type="presParOf" srcId="{29009138-0038-4139-A6A5-201A74F4534E}" destId="{3272C836-F228-4075-956F-B8C17C300EE9}" srcOrd="0" destOrd="0" presId="urn:microsoft.com/office/officeart/2005/8/layout/bList2"/>
    <dgm:cxn modelId="{C5B03E45-1CC5-486B-9EED-7ABFF67B6127}" type="presParOf" srcId="{29009138-0038-4139-A6A5-201A74F4534E}" destId="{4D2F8441-C387-44EB-BDD3-136E3A1DD578}" srcOrd="1" destOrd="0" presId="urn:microsoft.com/office/officeart/2005/8/layout/bList2"/>
    <dgm:cxn modelId="{AEA7521D-C1CD-4243-A503-F2FADF156135}" type="presParOf" srcId="{29009138-0038-4139-A6A5-201A74F4534E}" destId="{36B091D2-BD21-40CC-9326-F2B5493F61F4}" srcOrd="2" destOrd="0" presId="urn:microsoft.com/office/officeart/2005/8/layout/bList2"/>
    <dgm:cxn modelId="{50BDA0E8-7B70-4205-A35A-9917D9BA41DC}" type="presParOf" srcId="{29009138-0038-4139-A6A5-201A74F4534E}" destId="{76CB12F5-8FB1-406B-9E56-4B99E56CC901}" srcOrd="3" destOrd="0" presId="urn:microsoft.com/office/officeart/2005/8/layout/bList2"/>
    <dgm:cxn modelId="{E77BB8ED-3855-45EF-A849-14AF4734D5FD}" type="presParOf" srcId="{F6769E64-4BEC-45E9-B76B-65590814E8FF}" destId="{269ECA17-299D-43DD-B9B7-D40A782F9471}" srcOrd="7" destOrd="0" presId="urn:microsoft.com/office/officeart/2005/8/layout/bList2"/>
    <dgm:cxn modelId="{7902D078-3C51-47BC-B885-4C0D105205E7}" type="presParOf" srcId="{F6769E64-4BEC-45E9-B76B-65590814E8FF}" destId="{3047AD2A-A7BB-407F-B555-A71090B7F62C}" srcOrd="8" destOrd="0" presId="urn:microsoft.com/office/officeart/2005/8/layout/bList2"/>
    <dgm:cxn modelId="{7DB18E6F-215B-4E35-8DF2-16ABC40EB310}" type="presParOf" srcId="{3047AD2A-A7BB-407F-B555-A71090B7F62C}" destId="{9EA8A2E7-8B34-4F77-86F3-CD6984D0A4F1}" srcOrd="0" destOrd="0" presId="urn:microsoft.com/office/officeart/2005/8/layout/bList2"/>
    <dgm:cxn modelId="{2D4D89D7-F2AA-499C-8A98-04692664545C}" type="presParOf" srcId="{3047AD2A-A7BB-407F-B555-A71090B7F62C}" destId="{1A5E1157-59D7-4719-905E-9D87CC3FE70C}" srcOrd="1" destOrd="0" presId="urn:microsoft.com/office/officeart/2005/8/layout/bList2"/>
    <dgm:cxn modelId="{61117276-9971-4AF8-BE12-4CA89130E85B}" type="presParOf" srcId="{3047AD2A-A7BB-407F-B555-A71090B7F62C}" destId="{69CAFE6C-1A79-4DEF-929E-C0FBB75AE2E5}" srcOrd="2" destOrd="0" presId="urn:microsoft.com/office/officeart/2005/8/layout/bList2"/>
    <dgm:cxn modelId="{8D317016-D3AB-4A2C-B68A-903EFFA57C14}" type="presParOf" srcId="{3047AD2A-A7BB-407F-B555-A71090B7F62C}" destId="{5A0586E4-334E-45C7-A215-F00B59200E21}" srcOrd="3" destOrd="0" presId="urn:microsoft.com/office/officeart/2005/8/layout/bList2"/>
    <dgm:cxn modelId="{D4106DE5-7501-4C48-8953-0DA27C3BB1D4}" type="presParOf" srcId="{F6769E64-4BEC-45E9-B76B-65590814E8FF}" destId="{288AFD0C-DFE7-4496-9747-FC0A940CAFB0}" srcOrd="9" destOrd="0" presId="urn:microsoft.com/office/officeart/2005/8/layout/bList2"/>
    <dgm:cxn modelId="{155103CD-B14F-4763-8BB9-E6ADB7CAD79A}" type="presParOf" srcId="{F6769E64-4BEC-45E9-B76B-65590814E8FF}" destId="{A77E1CD1-887A-48A5-92CE-65FC84C22503}" srcOrd="10" destOrd="0" presId="urn:microsoft.com/office/officeart/2005/8/layout/bList2"/>
    <dgm:cxn modelId="{7A45F2CB-C162-4BDB-BC23-E5AE91196888}" type="presParOf" srcId="{A77E1CD1-887A-48A5-92CE-65FC84C22503}" destId="{4CFCA489-8EB5-46D1-BDFB-E05D90BC292F}" srcOrd="0" destOrd="0" presId="urn:microsoft.com/office/officeart/2005/8/layout/bList2"/>
    <dgm:cxn modelId="{CF2C5560-2061-416B-9EAA-529162C79B17}" type="presParOf" srcId="{A77E1CD1-887A-48A5-92CE-65FC84C22503}" destId="{742737B5-C0D4-40F2-8F7E-32D33F8757A5}" srcOrd="1" destOrd="0" presId="urn:microsoft.com/office/officeart/2005/8/layout/bList2"/>
    <dgm:cxn modelId="{E933718E-10A0-413D-90E6-AB86893EAF7D}" type="presParOf" srcId="{A77E1CD1-887A-48A5-92CE-65FC84C22503}" destId="{3CFBB213-EA96-4630-90FB-ABB4E257D795}" srcOrd="2" destOrd="0" presId="urn:microsoft.com/office/officeart/2005/8/layout/bList2"/>
    <dgm:cxn modelId="{A0802A1C-B162-4EC5-816B-E00BC71497EB}" type="presParOf" srcId="{A77E1CD1-887A-48A5-92CE-65FC84C22503}" destId="{AF4E0EE3-6623-4AEA-8A26-F586474610F3}"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DE82FF-2C51-4FEF-BAF6-1CFFC91A9EDF}" type="doc">
      <dgm:prSet loTypeId="urn:microsoft.com/office/officeart/2005/8/layout/bList2" loCatId="list" qsTypeId="urn:microsoft.com/office/officeart/2005/8/quickstyle/simple1" qsCatId="simple" csTypeId="urn:microsoft.com/office/officeart/2005/8/colors/colorful3" csCatId="colorful" phldr="1"/>
      <dgm:spPr/>
      <dgm:t>
        <a:bodyPr/>
        <a:lstStyle/>
        <a:p>
          <a:endParaRPr lang="en-US"/>
        </a:p>
      </dgm:t>
    </dgm:pt>
    <dgm:pt modelId="{0E0E5764-845F-4B11-8D75-5063E4960B3F}">
      <dgm:prSet/>
      <dgm:spPr/>
      <dgm:t>
        <a:bodyPr/>
        <a:lstStyle/>
        <a:p>
          <a:r>
            <a:rPr lang="en-US" b="1">
              <a:latin typeface="Calibri"/>
              <a:ea typeface="Calibri"/>
              <a:cs typeface="Calibri"/>
              <a:sym typeface="Calibri"/>
            </a:rPr>
            <a:t>20</a:t>
          </a:r>
          <a:endParaRPr lang="en-US" b="1" dirty="0">
            <a:latin typeface="Calibri"/>
            <a:ea typeface="Calibri"/>
            <a:cs typeface="Calibri"/>
            <a:sym typeface="Calibri"/>
          </a:endParaRPr>
        </a:p>
      </dgm:t>
    </dgm:pt>
    <dgm:pt modelId="{A0587EF9-39AE-48E2-BE9C-7D6CBCF39642}" type="parTrans" cxnId="{6E22F005-100D-4D64-88CE-D9ACE751F1AC}">
      <dgm:prSet/>
      <dgm:spPr/>
      <dgm:t>
        <a:bodyPr/>
        <a:lstStyle/>
        <a:p>
          <a:endParaRPr lang="en-US"/>
        </a:p>
      </dgm:t>
    </dgm:pt>
    <dgm:pt modelId="{A3F6A186-8BB3-472D-A395-81242CF4D140}" type="sibTrans" cxnId="{6E22F005-100D-4D64-88CE-D9ACE751F1AC}">
      <dgm:prSet/>
      <dgm:spPr/>
      <dgm:t>
        <a:bodyPr/>
        <a:lstStyle/>
        <a:p>
          <a:endParaRPr lang="en-US"/>
        </a:p>
      </dgm:t>
    </dgm:pt>
    <dgm:pt modelId="{92769D48-E4C5-4359-B749-BAD6EADC465E}">
      <dgm:prSet/>
      <dgm:spPr/>
      <dgm:t>
        <a:bodyPr/>
        <a:lstStyle/>
        <a:p>
          <a:r>
            <a:rPr lang="en-US" b="1">
              <a:latin typeface="Calibri"/>
              <a:ea typeface="Calibri"/>
              <a:cs typeface="Calibri"/>
              <a:sym typeface="Calibri"/>
            </a:rPr>
            <a:t>8</a:t>
          </a:r>
          <a:endParaRPr lang="en-US" b="1" dirty="0">
            <a:latin typeface="Calibri"/>
            <a:ea typeface="Calibri"/>
            <a:cs typeface="Calibri"/>
            <a:sym typeface="Calibri"/>
          </a:endParaRPr>
        </a:p>
      </dgm:t>
    </dgm:pt>
    <dgm:pt modelId="{2FC1D3B8-17AE-43C5-ADFF-7C0C6172B6C7}" type="parTrans" cxnId="{2F985427-FAFB-4375-BA05-326976A5BD43}">
      <dgm:prSet/>
      <dgm:spPr/>
      <dgm:t>
        <a:bodyPr/>
        <a:lstStyle/>
        <a:p>
          <a:endParaRPr lang="en-US"/>
        </a:p>
      </dgm:t>
    </dgm:pt>
    <dgm:pt modelId="{EDD2F987-4985-4ECB-B024-D9DCBDD40834}" type="sibTrans" cxnId="{2F985427-FAFB-4375-BA05-326976A5BD43}">
      <dgm:prSet/>
      <dgm:spPr/>
      <dgm:t>
        <a:bodyPr/>
        <a:lstStyle/>
        <a:p>
          <a:endParaRPr lang="en-US"/>
        </a:p>
      </dgm:t>
    </dgm:pt>
    <dgm:pt modelId="{61E7151B-01B2-4DAD-8780-18DD4C2BC9D0}">
      <dgm:prSet/>
      <dgm:spPr/>
      <dgm:t>
        <a:bodyPr/>
        <a:lstStyle/>
        <a:p>
          <a:r>
            <a:rPr lang="fr-FR" b="1">
              <a:latin typeface="Calibri"/>
              <a:ea typeface="Calibri"/>
              <a:cs typeface="Calibri"/>
              <a:sym typeface="Calibri"/>
            </a:rPr>
            <a:t>8</a:t>
          </a:r>
          <a:endParaRPr lang="fr-FR" b="1" dirty="0">
            <a:latin typeface="Calibri"/>
            <a:ea typeface="Calibri"/>
            <a:cs typeface="Calibri"/>
            <a:sym typeface="Calibri"/>
          </a:endParaRPr>
        </a:p>
      </dgm:t>
    </dgm:pt>
    <dgm:pt modelId="{FF96E6CB-D44A-4C77-9A22-D6115A541A27}" type="parTrans" cxnId="{038BC318-C414-4995-A275-028988391812}">
      <dgm:prSet/>
      <dgm:spPr/>
      <dgm:t>
        <a:bodyPr/>
        <a:lstStyle/>
        <a:p>
          <a:endParaRPr lang="en-US"/>
        </a:p>
      </dgm:t>
    </dgm:pt>
    <dgm:pt modelId="{2EFDF77B-07C5-4FA8-9012-20ED0D27D0F9}" type="sibTrans" cxnId="{038BC318-C414-4995-A275-028988391812}">
      <dgm:prSet/>
      <dgm:spPr/>
      <dgm:t>
        <a:bodyPr/>
        <a:lstStyle/>
        <a:p>
          <a:endParaRPr lang="en-US"/>
        </a:p>
      </dgm:t>
    </dgm:pt>
    <dgm:pt modelId="{AD77AF71-1214-4021-A497-E497B7088428}">
      <dgm:prSet/>
      <dgm:spPr/>
      <dgm:t>
        <a:bodyPr/>
        <a:lstStyle/>
        <a:p>
          <a:r>
            <a:rPr lang="en-US" b="1">
              <a:latin typeface="Calibri"/>
              <a:ea typeface="Calibri"/>
              <a:cs typeface="Calibri"/>
              <a:sym typeface="Calibri"/>
            </a:rPr>
            <a:t>8</a:t>
          </a:r>
          <a:endParaRPr lang="en-US" b="1" dirty="0">
            <a:latin typeface="Calibri"/>
            <a:ea typeface="Calibri"/>
            <a:cs typeface="Calibri"/>
            <a:sym typeface="Calibri"/>
          </a:endParaRPr>
        </a:p>
      </dgm:t>
    </dgm:pt>
    <dgm:pt modelId="{525D80CE-395C-4A7B-99F0-8A0DC6900D13}" type="parTrans" cxnId="{AB950F15-C13F-4AB8-BEE4-7AC92876C6B4}">
      <dgm:prSet/>
      <dgm:spPr/>
      <dgm:t>
        <a:bodyPr/>
        <a:lstStyle/>
        <a:p>
          <a:endParaRPr lang="en-US"/>
        </a:p>
      </dgm:t>
    </dgm:pt>
    <dgm:pt modelId="{1E469562-BDC9-4838-830F-FCD966B93CBC}" type="sibTrans" cxnId="{AB950F15-C13F-4AB8-BEE4-7AC92876C6B4}">
      <dgm:prSet/>
      <dgm:spPr/>
      <dgm:t>
        <a:bodyPr/>
        <a:lstStyle/>
        <a:p>
          <a:endParaRPr lang="en-US"/>
        </a:p>
      </dgm:t>
    </dgm:pt>
    <dgm:pt modelId="{2A3BFCBF-298E-4F0F-8CEA-93A005F4127F}">
      <dgm:prSet/>
      <dgm:spPr/>
      <dgm:t>
        <a:bodyPr/>
        <a:lstStyle/>
        <a:p>
          <a:r>
            <a:rPr lang="ro-RO" b="1">
              <a:latin typeface="Calibri"/>
              <a:ea typeface="Calibri"/>
              <a:cs typeface="Calibri"/>
              <a:sym typeface="Calibri"/>
            </a:rPr>
            <a:t>20</a:t>
          </a:r>
          <a:endParaRPr lang="en-US" b="1" dirty="0">
            <a:latin typeface="Calibri"/>
            <a:ea typeface="Calibri"/>
            <a:cs typeface="Calibri"/>
            <a:sym typeface="Calibri"/>
          </a:endParaRPr>
        </a:p>
      </dgm:t>
    </dgm:pt>
    <dgm:pt modelId="{BFEF3A08-6DEF-4A72-9538-44C2D7C43AAE}" type="parTrans" cxnId="{44FFBBBE-74C0-4349-9337-7661EE62F2A7}">
      <dgm:prSet/>
      <dgm:spPr/>
      <dgm:t>
        <a:bodyPr/>
        <a:lstStyle/>
        <a:p>
          <a:endParaRPr lang="en-US"/>
        </a:p>
      </dgm:t>
    </dgm:pt>
    <dgm:pt modelId="{77700952-6D88-41F3-8274-1D2134D693B8}" type="sibTrans" cxnId="{44FFBBBE-74C0-4349-9337-7661EE62F2A7}">
      <dgm:prSet/>
      <dgm:spPr/>
      <dgm:t>
        <a:bodyPr/>
        <a:lstStyle/>
        <a:p>
          <a:endParaRPr lang="en-US"/>
        </a:p>
      </dgm:t>
    </dgm:pt>
    <dgm:pt modelId="{43737CE2-1E10-4AB9-9F53-0BB63A843825}">
      <dgm:prSet/>
      <dgm:spPr/>
      <dgm:t>
        <a:bodyPr/>
        <a:lstStyle/>
        <a:p>
          <a:r>
            <a:rPr lang="it-IT" b="1">
              <a:latin typeface="Calibri"/>
              <a:ea typeface="Calibri"/>
              <a:cs typeface="Calibri"/>
              <a:sym typeface="Calibri"/>
            </a:rPr>
            <a:t>10</a:t>
          </a:r>
          <a:endParaRPr lang="it-IT" b="1" dirty="0">
            <a:latin typeface="Calibri"/>
            <a:ea typeface="Calibri"/>
            <a:cs typeface="Calibri"/>
            <a:sym typeface="Calibri"/>
          </a:endParaRPr>
        </a:p>
      </dgm:t>
    </dgm:pt>
    <dgm:pt modelId="{C12995DB-CBAD-4890-9AD5-9F69C56AD48D}" type="parTrans" cxnId="{118970C7-441E-4E2C-9059-6250BCAFD2AA}">
      <dgm:prSet/>
      <dgm:spPr/>
      <dgm:t>
        <a:bodyPr/>
        <a:lstStyle/>
        <a:p>
          <a:endParaRPr lang="en-US"/>
        </a:p>
      </dgm:t>
    </dgm:pt>
    <dgm:pt modelId="{A5E56DCC-4501-41B9-A5F5-C2DF2DD41600}" type="sibTrans" cxnId="{118970C7-441E-4E2C-9059-6250BCAFD2AA}">
      <dgm:prSet/>
      <dgm:spPr/>
      <dgm:t>
        <a:bodyPr/>
        <a:lstStyle/>
        <a:p>
          <a:endParaRPr lang="en-US"/>
        </a:p>
      </dgm:t>
    </dgm:pt>
    <dgm:pt modelId="{DC73CD0F-24ED-4FD8-8DD2-A0B017437423}">
      <dgm:prSet/>
      <dgm:spPr/>
      <dgm:t>
        <a:bodyPr/>
        <a:lstStyle/>
        <a:p>
          <a:r>
            <a:rPr lang="en-US" b="1">
              <a:latin typeface="Calibri"/>
              <a:ea typeface="Calibri"/>
              <a:cs typeface="Calibri"/>
              <a:sym typeface="Calibri"/>
            </a:rPr>
            <a:t>5</a:t>
          </a:r>
          <a:endParaRPr lang="en-US" b="1" dirty="0">
            <a:latin typeface="Calibri"/>
            <a:ea typeface="Calibri"/>
            <a:cs typeface="Calibri"/>
            <a:sym typeface="Calibri"/>
          </a:endParaRPr>
        </a:p>
      </dgm:t>
    </dgm:pt>
    <dgm:pt modelId="{94962A25-4557-4636-8BA6-7BD07BD887EA}" type="parTrans" cxnId="{CD2DFF2F-A474-40CA-899B-F401CDA6A8CF}">
      <dgm:prSet/>
      <dgm:spPr/>
      <dgm:t>
        <a:bodyPr/>
        <a:lstStyle/>
        <a:p>
          <a:endParaRPr lang="en-US"/>
        </a:p>
      </dgm:t>
    </dgm:pt>
    <dgm:pt modelId="{74842B4D-384E-494F-93FB-D24498D93D97}" type="sibTrans" cxnId="{CD2DFF2F-A474-40CA-899B-F401CDA6A8CF}">
      <dgm:prSet/>
      <dgm:spPr/>
      <dgm:t>
        <a:bodyPr/>
        <a:lstStyle/>
        <a:p>
          <a:endParaRPr lang="en-US"/>
        </a:p>
      </dgm:t>
    </dgm:pt>
    <dgm:pt modelId="{FD2F3A88-CFA7-4304-92EA-4245A10B9406}">
      <dgm:prSet/>
      <dgm:spPr/>
      <dgm:t>
        <a:bodyPr/>
        <a:lstStyle/>
        <a:p>
          <a:r>
            <a:rPr lang="en-US" b="1">
              <a:latin typeface="Calibri"/>
              <a:ea typeface="Calibri"/>
              <a:cs typeface="Calibri"/>
              <a:sym typeface="Calibri"/>
            </a:rPr>
            <a:t>parteneriate create</a:t>
          </a:r>
          <a:r>
            <a:rPr lang="ro-RO" b="1">
              <a:latin typeface="Calibri"/>
              <a:ea typeface="Calibri"/>
              <a:cs typeface="Calibri"/>
              <a:sym typeface="Calibri"/>
            </a:rPr>
            <a:t> </a:t>
          </a:r>
          <a:r>
            <a:rPr lang="en-US">
              <a:latin typeface="Calibri"/>
              <a:ea typeface="Calibri"/>
              <a:cs typeface="Calibri"/>
              <a:sym typeface="Calibri"/>
            </a:rPr>
            <a:t>în vederea depunerii cererilor de finanțare prin programele vizate în proiect</a:t>
          </a:r>
          <a:r>
            <a:rPr lang="ro-RO">
              <a:latin typeface="Calibri"/>
              <a:ea typeface="Calibri"/>
              <a:cs typeface="Calibri"/>
              <a:sym typeface="Calibri"/>
            </a:rPr>
            <a:t>.</a:t>
          </a:r>
          <a:endParaRPr lang="en-US" b="1" dirty="0">
            <a:latin typeface="Calibri"/>
            <a:ea typeface="Calibri"/>
            <a:cs typeface="Calibri"/>
            <a:sym typeface="Calibri"/>
          </a:endParaRPr>
        </a:p>
      </dgm:t>
    </dgm:pt>
    <dgm:pt modelId="{FE0E1C16-EDE7-4319-8F0D-7ADB1D5ECFF3}" type="parTrans" cxnId="{663B2336-B4B7-49A4-B790-6C6DDF130044}">
      <dgm:prSet/>
      <dgm:spPr/>
      <dgm:t>
        <a:bodyPr/>
        <a:lstStyle/>
        <a:p>
          <a:endParaRPr lang="en-US"/>
        </a:p>
      </dgm:t>
    </dgm:pt>
    <dgm:pt modelId="{C48D8039-8D11-4687-A4B8-CFCE98AD9CF2}" type="sibTrans" cxnId="{663B2336-B4B7-49A4-B790-6C6DDF130044}">
      <dgm:prSet/>
      <dgm:spPr/>
      <dgm:t>
        <a:bodyPr/>
        <a:lstStyle/>
        <a:p>
          <a:endParaRPr lang="en-US"/>
        </a:p>
      </dgm:t>
    </dgm:pt>
    <dgm:pt modelId="{A90CC0BE-A141-44ED-82F6-82C0F641678F}">
      <dgm:prSet/>
      <dgm:spPr/>
      <dgm:t>
        <a:bodyPr/>
        <a:lstStyle/>
        <a:p>
          <a:r>
            <a:rPr lang="en-US" b="1">
              <a:latin typeface="Calibri"/>
              <a:ea typeface="Calibri"/>
              <a:cs typeface="Calibri"/>
              <a:sym typeface="Calibri"/>
            </a:rPr>
            <a:t>sesiuni de informare </a:t>
          </a:r>
          <a:r>
            <a:rPr lang="en-US">
              <a:latin typeface="Calibri"/>
              <a:ea typeface="Calibri"/>
              <a:cs typeface="Calibri"/>
              <a:sym typeface="Calibri"/>
            </a:rPr>
            <a:t>derulate</a:t>
          </a:r>
          <a:r>
            <a:rPr lang="ro-RO">
              <a:latin typeface="Calibri"/>
              <a:ea typeface="Calibri"/>
              <a:cs typeface="Calibri"/>
              <a:sym typeface="Calibri"/>
            </a:rPr>
            <a:t>.</a:t>
          </a:r>
          <a:endParaRPr lang="en-US" b="1" dirty="0">
            <a:latin typeface="Calibri"/>
            <a:ea typeface="Calibri"/>
            <a:cs typeface="Calibri"/>
            <a:sym typeface="Calibri"/>
          </a:endParaRPr>
        </a:p>
      </dgm:t>
    </dgm:pt>
    <dgm:pt modelId="{A8917F16-16F3-4A07-9EE8-DC169B950BA7}" type="parTrans" cxnId="{2CC71144-E62A-4F5A-A1A6-B67D873D56BB}">
      <dgm:prSet/>
      <dgm:spPr/>
      <dgm:t>
        <a:bodyPr/>
        <a:lstStyle/>
        <a:p>
          <a:endParaRPr lang="en-US"/>
        </a:p>
      </dgm:t>
    </dgm:pt>
    <dgm:pt modelId="{9EC2AFD2-D14B-42DE-9ECE-2DABE1F29C7F}" type="sibTrans" cxnId="{2CC71144-E62A-4F5A-A1A6-B67D873D56BB}">
      <dgm:prSet/>
      <dgm:spPr/>
      <dgm:t>
        <a:bodyPr/>
        <a:lstStyle/>
        <a:p>
          <a:endParaRPr lang="en-US"/>
        </a:p>
      </dgm:t>
    </dgm:pt>
    <dgm:pt modelId="{991F8D34-2F1B-42DB-B55D-F20AAD9BCC7E}">
      <dgm:prSet/>
      <dgm:spPr/>
      <dgm:t>
        <a:bodyPr/>
        <a:lstStyle/>
        <a:p>
          <a:r>
            <a:rPr lang="fr-FR" b="1">
              <a:latin typeface="Calibri"/>
              <a:ea typeface="Calibri"/>
              <a:cs typeface="Calibri"/>
              <a:sym typeface="Calibri"/>
            </a:rPr>
            <a:t>ateliere de lucru</a:t>
          </a:r>
          <a:r>
            <a:rPr lang="fr-FR">
              <a:latin typeface="Calibri"/>
              <a:ea typeface="Calibri"/>
              <a:cs typeface="Calibri"/>
              <a:sym typeface="Calibri"/>
            </a:rPr>
            <a:t>,</a:t>
          </a:r>
          <a:r>
            <a:rPr lang="ro-RO">
              <a:latin typeface="Calibri"/>
              <a:ea typeface="Calibri"/>
              <a:cs typeface="Calibri"/>
              <a:sym typeface="Calibri"/>
            </a:rPr>
            <a:t> generând </a:t>
          </a:r>
          <a:r>
            <a:rPr lang="fr-FR">
              <a:latin typeface="Calibri"/>
              <a:ea typeface="Calibri"/>
              <a:cs typeface="Calibri"/>
              <a:sym typeface="Calibri"/>
            </a:rPr>
            <a:t>8 idei de proiecte</a:t>
          </a:r>
          <a:r>
            <a:rPr lang="ro-RO">
              <a:latin typeface="Calibri"/>
              <a:ea typeface="Calibri"/>
              <a:cs typeface="Calibri"/>
              <a:sym typeface="Calibri"/>
            </a:rPr>
            <a:t>.</a:t>
          </a:r>
          <a:endParaRPr lang="fr-FR" b="1" dirty="0">
            <a:latin typeface="Calibri"/>
            <a:ea typeface="Calibri"/>
            <a:cs typeface="Calibri"/>
            <a:sym typeface="Calibri"/>
          </a:endParaRPr>
        </a:p>
      </dgm:t>
    </dgm:pt>
    <dgm:pt modelId="{3D091B43-6320-4BF9-BC69-CB50E5DD0DD6}" type="parTrans" cxnId="{C4FBB212-CF37-4551-9F1C-EC3AE3A0E9B8}">
      <dgm:prSet/>
      <dgm:spPr/>
      <dgm:t>
        <a:bodyPr/>
        <a:lstStyle/>
        <a:p>
          <a:endParaRPr lang="en-US"/>
        </a:p>
      </dgm:t>
    </dgm:pt>
    <dgm:pt modelId="{A1048606-664C-4AFE-965C-8B61ACA7BB7E}" type="sibTrans" cxnId="{C4FBB212-CF37-4551-9F1C-EC3AE3A0E9B8}">
      <dgm:prSet/>
      <dgm:spPr/>
      <dgm:t>
        <a:bodyPr/>
        <a:lstStyle/>
        <a:p>
          <a:endParaRPr lang="en-US"/>
        </a:p>
      </dgm:t>
    </dgm:pt>
    <dgm:pt modelId="{D0B90530-DC0F-49B4-BFC3-B22528E50C65}">
      <dgm:prSet/>
      <dgm:spPr/>
      <dgm:t>
        <a:bodyPr/>
        <a:lstStyle/>
        <a:p>
          <a:r>
            <a:rPr lang="en-US" b="1">
              <a:latin typeface="Calibri"/>
              <a:ea typeface="Calibri"/>
              <a:cs typeface="Calibri"/>
              <a:sym typeface="Calibri"/>
            </a:rPr>
            <a:t>sesiuni de lucru aplicative</a:t>
          </a:r>
          <a:r>
            <a:rPr lang="en-US">
              <a:latin typeface="Calibri"/>
              <a:ea typeface="Calibri"/>
              <a:cs typeface="Calibri"/>
              <a:sym typeface="Calibri"/>
            </a:rPr>
            <a:t>,</a:t>
          </a:r>
          <a:r>
            <a:rPr lang="ro-RO">
              <a:latin typeface="Calibri"/>
              <a:ea typeface="Calibri"/>
              <a:cs typeface="Calibri"/>
              <a:sym typeface="Calibri"/>
            </a:rPr>
            <a:t> generând </a:t>
          </a:r>
          <a:r>
            <a:rPr lang="en-US">
              <a:latin typeface="Calibri"/>
              <a:ea typeface="Calibri"/>
              <a:cs typeface="Calibri"/>
              <a:sym typeface="Calibri"/>
            </a:rPr>
            <a:t>4 schițe de cereri de finanțare</a:t>
          </a:r>
          <a:r>
            <a:rPr lang="ro-RO">
              <a:latin typeface="Calibri"/>
              <a:ea typeface="Calibri"/>
              <a:cs typeface="Calibri"/>
              <a:sym typeface="Calibri"/>
            </a:rPr>
            <a:t>.</a:t>
          </a:r>
          <a:endParaRPr lang="en-US" b="1" dirty="0">
            <a:latin typeface="Calibri"/>
            <a:ea typeface="Calibri"/>
            <a:cs typeface="Calibri"/>
            <a:sym typeface="Calibri"/>
          </a:endParaRPr>
        </a:p>
      </dgm:t>
    </dgm:pt>
    <dgm:pt modelId="{138123BC-3DBC-4A00-919E-27C1E00F1730}" type="parTrans" cxnId="{0B4912A2-79B5-4684-9455-37FAE1155B96}">
      <dgm:prSet/>
      <dgm:spPr/>
      <dgm:t>
        <a:bodyPr/>
        <a:lstStyle/>
        <a:p>
          <a:endParaRPr lang="en-US"/>
        </a:p>
      </dgm:t>
    </dgm:pt>
    <dgm:pt modelId="{7A1C72C3-7255-4314-896E-5AB438191EE7}" type="sibTrans" cxnId="{0B4912A2-79B5-4684-9455-37FAE1155B96}">
      <dgm:prSet/>
      <dgm:spPr/>
      <dgm:t>
        <a:bodyPr/>
        <a:lstStyle/>
        <a:p>
          <a:endParaRPr lang="en-US"/>
        </a:p>
      </dgm:t>
    </dgm:pt>
    <dgm:pt modelId="{AFB49D14-91EF-4E80-9FE2-F5C99CC44E79}">
      <dgm:prSet/>
      <dgm:spPr/>
      <dgm:t>
        <a:bodyPr/>
        <a:lstStyle/>
        <a:p>
          <a:r>
            <a:rPr lang="en-US" b="1">
              <a:latin typeface="Calibri"/>
              <a:ea typeface="Calibri"/>
              <a:cs typeface="Calibri"/>
              <a:sym typeface="Calibri"/>
            </a:rPr>
            <a:t>cereri de finanțare</a:t>
          </a:r>
          <a:r>
            <a:rPr lang="ro-RO" b="1">
              <a:latin typeface="Calibri"/>
              <a:ea typeface="Calibri"/>
              <a:cs typeface="Calibri"/>
              <a:sym typeface="Calibri"/>
            </a:rPr>
            <a:t> </a:t>
          </a:r>
          <a:r>
            <a:rPr lang="en-US">
              <a:latin typeface="Calibri"/>
              <a:ea typeface="Calibri"/>
              <a:cs typeface="Calibri"/>
              <a:sym typeface="Calibri"/>
            </a:rPr>
            <a:t>depuse în cel puțin 4 domenii, inclusiv ICT</a:t>
          </a:r>
          <a:r>
            <a:rPr lang="ro-RO">
              <a:latin typeface="Calibri"/>
              <a:ea typeface="Calibri"/>
              <a:cs typeface="Calibri"/>
              <a:sym typeface="Calibri"/>
            </a:rPr>
            <a:t>.</a:t>
          </a:r>
          <a:endParaRPr lang="en-US" b="1" dirty="0">
            <a:latin typeface="Calibri"/>
            <a:ea typeface="Calibri"/>
            <a:cs typeface="Calibri"/>
            <a:sym typeface="Calibri"/>
          </a:endParaRPr>
        </a:p>
      </dgm:t>
    </dgm:pt>
    <dgm:pt modelId="{B6629D1E-3525-41D0-A568-9994F9B4C96B}" type="parTrans" cxnId="{C9D7D08E-02DF-42EA-9FC7-91C0160096AA}">
      <dgm:prSet/>
      <dgm:spPr/>
      <dgm:t>
        <a:bodyPr/>
        <a:lstStyle/>
        <a:p>
          <a:endParaRPr lang="en-US"/>
        </a:p>
      </dgm:t>
    </dgm:pt>
    <dgm:pt modelId="{3DC8369E-53C9-43B0-A6E8-0AC5EE892035}" type="sibTrans" cxnId="{C9D7D08E-02DF-42EA-9FC7-91C0160096AA}">
      <dgm:prSet/>
      <dgm:spPr/>
      <dgm:t>
        <a:bodyPr/>
        <a:lstStyle/>
        <a:p>
          <a:endParaRPr lang="en-US"/>
        </a:p>
      </dgm:t>
    </dgm:pt>
    <dgm:pt modelId="{CD0043D9-06F0-4EE5-BD67-3A6FD557538B}">
      <dgm:prSet/>
      <dgm:spPr/>
      <dgm:t>
        <a:bodyPr/>
        <a:lstStyle/>
        <a:p>
          <a:r>
            <a:rPr lang="it-IT" b="1">
              <a:latin typeface="Calibri"/>
              <a:ea typeface="Calibri"/>
              <a:cs typeface="Calibri"/>
              <a:sym typeface="Calibri"/>
            </a:rPr>
            <a:t>propuneri sprijinite</a:t>
          </a:r>
          <a:r>
            <a:rPr lang="ro-RO" b="1">
              <a:latin typeface="Calibri"/>
              <a:ea typeface="Calibri"/>
              <a:cs typeface="Calibri"/>
              <a:sym typeface="Calibri"/>
            </a:rPr>
            <a:t> </a:t>
          </a:r>
          <a:r>
            <a:rPr lang="it-IT">
              <a:latin typeface="Calibri"/>
              <a:ea typeface="Calibri"/>
              <a:cs typeface="Calibri"/>
              <a:sym typeface="Calibri"/>
            </a:rPr>
            <a:t>ale instituției solicitante</a:t>
          </a:r>
          <a:r>
            <a:rPr lang="ro-RO">
              <a:latin typeface="Calibri"/>
              <a:ea typeface="Calibri"/>
              <a:cs typeface="Calibri"/>
              <a:sym typeface="Calibri"/>
            </a:rPr>
            <a:t>.</a:t>
          </a:r>
          <a:endParaRPr lang="it-IT" b="1" dirty="0">
            <a:latin typeface="Calibri"/>
            <a:ea typeface="Calibri"/>
            <a:cs typeface="Calibri"/>
            <a:sym typeface="Calibri"/>
          </a:endParaRPr>
        </a:p>
      </dgm:t>
    </dgm:pt>
    <dgm:pt modelId="{0E81CABA-7535-4B49-8CDA-F1A537AA8F80}" type="parTrans" cxnId="{C247D820-04B5-450D-B1B1-DC6A204E6411}">
      <dgm:prSet/>
      <dgm:spPr/>
      <dgm:t>
        <a:bodyPr/>
        <a:lstStyle/>
        <a:p>
          <a:endParaRPr lang="en-US"/>
        </a:p>
      </dgm:t>
    </dgm:pt>
    <dgm:pt modelId="{88215E8F-1733-4984-AE2A-EBA98E41426A}" type="sibTrans" cxnId="{C247D820-04B5-450D-B1B1-DC6A204E6411}">
      <dgm:prSet/>
      <dgm:spPr/>
      <dgm:t>
        <a:bodyPr/>
        <a:lstStyle/>
        <a:p>
          <a:endParaRPr lang="en-US"/>
        </a:p>
      </dgm:t>
    </dgm:pt>
    <dgm:pt modelId="{A401B31E-08A0-494F-94BB-44BABFD40531}">
      <dgm:prSet/>
      <dgm:spPr/>
      <dgm:t>
        <a:bodyPr/>
        <a:lstStyle/>
        <a:p>
          <a:r>
            <a:rPr lang="en-US" b="1">
              <a:latin typeface="Calibri"/>
              <a:ea typeface="Calibri"/>
              <a:cs typeface="Calibri"/>
              <a:sym typeface="Calibri"/>
            </a:rPr>
            <a:t>proiecte finanțate</a:t>
          </a:r>
          <a:r>
            <a:rPr lang="ro-RO" b="1">
              <a:latin typeface="Calibri"/>
              <a:ea typeface="Calibri"/>
              <a:cs typeface="Calibri"/>
              <a:sym typeface="Calibri"/>
            </a:rPr>
            <a:t> </a:t>
          </a:r>
          <a:r>
            <a:rPr lang="en-US">
              <a:latin typeface="Calibri"/>
              <a:ea typeface="Calibri"/>
              <a:cs typeface="Calibri"/>
              <a:sym typeface="Calibri"/>
            </a:rPr>
            <a:t>sprijinite în aspecte legate de contractare și/sau management, suport administrativ pentru management.</a:t>
          </a:r>
          <a:endParaRPr lang="en-US" b="1" dirty="0">
            <a:latin typeface="Calibri"/>
            <a:ea typeface="Calibri"/>
            <a:cs typeface="Calibri"/>
            <a:sym typeface="Calibri"/>
          </a:endParaRPr>
        </a:p>
      </dgm:t>
    </dgm:pt>
    <dgm:pt modelId="{8276354F-82A3-4583-81FE-4DF36468B707}" type="parTrans" cxnId="{3477E6D5-C8F4-4517-B128-1207EFC20218}">
      <dgm:prSet/>
      <dgm:spPr/>
      <dgm:t>
        <a:bodyPr/>
        <a:lstStyle/>
        <a:p>
          <a:endParaRPr lang="en-US"/>
        </a:p>
      </dgm:t>
    </dgm:pt>
    <dgm:pt modelId="{CFF3C982-0F0D-4D55-990F-967B37D228F4}" type="sibTrans" cxnId="{3477E6D5-C8F4-4517-B128-1207EFC20218}">
      <dgm:prSet/>
      <dgm:spPr/>
      <dgm:t>
        <a:bodyPr/>
        <a:lstStyle/>
        <a:p>
          <a:endParaRPr lang="en-US"/>
        </a:p>
      </dgm:t>
    </dgm:pt>
    <dgm:pt modelId="{F6769E64-4BEC-45E9-B76B-65590814E8FF}" type="pres">
      <dgm:prSet presAssocID="{A8DE82FF-2C51-4FEF-BAF6-1CFFC91A9EDF}" presName="diagram" presStyleCnt="0">
        <dgm:presLayoutVars>
          <dgm:dir/>
          <dgm:animLvl val="lvl"/>
          <dgm:resizeHandles val="exact"/>
        </dgm:presLayoutVars>
      </dgm:prSet>
      <dgm:spPr/>
      <dgm:t>
        <a:bodyPr/>
        <a:lstStyle/>
        <a:p>
          <a:endParaRPr lang="ro-RO"/>
        </a:p>
      </dgm:t>
    </dgm:pt>
    <dgm:pt modelId="{F097BC60-7CA2-4811-B528-07C580CD065E}" type="pres">
      <dgm:prSet presAssocID="{0E0E5764-845F-4B11-8D75-5063E4960B3F}" presName="compNode" presStyleCnt="0"/>
      <dgm:spPr/>
    </dgm:pt>
    <dgm:pt modelId="{F22E67FD-7D3E-4404-BD2E-6EEA5E60839F}" type="pres">
      <dgm:prSet presAssocID="{0E0E5764-845F-4B11-8D75-5063E4960B3F}" presName="childRect" presStyleLbl="bgAcc1" presStyleIdx="0" presStyleCnt="7">
        <dgm:presLayoutVars>
          <dgm:bulletEnabled val="1"/>
        </dgm:presLayoutVars>
      </dgm:prSet>
      <dgm:spPr/>
      <dgm:t>
        <a:bodyPr/>
        <a:lstStyle/>
        <a:p>
          <a:endParaRPr lang="ro-RO"/>
        </a:p>
      </dgm:t>
    </dgm:pt>
    <dgm:pt modelId="{10F15517-47DB-4B30-9D00-914B1E32288B}" type="pres">
      <dgm:prSet presAssocID="{0E0E5764-845F-4B11-8D75-5063E4960B3F}" presName="parentText" presStyleLbl="node1" presStyleIdx="0" presStyleCnt="0">
        <dgm:presLayoutVars>
          <dgm:chMax val="0"/>
          <dgm:bulletEnabled val="1"/>
        </dgm:presLayoutVars>
      </dgm:prSet>
      <dgm:spPr/>
      <dgm:t>
        <a:bodyPr/>
        <a:lstStyle/>
        <a:p>
          <a:endParaRPr lang="ro-RO"/>
        </a:p>
      </dgm:t>
    </dgm:pt>
    <dgm:pt modelId="{11C32C63-C6CC-4739-89C5-5F5019680953}" type="pres">
      <dgm:prSet presAssocID="{0E0E5764-845F-4B11-8D75-5063E4960B3F}" presName="parentRect" presStyleLbl="alignNode1" presStyleIdx="0" presStyleCnt="7"/>
      <dgm:spPr/>
      <dgm:t>
        <a:bodyPr/>
        <a:lstStyle/>
        <a:p>
          <a:endParaRPr lang="ro-RO"/>
        </a:p>
      </dgm:t>
    </dgm:pt>
    <dgm:pt modelId="{F9E5228C-CC70-483F-8AAF-CA7463DA2D55}" type="pres">
      <dgm:prSet presAssocID="{0E0E5764-845F-4B11-8D75-5063E4960B3F}" presName="adorn" presStyleLbl="fgAccFollowNode1" presStyleIdx="0" presStyleCnt="7"/>
      <dgm:spPr/>
    </dgm:pt>
    <dgm:pt modelId="{8B632FDE-7369-43FE-9CEB-C5D0D3C54C8E}" type="pres">
      <dgm:prSet presAssocID="{A3F6A186-8BB3-472D-A395-81242CF4D140}" presName="sibTrans" presStyleLbl="sibTrans2D1" presStyleIdx="0" presStyleCnt="0"/>
      <dgm:spPr/>
      <dgm:t>
        <a:bodyPr/>
        <a:lstStyle/>
        <a:p>
          <a:endParaRPr lang="ro-RO"/>
        </a:p>
      </dgm:t>
    </dgm:pt>
    <dgm:pt modelId="{D6281EC2-616E-4E48-AEA1-2D6928C770CC}" type="pres">
      <dgm:prSet presAssocID="{92769D48-E4C5-4359-B749-BAD6EADC465E}" presName="compNode" presStyleCnt="0"/>
      <dgm:spPr/>
    </dgm:pt>
    <dgm:pt modelId="{199F94DA-9C7C-48E0-B9B7-816146128DEC}" type="pres">
      <dgm:prSet presAssocID="{92769D48-E4C5-4359-B749-BAD6EADC465E}" presName="childRect" presStyleLbl="bgAcc1" presStyleIdx="1" presStyleCnt="7">
        <dgm:presLayoutVars>
          <dgm:bulletEnabled val="1"/>
        </dgm:presLayoutVars>
      </dgm:prSet>
      <dgm:spPr/>
      <dgm:t>
        <a:bodyPr/>
        <a:lstStyle/>
        <a:p>
          <a:endParaRPr lang="ro-RO"/>
        </a:p>
      </dgm:t>
    </dgm:pt>
    <dgm:pt modelId="{CDD3C1BD-033C-48A5-90F5-CC1C4A6EC821}" type="pres">
      <dgm:prSet presAssocID="{92769D48-E4C5-4359-B749-BAD6EADC465E}" presName="parentText" presStyleLbl="node1" presStyleIdx="0" presStyleCnt="0">
        <dgm:presLayoutVars>
          <dgm:chMax val="0"/>
          <dgm:bulletEnabled val="1"/>
        </dgm:presLayoutVars>
      </dgm:prSet>
      <dgm:spPr/>
      <dgm:t>
        <a:bodyPr/>
        <a:lstStyle/>
        <a:p>
          <a:endParaRPr lang="ro-RO"/>
        </a:p>
      </dgm:t>
    </dgm:pt>
    <dgm:pt modelId="{C9493955-93E9-470D-A27F-CC0FE81F6C4E}" type="pres">
      <dgm:prSet presAssocID="{92769D48-E4C5-4359-B749-BAD6EADC465E}" presName="parentRect" presStyleLbl="alignNode1" presStyleIdx="1" presStyleCnt="7"/>
      <dgm:spPr/>
      <dgm:t>
        <a:bodyPr/>
        <a:lstStyle/>
        <a:p>
          <a:endParaRPr lang="ro-RO"/>
        </a:p>
      </dgm:t>
    </dgm:pt>
    <dgm:pt modelId="{487DDE1F-E5BD-4548-8CFF-F8E32ECE5493}" type="pres">
      <dgm:prSet presAssocID="{92769D48-E4C5-4359-B749-BAD6EADC465E}" presName="adorn" presStyleLbl="fgAccFollowNode1" presStyleIdx="1" presStyleCnt="7"/>
      <dgm:spPr/>
    </dgm:pt>
    <dgm:pt modelId="{739A82A2-7EE5-4A12-B89B-E266BAAE4BC7}" type="pres">
      <dgm:prSet presAssocID="{EDD2F987-4985-4ECB-B024-D9DCBDD40834}" presName="sibTrans" presStyleLbl="sibTrans2D1" presStyleIdx="0" presStyleCnt="0"/>
      <dgm:spPr/>
      <dgm:t>
        <a:bodyPr/>
        <a:lstStyle/>
        <a:p>
          <a:endParaRPr lang="ro-RO"/>
        </a:p>
      </dgm:t>
    </dgm:pt>
    <dgm:pt modelId="{C8C58608-4C11-47B9-8B19-D223C87750B3}" type="pres">
      <dgm:prSet presAssocID="{61E7151B-01B2-4DAD-8780-18DD4C2BC9D0}" presName="compNode" presStyleCnt="0"/>
      <dgm:spPr/>
    </dgm:pt>
    <dgm:pt modelId="{1626162C-39E1-4C07-83C6-E1745BF70995}" type="pres">
      <dgm:prSet presAssocID="{61E7151B-01B2-4DAD-8780-18DD4C2BC9D0}" presName="childRect" presStyleLbl="bgAcc1" presStyleIdx="2" presStyleCnt="7">
        <dgm:presLayoutVars>
          <dgm:bulletEnabled val="1"/>
        </dgm:presLayoutVars>
      </dgm:prSet>
      <dgm:spPr/>
      <dgm:t>
        <a:bodyPr/>
        <a:lstStyle/>
        <a:p>
          <a:endParaRPr lang="ro-RO"/>
        </a:p>
      </dgm:t>
    </dgm:pt>
    <dgm:pt modelId="{0ECF767D-43E2-45D3-A567-24D4996F0CDC}" type="pres">
      <dgm:prSet presAssocID="{61E7151B-01B2-4DAD-8780-18DD4C2BC9D0}" presName="parentText" presStyleLbl="node1" presStyleIdx="0" presStyleCnt="0">
        <dgm:presLayoutVars>
          <dgm:chMax val="0"/>
          <dgm:bulletEnabled val="1"/>
        </dgm:presLayoutVars>
      </dgm:prSet>
      <dgm:spPr/>
      <dgm:t>
        <a:bodyPr/>
        <a:lstStyle/>
        <a:p>
          <a:endParaRPr lang="ro-RO"/>
        </a:p>
      </dgm:t>
    </dgm:pt>
    <dgm:pt modelId="{C59D92A1-5DCF-4F00-B550-40ECC0246CD2}" type="pres">
      <dgm:prSet presAssocID="{61E7151B-01B2-4DAD-8780-18DD4C2BC9D0}" presName="parentRect" presStyleLbl="alignNode1" presStyleIdx="2" presStyleCnt="7"/>
      <dgm:spPr/>
      <dgm:t>
        <a:bodyPr/>
        <a:lstStyle/>
        <a:p>
          <a:endParaRPr lang="ro-RO"/>
        </a:p>
      </dgm:t>
    </dgm:pt>
    <dgm:pt modelId="{A142EC83-798E-41C0-8A26-B14DA887DF0C}" type="pres">
      <dgm:prSet presAssocID="{61E7151B-01B2-4DAD-8780-18DD4C2BC9D0}" presName="adorn" presStyleLbl="fgAccFollowNode1" presStyleIdx="2" presStyleCnt="7"/>
      <dgm:spPr/>
    </dgm:pt>
    <dgm:pt modelId="{88AE9BED-77F7-4E16-BFF6-50A9BA2588B4}" type="pres">
      <dgm:prSet presAssocID="{2EFDF77B-07C5-4FA8-9012-20ED0D27D0F9}" presName="sibTrans" presStyleLbl="sibTrans2D1" presStyleIdx="0" presStyleCnt="0"/>
      <dgm:spPr/>
      <dgm:t>
        <a:bodyPr/>
        <a:lstStyle/>
        <a:p>
          <a:endParaRPr lang="ro-RO"/>
        </a:p>
      </dgm:t>
    </dgm:pt>
    <dgm:pt modelId="{3847FD01-E389-4A54-BF29-C903EC4CF200}" type="pres">
      <dgm:prSet presAssocID="{AD77AF71-1214-4021-A497-E497B7088428}" presName="compNode" presStyleCnt="0"/>
      <dgm:spPr/>
    </dgm:pt>
    <dgm:pt modelId="{9C2337A7-838D-459B-A3B7-468687169F27}" type="pres">
      <dgm:prSet presAssocID="{AD77AF71-1214-4021-A497-E497B7088428}" presName="childRect" presStyleLbl="bgAcc1" presStyleIdx="3" presStyleCnt="7">
        <dgm:presLayoutVars>
          <dgm:bulletEnabled val="1"/>
        </dgm:presLayoutVars>
      </dgm:prSet>
      <dgm:spPr/>
      <dgm:t>
        <a:bodyPr/>
        <a:lstStyle/>
        <a:p>
          <a:endParaRPr lang="ro-RO"/>
        </a:p>
      </dgm:t>
    </dgm:pt>
    <dgm:pt modelId="{128FB335-E51E-4B69-806B-E302A4E56B8D}" type="pres">
      <dgm:prSet presAssocID="{AD77AF71-1214-4021-A497-E497B7088428}" presName="parentText" presStyleLbl="node1" presStyleIdx="0" presStyleCnt="0">
        <dgm:presLayoutVars>
          <dgm:chMax val="0"/>
          <dgm:bulletEnabled val="1"/>
        </dgm:presLayoutVars>
      </dgm:prSet>
      <dgm:spPr/>
      <dgm:t>
        <a:bodyPr/>
        <a:lstStyle/>
        <a:p>
          <a:endParaRPr lang="ro-RO"/>
        </a:p>
      </dgm:t>
    </dgm:pt>
    <dgm:pt modelId="{E04DEC88-98C7-4CE0-9077-32B9A96A7FB2}" type="pres">
      <dgm:prSet presAssocID="{AD77AF71-1214-4021-A497-E497B7088428}" presName="parentRect" presStyleLbl="alignNode1" presStyleIdx="3" presStyleCnt="7"/>
      <dgm:spPr/>
      <dgm:t>
        <a:bodyPr/>
        <a:lstStyle/>
        <a:p>
          <a:endParaRPr lang="ro-RO"/>
        </a:p>
      </dgm:t>
    </dgm:pt>
    <dgm:pt modelId="{03CCD10A-6787-4B34-AD02-40A312491EFA}" type="pres">
      <dgm:prSet presAssocID="{AD77AF71-1214-4021-A497-E497B7088428}" presName="adorn" presStyleLbl="fgAccFollowNode1" presStyleIdx="3" presStyleCnt="7"/>
      <dgm:spPr/>
    </dgm:pt>
    <dgm:pt modelId="{46474616-B54E-4CF7-9ACA-83D6797B540E}" type="pres">
      <dgm:prSet presAssocID="{1E469562-BDC9-4838-830F-FCD966B93CBC}" presName="sibTrans" presStyleLbl="sibTrans2D1" presStyleIdx="0" presStyleCnt="0"/>
      <dgm:spPr/>
      <dgm:t>
        <a:bodyPr/>
        <a:lstStyle/>
        <a:p>
          <a:endParaRPr lang="ro-RO"/>
        </a:p>
      </dgm:t>
    </dgm:pt>
    <dgm:pt modelId="{D4FEC0A6-78AF-4591-B3E6-38E36D2A337E}" type="pres">
      <dgm:prSet presAssocID="{2A3BFCBF-298E-4F0F-8CEA-93A005F4127F}" presName="compNode" presStyleCnt="0"/>
      <dgm:spPr/>
    </dgm:pt>
    <dgm:pt modelId="{60C41C9C-C3D0-4B59-821B-A68C66C8449B}" type="pres">
      <dgm:prSet presAssocID="{2A3BFCBF-298E-4F0F-8CEA-93A005F4127F}" presName="childRect" presStyleLbl="bgAcc1" presStyleIdx="4" presStyleCnt="7">
        <dgm:presLayoutVars>
          <dgm:bulletEnabled val="1"/>
        </dgm:presLayoutVars>
      </dgm:prSet>
      <dgm:spPr/>
      <dgm:t>
        <a:bodyPr/>
        <a:lstStyle/>
        <a:p>
          <a:endParaRPr lang="ro-RO"/>
        </a:p>
      </dgm:t>
    </dgm:pt>
    <dgm:pt modelId="{124ACA4F-ECF1-4867-ADEB-6B6A69EB512D}" type="pres">
      <dgm:prSet presAssocID="{2A3BFCBF-298E-4F0F-8CEA-93A005F4127F}" presName="parentText" presStyleLbl="node1" presStyleIdx="0" presStyleCnt="0">
        <dgm:presLayoutVars>
          <dgm:chMax val="0"/>
          <dgm:bulletEnabled val="1"/>
        </dgm:presLayoutVars>
      </dgm:prSet>
      <dgm:spPr/>
      <dgm:t>
        <a:bodyPr/>
        <a:lstStyle/>
        <a:p>
          <a:endParaRPr lang="ro-RO"/>
        </a:p>
      </dgm:t>
    </dgm:pt>
    <dgm:pt modelId="{00C574B8-E061-4640-9069-6BD297A67220}" type="pres">
      <dgm:prSet presAssocID="{2A3BFCBF-298E-4F0F-8CEA-93A005F4127F}" presName="parentRect" presStyleLbl="alignNode1" presStyleIdx="4" presStyleCnt="7"/>
      <dgm:spPr/>
      <dgm:t>
        <a:bodyPr/>
        <a:lstStyle/>
        <a:p>
          <a:endParaRPr lang="ro-RO"/>
        </a:p>
      </dgm:t>
    </dgm:pt>
    <dgm:pt modelId="{1BE41A9A-12F1-4EF8-9801-E54B3FB6095E}" type="pres">
      <dgm:prSet presAssocID="{2A3BFCBF-298E-4F0F-8CEA-93A005F4127F}" presName="adorn" presStyleLbl="fgAccFollowNode1" presStyleIdx="4" presStyleCnt="7"/>
      <dgm:spPr/>
    </dgm:pt>
    <dgm:pt modelId="{030A6204-A444-4199-963A-708A518F026E}" type="pres">
      <dgm:prSet presAssocID="{77700952-6D88-41F3-8274-1D2134D693B8}" presName="sibTrans" presStyleLbl="sibTrans2D1" presStyleIdx="0" presStyleCnt="0"/>
      <dgm:spPr/>
      <dgm:t>
        <a:bodyPr/>
        <a:lstStyle/>
        <a:p>
          <a:endParaRPr lang="ro-RO"/>
        </a:p>
      </dgm:t>
    </dgm:pt>
    <dgm:pt modelId="{5B991EFA-BDD6-4EEC-AC14-210AD6078371}" type="pres">
      <dgm:prSet presAssocID="{43737CE2-1E10-4AB9-9F53-0BB63A843825}" presName="compNode" presStyleCnt="0"/>
      <dgm:spPr/>
    </dgm:pt>
    <dgm:pt modelId="{F96FCF2C-5350-4FA8-A26E-402D823F01D5}" type="pres">
      <dgm:prSet presAssocID="{43737CE2-1E10-4AB9-9F53-0BB63A843825}" presName="childRect" presStyleLbl="bgAcc1" presStyleIdx="5" presStyleCnt="7">
        <dgm:presLayoutVars>
          <dgm:bulletEnabled val="1"/>
        </dgm:presLayoutVars>
      </dgm:prSet>
      <dgm:spPr/>
      <dgm:t>
        <a:bodyPr/>
        <a:lstStyle/>
        <a:p>
          <a:endParaRPr lang="ro-RO"/>
        </a:p>
      </dgm:t>
    </dgm:pt>
    <dgm:pt modelId="{FDE408DA-DE80-435A-8BA4-8EC6190CC3B3}" type="pres">
      <dgm:prSet presAssocID="{43737CE2-1E10-4AB9-9F53-0BB63A843825}" presName="parentText" presStyleLbl="node1" presStyleIdx="0" presStyleCnt="0">
        <dgm:presLayoutVars>
          <dgm:chMax val="0"/>
          <dgm:bulletEnabled val="1"/>
        </dgm:presLayoutVars>
      </dgm:prSet>
      <dgm:spPr/>
      <dgm:t>
        <a:bodyPr/>
        <a:lstStyle/>
        <a:p>
          <a:endParaRPr lang="ro-RO"/>
        </a:p>
      </dgm:t>
    </dgm:pt>
    <dgm:pt modelId="{DCD89A88-7324-44D1-9631-5CCF3257862E}" type="pres">
      <dgm:prSet presAssocID="{43737CE2-1E10-4AB9-9F53-0BB63A843825}" presName="parentRect" presStyleLbl="alignNode1" presStyleIdx="5" presStyleCnt="7"/>
      <dgm:spPr/>
      <dgm:t>
        <a:bodyPr/>
        <a:lstStyle/>
        <a:p>
          <a:endParaRPr lang="ro-RO"/>
        </a:p>
      </dgm:t>
    </dgm:pt>
    <dgm:pt modelId="{95944656-2135-4D40-9DF6-73A3DE922420}" type="pres">
      <dgm:prSet presAssocID="{43737CE2-1E10-4AB9-9F53-0BB63A843825}" presName="adorn" presStyleLbl="fgAccFollowNode1" presStyleIdx="5" presStyleCnt="7"/>
      <dgm:spPr/>
    </dgm:pt>
    <dgm:pt modelId="{094CBCA8-B5D9-4FCE-9517-CD64503A2643}" type="pres">
      <dgm:prSet presAssocID="{A5E56DCC-4501-41B9-A5F5-C2DF2DD41600}" presName="sibTrans" presStyleLbl="sibTrans2D1" presStyleIdx="0" presStyleCnt="0"/>
      <dgm:spPr/>
      <dgm:t>
        <a:bodyPr/>
        <a:lstStyle/>
        <a:p>
          <a:endParaRPr lang="ro-RO"/>
        </a:p>
      </dgm:t>
    </dgm:pt>
    <dgm:pt modelId="{DD9181CE-78CD-433E-A19C-FCEB4EA93AB1}" type="pres">
      <dgm:prSet presAssocID="{DC73CD0F-24ED-4FD8-8DD2-A0B017437423}" presName="compNode" presStyleCnt="0"/>
      <dgm:spPr/>
    </dgm:pt>
    <dgm:pt modelId="{A5AA3587-142F-4096-AE5C-0DE5A38EC84F}" type="pres">
      <dgm:prSet presAssocID="{DC73CD0F-24ED-4FD8-8DD2-A0B017437423}" presName="childRect" presStyleLbl="bgAcc1" presStyleIdx="6" presStyleCnt="7">
        <dgm:presLayoutVars>
          <dgm:bulletEnabled val="1"/>
        </dgm:presLayoutVars>
      </dgm:prSet>
      <dgm:spPr/>
      <dgm:t>
        <a:bodyPr/>
        <a:lstStyle/>
        <a:p>
          <a:endParaRPr lang="ro-RO"/>
        </a:p>
      </dgm:t>
    </dgm:pt>
    <dgm:pt modelId="{63BFAE9E-A40E-4831-ABF5-CBF008B094DB}" type="pres">
      <dgm:prSet presAssocID="{DC73CD0F-24ED-4FD8-8DD2-A0B017437423}" presName="parentText" presStyleLbl="node1" presStyleIdx="0" presStyleCnt="0">
        <dgm:presLayoutVars>
          <dgm:chMax val="0"/>
          <dgm:bulletEnabled val="1"/>
        </dgm:presLayoutVars>
      </dgm:prSet>
      <dgm:spPr/>
      <dgm:t>
        <a:bodyPr/>
        <a:lstStyle/>
        <a:p>
          <a:endParaRPr lang="ro-RO"/>
        </a:p>
      </dgm:t>
    </dgm:pt>
    <dgm:pt modelId="{B9327500-815E-4D01-9A5C-D0E5C5B3BD1A}" type="pres">
      <dgm:prSet presAssocID="{DC73CD0F-24ED-4FD8-8DD2-A0B017437423}" presName="parentRect" presStyleLbl="alignNode1" presStyleIdx="6" presStyleCnt="7"/>
      <dgm:spPr/>
      <dgm:t>
        <a:bodyPr/>
        <a:lstStyle/>
        <a:p>
          <a:endParaRPr lang="ro-RO"/>
        </a:p>
      </dgm:t>
    </dgm:pt>
    <dgm:pt modelId="{DCB0780E-295B-42FD-8467-6D727CD03FCA}" type="pres">
      <dgm:prSet presAssocID="{DC73CD0F-24ED-4FD8-8DD2-A0B017437423}" presName="adorn" presStyleLbl="fgAccFollowNode1" presStyleIdx="6" presStyleCnt="7"/>
      <dgm:spPr/>
    </dgm:pt>
  </dgm:ptLst>
  <dgm:cxnLst>
    <dgm:cxn modelId="{6E22F005-100D-4D64-88CE-D9ACE751F1AC}" srcId="{A8DE82FF-2C51-4FEF-BAF6-1CFFC91A9EDF}" destId="{0E0E5764-845F-4B11-8D75-5063E4960B3F}" srcOrd="0" destOrd="0" parTransId="{A0587EF9-39AE-48E2-BE9C-7D6CBCF39642}" sibTransId="{A3F6A186-8BB3-472D-A395-81242CF4D140}"/>
    <dgm:cxn modelId="{44FFBBBE-74C0-4349-9337-7661EE62F2A7}" srcId="{A8DE82FF-2C51-4FEF-BAF6-1CFFC91A9EDF}" destId="{2A3BFCBF-298E-4F0F-8CEA-93A005F4127F}" srcOrd="4" destOrd="0" parTransId="{BFEF3A08-6DEF-4A72-9538-44C2D7C43AAE}" sibTransId="{77700952-6D88-41F3-8274-1D2134D693B8}"/>
    <dgm:cxn modelId="{CDC806EE-D152-4BE7-B357-D4B8110239CB}" type="presOf" srcId="{2EFDF77B-07C5-4FA8-9012-20ED0D27D0F9}" destId="{88AE9BED-77F7-4E16-BFF6-50A9BA2588B4}" srcOrd="0" destOrd="0" presId="urn:microsoft.com/office/officeart/2005/8/layout/bList2"/>
    <dgm:cxn modelId="{EFF7EBA5-28A2-4957-8E8C-F9687FDECB94}" type="presOf" srcId="{43737CE2-1E10-4AB9-9F53-0BB63A843825}" destId="{DCD89A88-7324-44D1-9631-5CCF3257862E}" srcOrd="1" destOrd="0" presId="urn:microsoft.com/office/officeart/2005/8/layout/bList2"/>
    <dgm:cxn modelId="{28C7C905-CA94-4CE2-A54D-5DCDB6B214E8}" type="presOf" srcId="{A8DE82FF-2C51-4FEF-BAF6-1CFFC91A9EDF}" destId="{F6769E64-4BEC-45E9-B76B-65590814E8FF}" srcOrd="0" destOrd="0" presId="urn:microsoft.com/office/officeart/2005/8/layout/bList2"/>
    <dgm:cxn modelId="{C9D7D08E-02DF-42EA-9FC7-91C0160096AA}" srcId="{2A3BFCBF-298E-4F0F-8CEA-93A005F4127F}" destId="{AFB49D14-91EF-4E80-9FE2-F5C99CC44E79}" srcOrd="0" destOrd="0" parTransId="{B6629D1E-3525-41D0-A568-9994F9B4C96B}" sibTransId="{3DC8369E-53C9-43B0-A6E8-0AC5EE892035}"/>
    <dgm:cxn modelId="{2CC71144-E62A-4F5A-A1A6-B67D873D56BB}" srcId="{92769D48-E4C5-4359-B749-BAD6EADC465E}" destId="{A90CC0BE-A141-44ED-82F6-82C0F641678F}" srcOrd="0" destOrd="0" parTransId="{A8917F16-16F3-4A07-9EE8-DC169B950BA7}" sibTransId="{9EC2AFD2-D14B-42DE-9ECE-2DABE1F29C7F}"/>
    <dgm:cxn modelId="{A062EEF7-9C9D-43DC-9756-16A9DC067843}" type="presOf" srcId="{0E0E5764-845F-4B11-8D75-5063E4960B3F}" destId="{10F15517-47DB-4B30-9D00-914B1E32288B}" srcOrd="0" destOrd="0" presId="urn:microsoft.com/office/officeart/2005/8/layout/bList2"/>
    <dgm:cxn modelId="{0527C418-CB28-4560-A891-25F8B7E7E825}" type="presOf" srcId="{77700952-6D88-41F3-8274-1D2134D693B8}" destId="{030A6204-A444-4199-963A-708A518F026E}" srcOrd="0" destOrd="0" presId="urn:microsoft.com/office/officeart/2005/8/layout/bList2"/>
    <dgm:cxn modelId="{DDDD1AB5-7C81-41BA-81D8-A9EC77963065}" type="presOf" srcId="{DC73CD0F-24ED-4FD8-8DD2-A0B017437423}" destId="{B9327500-815E-4D01-9A5C-D0E5C5B3BD1A}" srcOrd="1" destOrd="0" presId="urn:microsoft.com/office/officeart/2005/8/layout/bList2"/>
    <dgm:cxn modelId="{25F74929-5611-4CBD-9662-82B50476DE5C}" type="presOf" srcId="{2A3BFCBF-298E-4F0F-8CEA-93A005F4127F}" destId="{124ACA4F-ECF1-4867-ADEB-6B6A69EB512D}" srcOrd="0" destOrd="0" presId="urn:microsoft.com/office/officeart/2005/8/layout/bList2"/>
    <dgm:cxn modelId="{FCD4A488-419C-4CD4-B66E-411061C73FEC}" type="presOf" srcId="{A401B31E-08A0-494F-94BB-44BABFD40531}" destId="{A5AA3587-142F-4096-AE5C-0DE5A38EC84F}" srcOrd="0" destOrd="0" presId="urn:microsoft.com/office/officeart/2005/8/layout/bList2"/>
    <dgm:cxn modelId="{C247D820-04B5-450D-B1B1-DC6A204E6411}" srcId="{43737CE2-1E10-4AB9-9F53-0BB63A843825}" destId="{CD0043D9-06F0-4EE5-BD67-3A6FD557538B}" srcOrd="0" destOrd="0" parTransId="{0E81CABA-7535-4B49-8CDA-F1A537AA8F80}" sibTransId="{88215E8F-1733-4984-AE2A-EBA98E41426A}"/>
    <dgm:cxn modelId="{ED724A9D-3ED8-49A3-99DA-59A2A1744CF8}" type="presOf" srcId="{0E0E5764-845F-4B11-8D75-5063E4960B3F}" destId="{11C32C63-C6CC-4739-89C5-5F5019680953}" srcOrd="1" destOrd="0" presId="urn:microsoft.com/office/officeart/2005/8/layout/bList2"/>
    <dgm:cxn modelId="{3D30C403-3D44-4953-998B-9756B2326556}" type="presOf" srcId="{991F8D34-2F1B-42DB-B55D-F20AAD9BCC7E}" destId="{1626162C-39E1-4C07-83C6-E1745BF70995}" srcOrd="0" destOrd="0" presId="urn:microsoft.com/office/officeart/2005/8/layout/bList2"/>
    <dgm:cxn modelId="{676F21E5-342E-4722-B85E-ADA22151A876}" type="presOf" srcId="{92769D48-E4C5-4359-B749-BAD6EADC465E}" destId="{CDD3C1BD-033C-48A5-90F5-CC1C4A6EC821}" srcOrd="0" destOrd="0" presId="urn:microsoft.com/office/officeart/2005/8/layout/bList2"/>
    <dgm:cxn modelId="{118970C7-441E-4E2C-9059-6250BCAFD2AA}" srcId="{A8DE82FF-2C51-4FEF-BAF6-1CFFC91A9EDF}" destId="{43737CE2-1E10-4AB9-9F53-0BB63A843825}" srcOrd="5" destOrd="0" parTransId="{C12995DB-CBAD-4890-9AD5-9F69C56AD48D}" sibTransId="{A5E56DCC-4501-41B9-A5F5-C2DF2DD41600}"/>
    <dgm:cxn modelId="{F423F0C9-421A-432D-BAD5-386269E1C1D4}" type="presOf" srcId="{AFB49D14-91EF-4E80-9FE2-F5C99CC44E79}" destId="{60C41C9C-C3D0-4B59-821B-A68C66C8449B}" srcOrd="0" destOrd="0" presId="urn:microsoft.com/office/officeart/2005/8/layout/bList2"/>
    <dgm:cxn modelId="{358B1B38-6694-4EBF-A92F-2FA1E99BD73C}" type="presOf" srcId="{FD2F3A88-CFA7-4304-92EA-4245A10B9406}" destId="{F22E67FD-7D3E-4404-BD2E-6EEA5E60839F}" srcOrd="0" destOrd="0" presId="urn:microsoft.com/office/officeart/2005/8/layout/bList2"/>
    <dgm:cxn modelId="{3477E6D5-C8F4-4517-B128-1207EFC20218}" srcId="{DC73CD0F-24ED-4FD8-8DD2-A0B017437423}" destId="{A401B31E-08A0-494F-94BB-44BABFD40531}" srcOrd="0" destOrd="0" parTransId="{8276354F-82A3-4583-81FE-4DF36468B707}" sibTransId="{CFF3C982-0F0D-4D55-990F-967B37D228F4}"/>
    <dgm:cxn modelId="{2F985427-FAFB-4375-BA05-326976A5BD43}" srcId="{A8DE82FF-2C51-4FEF-BAF6-1CFFC91A9EDF}" destId="{92769D48-E4C5-4359-B749-BAD6EADC465E}" srcOrd="1" destOrd="0" parTransId="{2FC1D3B8-17AE-43C5-ADFF-7C0C6172B6C7}" sibTransId="{EDD2F987-4985-4ECB-B024-D9DCBDD40834}"/>
    <dgm:cxn modelId="{038BC318-C414-4995-A275-028988391812}" srcId="{A8DE82FF-2C51-4FEF-BAF6-1CFFC91A9EDF}" destId="{61E7151B-01B2-4DAD-8780-18DD4C2BC9D0}" srcOrd="2" destOrd="0" parTransId="{FF96E6CB-D44A-4C77-9A22-D6115A541A27}" sibTransId="{2EFDF77B-07C5-4FA8-9012-20ED0D27D0F9}"/>
    <dgm:cxn modelId="{0B4912A2-79B5-4684-9455-37FAE1155B96}" srcId="{AD77AF71-1214-4021-A497-E497B7088428}" destId="{D0B90530-DC0F-49B4-BFC3-B22528E50C65}" srcOrd="0" destOrd="0" parTransId="{138123BC-3DBC-4A00-919E-27C1E00F1730}" sibTransId="{7A1C72C3-7255-4314-896E-5AB438191EE7}"/>
    <dgm:cxn modelId="{7D03809E-115C-4319-82E7-18B8C2AF2E21}" type="presOf" srcId="{CD0043D9-06F0-4EE5-BD67-3A6FD557538B}" destId="{F96FCF2C-5350-4FA8-A26E-402D823F01D5}" srcOrd="0" destOrd="0" presId="urn:microsoft.com/office/officeart/2005/8/layout/bList2"/>
    <dgm:cxn modelId="{84283002-34BB-438C-B719-FEB88B0054EB}" type="presOf" srcId="{EDD2F987-4985-4ECB-B024-D9DCBDD40834}" destId="{739A82A2-7EE5-4A12-B89B-E266BAAE4BC7}" srcOrd="0" destOrd="0" presId="urn:microsoft.com/office/officeart/2005/8/layout/bList2"/>
    <dgm:cxn modelId="{90E669FF-FA87-41D4-8232-F5F63F2BAF70}" type="presOf" srcId="{AD77AF71-1214-4021-A497-E497B7088428}" destId="{E04DEC88-98C7-4CE0-9077-32B9A96A7FB2}" srcOrd="1" destOrd="0" presId="urn:microsoft.com/office/officeart/2005/8/layout/bList2"/>
    <dgm:cxn modelId="{C4FBB212-CF37-4551-9F1C-EC3AE3A0E9B8}" srcId="{61E7151B-01B2-4DAD-8780-18DD4C2BC9D0}" destId="{991F8D34-2F1B-42DB-B55D-F20AAD9BCC7E}" srcOrd="0" destOrd="0" parTransId="{3D091B43-6320-4BF9-BC69-CB50E5DD0DD6}" sibTransId="{A1048606-664C-4AFE-965C-8B61ACA7BB7E}"/>
    <dgm:cxn modelId="{1450AB96-9B6B-4CC6-BF8C-B41891B421B7}" type="presOf" srcId="{DC73CD0F-24ED-4FD8-8DD2-A0B017437423}" destId="{63BFAE9E-A40E-4831-ABF5-CBF008B094DB}" srcOrd="0" destOrd="0" presId="urn:microsoft.com/office/officeart/2005/8/layout/bList2"/>
    <dgm:cxn modelId="{442D33C0-D62B-4FE1-BAF0-AC030C598684}" type="presOf" srcId="{61E7151B-01B2-4DAD-8780-18DD4C2BC9D0}" destId="{0ECF767D-43E2-45D3-A567-24D4996F0CDC}" srcOrd="0" destOrd="0" presId="urn:microsoft.com/office/officeart/2005/8/layout/bList2"/>
    <dgm:cxn modelId="{530AACE9-AE9F-4B1F-9C2F-813A918DBDA8}" type="presOf" srcId="{AD77AF71-1214-4021-A497-E497B7088428}" destId="{128FB335-E51E-4B69-806B-E302A4E56B8D}" srcOrd="0" destOrd="0" presId="urn:microsoft.com/office/officeart/2005/8/layout/bList2"/>
    <dgm:cxn modelId="{983F0681-5E74-4FEC-AB80-9F002ED95583}" type="presOf" srcId="{A90CC0BE-A141-44ED-82F6-82C0F641678F}" destId="{199F94DA-9C7C-48E0-B9B7-816146128DEC}" srcOrd="0" destOrd="0" presId="urn:microsoft.com/office/officeart/2005/8/layout/bList2"/>
    <dgm:cxn modelId="{CD2DFF2F-A474-40CA-899B-F401CDA6A8CF}" srcId="{A8DE82FF-2C51-4FEF-BAF6-1CFFC91A9EDF}" destId="{DC73CD0F-24ED-4FD8-8DD2-A0B017437423}" srcOrd="6" destOrd="0" parTransId="{94962A25-4557-4636-8BA6-7BD07BD887EA}" sibTransId="{74842B4D-384E-494F-93FB-D24498D93D97}"/>
    <dgm:cxn modelId="{9615F7D0-4D1A-46B5-B880-2484646338B3}" type="presOf" srcId="{92769D48-E4C5-4359-B749-BAD6EADC465E}" destId="{C9493955-93E9-470D-A27F-CC0FE81F6C4E}" srcOrd="1" destOrd="0" presId="urn:microsoft.com/office/officeart/2005/8/layout/bList2"/>
    <dgm:cxn modelId="{04FF4C2A-96BF-4600-9C82-129E621A96B0}" type="presOf" srcId="{A5E56DCC-4501-41B9-A5F5-C2DF2DD41600}" destId="{094CBCA8-B5D9-4FCE-9517-CD64503A2643}" srcOrd="0" destOrd="0" presId="urn:microsoft.com/office/officeart/2005/8/layout/bList2"/>
    <dgm:cxn modelId="{05BDF04A-338F-4609-9D85-2203615C0D4B}" type="presOf" srcId="{43737CE2-1E10-4AB9-9F53-0BB63A843825}" destId="{FDE408DA-DE80-435A-8BA4-8EC6190CC3B3}" srcOrd="0" destOrd="0" presId="urn:microsoft.com/office/officeart/2005/8/layout/bList2"/>
    <dgm:cxn modelId="{AB950F15-C13F-4AB8-BEE4-7AC92876C6B4}" srcId="{A8DE82FF-2C51-4FEF-BAF6-1CFFC91A9EDF}" destId="{AD77AF71-1214-4021-A497-E497B7088428}" srcOrd="3" destOrd="0" parTransId="{525D80CE-395C-4A7B-99F0-8A0DC6900D13}" sibTransId="{1E469562-BDC9-4838-830F-FCD966B93CBC}"/>
    <dgm:cxn modelId="{D754A0C1-436D-49F2-8903-4B28F272B23D}" type="presOf" srcId="{A3F6A186-8BB3-472D-A395-81242CF4D140}" destId="{8B632FDE-7369-43FE-9CEB-C5D0D3C54C8E}" srcOrd="0" destOrd="0" presId="urn:microsoft.com/office/officeart/2005/8/layout/bList2"/>
    <dgm:cxn modelId="{11E1E89B-E506-404F-A202-375E79C9F1C7}" type="presOf" srcId="{D0B90530-DC0F-49B4-BFC3-B22528E50C65}" destId="{9C2337A7-838D-459B-A3B7-468687169F27}" srcOrd="0" destOrd="0" presId="urn:microsoft.com/office/officeart/2005/8/layout/bList2"/>
    <dgm:cxn modelId="{663B2336-B4B7-49A4-B790-6C6DDF130044}" srcId="{0E0E5764-845F-4B11-8D75-5063E4960B3F}" destId="{FD2F3A88-CFA7-4304-92EA-4245A10B9406}" srcOrd="0" destOrd="0" parTransId="{FE0E1C16-EDE7-4319-8F0D-7ADB1D5ECFF3}" sibTransId="{C48D8039-8D11-4687-A4B8-CFCE98AD9CF2}"/>
    <dgm:cxn modelId="{D2AFCB55-2FE8-4BB8-A586-4A6740B5CB52}" type="presOf" srcId="{2A3BFCBF-298E-4F0F-8CEA-93A005F4127F}" destId="{00C574B8-E061-4640-9069-6BD297A67220}" srcOrd="1" destOrd="0" presId="urn:microsoft.com/office/officeart/2005/8/layout/bList2"/>
    <dgm:cxn modelId="{00DEC11E-3CF1-45D0-B493-1D44274869C4}" type="presOf" srcId="{1E469562-BDC9-4838-830F-FCD966B93CBC}" destId="{46474616-B54E-4CF7-9ACA-83D6797B540E}" srcOrd="0" destOrd="0" presId="urn:microsoft.com/office/officeart/2005/8/layout/bList2"/>
    <dgm:cxn modelId="{94172BDC-D142-467E-87C0-F8B44F8D1A65}" type="presOf" srcId="{61E7151B-01B2-4DAD-8780-18DD4C2BC9D0}" destId="{C59D92A1-5DCF-4F00-B550-40ECC0246CD2}" srcOrd="1" destOrd="0" presId="urn:microsoft.com/office/officeart/2005/8/layout/bList2"/>
    <dgm:cxn modelId="{8DE9C586-A15E-4159-9088-441F95A14F55}" type="presParOf" srcId="{F6769E64-4BEC-45E9-B76B-65590814E8FF}" destId="{F097BC60-7CA2-4811-B528-07C580CD065E}" srcOrd="0" destOrd="0" presId="urn:microsoft.com/office/officeart/2005/8/layout/bList2"/>
    <dgm:cxn modelId="{57A9DE33-0F75-4DE2-8406-B385F784E486}" type="presParOf" srcId="{F097BC60-7CA2-4811-B528-07C580CD065E}" destId="{F22E67FD-7D3E-4404-BD2E-6EEA5E60839F}" srcOrd="0" destOrd="0" presId="urn:microsoft.com/office/officeart/2005/8/layout/bList2"/>
    <dgm:cxn modelId="{0E349A42-7490-4309-A514-7A82EF39A685}" type="presParOf" srcId="{F097BC60-7CA2-4811-B528-07C580CD065E}" destId="{10F15517-47DB-4B30-9D00-914B1E32288B}" srcOrd="1" destOrd="0" presId="urn:microsoft.com/office/officeart/2005/8/layout/bList2"/>
    <dgm:cxn modelId="{5C7E52CF-0C29-42C7-BEB8-B23006172A80}" type="presParOf" srcId="{F097BC60-7CA2-4811-B528-07C580CD065E}" destId="{11C32C63-C6CC-4739-89C5-5F5019680953}" srcOrd="2" destOrd="0" presId="urn:microsoft.com/office/officeart/2005/8/layout/bList2"/>
    <dgm:cxn modelId="{A9F4C637-A141-4814-8E38-1F55801600E1}" type="presParOf" srcId="{F097BC60-7CA2-4811-B528-07C580CD065E}" destId="{F9E5228C-CC70-483F-8AAF-CA7463DA2D55}" srcOrd="3" destOrd="0" presId="urn:microsoft.com/office/officeart/2005/8/layout/bList2"/>
    <dgm:cxn modelId="{F6736CAF-F1D0-42FD-970B-8A9B275BF20F}" type="presParOf" srcId="{F6769E64-4BEC-45E9-B76B-65590814E8FF}" destId="{8B632FDE-7369-43FE-9CEB-C5D0D3C54C8E}" srcOrd="1" destOrd="0" presId="urn:microsoft.com/office/officeart/2005/8/layout/bList2"/>
    <dgm:cxn modelId="{EBA01EA2-DAF8-4C90-BED5-0C05839D85E3}" type="presParOf" srcId="{F6769E64-4BEC-45E9-B76B-65590814E8FF}" destId="{D6281EC2-616E-4E48-AEA1-2D6928C770CC}" srcOrd="2" destOrd="0" presId="urn:microsoft.com/office/officeart/2005/8/layout/bList2"/>
    <dgm:cxn modelId="{AA9B7E26-F5E1-4A7F-B22B-A07128B8B3CD}" type="presParOf" srcId="{D6281EC2-616E-4E48-AEA1-2D6928C770CC}" destId="{199F94DA-9C7C-48E0-B9B7-816146128DEC}" srcOrd="0" destOrd="0" presId="urn:microsoft.com/office/officeart/2005/8/layout/bList2"/>
    <dgm:cxn modelId="{F98CAE71-75B4-4125-83AC-F0949345D8F4}" type="presParOf" srcId="{D6281EC2-616E-4E48-AEA1-2D6928C770CC}" destId="{CDD3C1BD-033C-48A5-90F5-CC1C4A6EC821}" srcOrd="1" destOrd="0" presId="urn:microsoft.com/office/officeart/2005/8/layout/bList2"/>
    <dgm:cxn modelId="{59A2B5F8-5E59-4D91-BFE4-A9AFB30C0952}" type="presParOf" srcId="{D6281EC2-616E-4E48-AEA1-2D6928C770CC}" destId="{C9493955-93E9-470D-A27F-CC0FE81F6C4E}" srcOrd="2" destOrd="0" presId="urn:microsoft.com/office/officeart/2005/8/layout/bList2"/>
    <dgm:cxn modelId="{1C7767F3-BAAF-4BF3-98DC-5512A8B487E8}" type="presParOf" srcId="{D6281EC2-616E-4E48-AEA1-2D6928C770CC}" destId="{487DDE1F-E5BD-4548-8CFF-F8E32ECE5493}" srcOrd="3" destOrd="0" presId="urn:microsoft.com/office/officeart/2005/8/layout/bList2"/>
    <dgm:cxn modelId="{4551E6F0-5C9B-4990-AFD7-246F800A8918}" type="presParOf" srcId="{F6769E64-4BEC-45E9-B76B-65590814E8FF}" destId="{739A82A2-7EE5-4A12-B89B-E266BAAE4BC7}" srcOrd="3" destOrd="0" presId="urn:microsoft.com/office/officeart/2005/8/layout/bList2"/>
    <dgm:cxn modelId="{EBBBC782-CFA8-47BC-9815-3125C9B711C9}" type="presParOf" srcId="{F6769E64-4BEC-45E9-B76B-65590814E8FF}" destId="{C8C58608-4C11-47B9-8B19-D223C87750B3}" srcOrd="4" destOrd="0" presId="urn:microsoft.com/office/officeart/2005/8/layout/bList2"/>
    <dgm:cxn modelId="{D748F93E-4D6D-4D1B-BFDE-E7C10FC4D6C4}" type="presParOf" srcId="{C8C58608-4C11-47B9-8B19-D223C87750B3}" destId="{1626162C-39E1-4C07-83C6-E1745BF70995}" srcOrd="0" destOrd="0" presId="urn:microsoft.com/office/officeart/2005/8/layout/bList2"/>
    <dgm:cxn modelId="{3D101B7A-562F-4145-88B7-78A5A323D189}" type="presParOf" srcId="{C8C58608-4C11-47B9-8B19-D223C87750B3}" destId="{0ECF767D-43E2-45D3-A567-24D4996F0CDC}" srcOrd="1" destOrd="0" presId="urn:microsoft.com/office/officeart/2005/8/layout/bList2"/>
    <dgm:cxn modelId="{E1507D4F-249F-4604-B524-1D21658798F9}" type="presParOf" srcId="{C8C58608-4C11-47B9-8B19-D223C87750B3}" destId="{C59D92A1-5DCF-4F00-B550-40ECC0246CD2}" srcOrd="2" destOrd="0" presId="urn:microsoft.com/office/officeart/2005/8/layout/bList2"/>
    <dgm:cxn modelId="{FF96B0A0-8408-4583-A43B-6B498B71AF76}" type="presParOf" srcId="{C8C58608-4C11-47B9-8B19-D223C87750B3}" destId="{A142EC83-798E-41C0-8A26-B14DA887DF0C}" srcOrd="3" destOrd="0" presId="urn:microsoft.com/office/officeart/2005/8/layout/bList2"/>
    <dgm:cxn modelId="{EF9F061C-DF21-40A5-818F-E18A01038ECB}" type="presParOf" srcId="{F6769E64-4BEC-45E9-B76B-65590814E8FF}" destId="{88AE9BED-77F7-4E16-BFF6-50A9BA2588B4}" srcOrd="5" destOrd="0" presId="urn:microsoft.com/office/officeart/2005/8/layout/bList2"/>
    <dgm:cxn modelId="{F5B34C0A-14CE-4C06-94BA-B71E54429074}" type="presParOf" srcId="{F6769E64-4BEC-45E9-B76B-65590814E8FF}" destId="{3847FD01-E389-4A54-BF29-C903EC4CF200}" srcOrd="6" destOrd="0" presId="urn:microsoft.com/office/officeart/2005/8/layout/bList2"/>
    <dgm:cxn modelId="{FA9A47B9-D521-4A36-90FD-9ADDEC75EBF3}" type="presParOf" srcId="{3847FD01-E389-4A54-BF29-C903EC4CF200}" destId="{9C2337A7-838D-459B-A3B7-468687169F27}" srcOrd="0" destOrd="0" presId="urn:microsoft.com/office/officeart/2005/8/layout/bList2"/>
    <dgm:cxn modelId="{DEB0388A-809B-4D10-A534-0589D1D52DA0}" type="presParOf" srcId="{3847FD01-E389-4A54-BF29-C903EC4CF200}" destId="{128FB335-E51E-4B69-806B-E302A4E56B8D}" srcOrd="1" destOrd="0" presId="urn:microsoft.com/office/officeart/2005/8/layout/bList2"/>
    <dgm:cxn modelId="{259D3E18-4750-4604-825C-701D940F0A07}" type="presParOf" srcId="{3847FD01-E389-4A54-BF29-C903EC4CF200}" destId="{E04DEC88-98C7-4CE0-9077-32B9A96A7FB2}" srcOrd="2" destOrd="0" presId="urn:microsoft.com/office/officeart/2005/8/layout/bList2"/>
    <dgm:cxn modelId="{33B75E33-E9FD-4AEE-B512-F5D0E9F2DAB7}" type="presParOf" srcId="{3847FD01-E389-4A54-BF29-C903EC4CF200}" destId="{03CCD10A-6787-4B34-AD02-40A312491EFA}" srcOrd="3" destOrd="0" presId="urn:microsoft.com/office/officeart/2005/8/layout/bList2"/>
    <dgm:cxn modelId="{66465BE4-0C83-4C14-880F-02C081E453DA}" type="presParOf" srcId="{F6769E64-4BEC-45E9-B76B-65590814E8FF}" destId="{46474616-B54E-4CF7-9ACA-83D6797B540E}" srcOrd="7" destOrd="0" presId="urn:microsoft.com/office/officeart/2005/8/layout/bList2"/>
    <dgm:cxn modelId="{C12A0C3B-9EC8-4BA9-8727-06FF612F119A}" type="presParOf" srcId="{F6769E64-4BEC-45E9-B76B-65590814E8FF}" destId="{D4FEC0A6-78AF-4591-B3E6-38E36D2A337E}" srcOrd="8" destOrd="0" presId="urn:microsoft.com/office/officeart/2005/8/layout/bList2"/>
    <dgm:cxn modelId="{FB735AD1-57C5-47D9-B14D-E11673183F67}" type="presParOf" srcId="{D4FEC0A6-78AF-4591-B3E6-38E36D2A337E}" destId="{60C41C9C-C3D0-4B59-821B-A68C66C8449B}" srcOrd="0" destOrd="0" presId="urn:microsoft.com/office/officeart/2005/8/layout/bList2"/>
    <dgm:cxn modelId="{A20D5D92-FE3B-41EC-BAFA-D096C87EB9FD}" type="presParOf" srcId="{D4FEC0A6-78AF-4591-B3E6-38E36D2A337E}" destId="{124ACA4F-ECF1-4867-ADEB-6B6A69EB512D}" srcOrd="1" destOrd="0" presId="urn:microsoft.com/office/officeart/2005/8/layout/bList2"/>
    <dgm:cxn modelId="{1B3B726E-0D76-422C-9975-754A6125187D}" type="presParOf" srcId="{D4FEC0A6-78AF-4591-B3E6-38E36D2A337E}" destId="{00C574B8-E061-4640-9069-6BD297A67220}" srcOrd="2" destOrd="0" presId="urn:microsoft.com/office/officeart/2005/8/layout/bList2"/>
    <dgm:cxn modelId="{FB40697B-80D9-4D65-8BD9-B26EB1AB6643}" type="presParOf" srcId="{D4FEC0A6-78AF-4591-B3E6-38E36D2A337E}" destId="{1BE41A9A-12F1-4EF8-9801-E54B3FB6095E}" srcOrd="3" destOrd="0" presId="urn:microsoft.com/office/officeart/2005/8/layout/bList2"/>
    <dgm:cxn modelId="{8698EDBA-A071-44D1-BC1A-9228926F37C9}" type="presParOf" srcId="{F6769E64-4BEC-45E9-B76B-65590814E8FF}" destId="{030A6204-A444-4199-963A-708A518F026E}" srcOrd="9" destOrd="0" presId="urn:microsoft.com/office/officeart/2005/8/layout/bList2"/>
    <dgm:cxn modelId="{98CE0A7C-60EB-4762-AF61-EED0022E6761}" type="presParOf" srcId="{F6769E64-4BEC-45E9-B76B-65590814E8FF}" destId="{5B991EFA-BDD6-4EEC-AC14-210AD6078371}" srcOrd="10" destOrd="0" presId="urn:microsoft.com/office/officeart/2005/8/layout/bList2"/>
    <dgm:cxn modelId="{6E3C9E4F-C1F3-420C-B0F6-57C6F19A1284}" type="presParOf" srcId="{5B991EFA-BDD6-4EEC-AC14-210AD6078371}" destId="{F96FCF2C-5350-4FA8-A26E-402D823F01D5}" srcOrd="0" destOrd="0" presId="urn:microsoft.com/office/officeart/2005/8/layout/bList2"/>
    <dgm:cxn modelId="{BFDA6786-F40E-4781-ABF8-87F10CDD98F9}" type="presParOf" srcId="{5B991EFA-BDD6-4EEC-AC14-210AD6078371}" destId="{FDE408DA-DE80-435A-8BA4-8EC6190CC3B3}" srcOrd="1" destOrd="0" presId="urn:microsoft.com/office/officeart/2005/8/layout/bList2"/>
    <dgm:cxn modelId="{D62EED8C-B9C6-4CB3-BF63-C19F63918386}" type="presParOf" srcId="{5B991EFA-BDD6-4EEC-AC14-210AD6078371}" destId="{DCD89A88-7324-44D1-9631-5CCF3257862E}" srcOrd="2" destOrd="0" presId="urn:microsoft.com/office/officeart/2005/8/layout/bList2"/>
    <dgm:cxn modelId="{E2B217C3-0C8C-48B2-A676-2833840E9498}" type="presParOf" srcId="{5B991EFA-BDD6-4EEC-AC14-210AD6078371}" destId="{95944656-2135-4D40-9DF6-73A3DE922420}" srcOrd="3" destOrd="0" presId="urn:microsoft.com/office/officeart/2005/8/layout/bList2"/>
    <dgm:cxn modelId="{978A925D-994D-4758-B690-E10E084049A5}" type="presParOf" srcId="{F6769E64-4BEC-45E9-B76B-65590814E8FF}" destId="{094CBCA8-B5D9-4FCE-9517-CD64503A2643}" srcOrd="11" destOrd="0" presId="urn:microsoft.com/office/officeart/2005/8/layout/bList2"/>
    <dgm:cxn modelId="{A50A21C2-EF6D-4B42-B3D2-49380C3F32D3}" type="presParOf" srcId="{F6769E64-4BEC-45E9-B76B-65590814E8FF}" destId="{DD9181CE-78CD-433E-A19C-FCEB4EA93AB1}" srcOrd="12" destOrd="0" presId="urn:microsoft.com/office/officeart/2005/8/layout/bList2"/>
    <dgm:cxn modelId="{D0AED2E4-4D48-4C1F-9AAA-E608B924614C}" type="presParOf" srcId="{DD9181CE-78CD-433E-A19C-FCEB4EA93AB1}" destId="{A5AA3587-142F-4096-AE5C-0DE5A38EC84F}" srcOrd="0" destOrd="0" presId="urn:microsoft.com/office/officeart/2005/8/layout/bList2"/>
    <dgm:cxn modelId="{754D74B5-28C9-4538-BDB0-1C4D9B19E142}" type="presParOf" srcId="{DD9181CE-78CD-433E-A19C-FCEB4EA93AB1}" destId="{63BFAE9E-A40E-4831-ABF5-CBF008B094DB}" srcOrd="1" destOrd="0" presId="urn:microsoft.com/office/officeart/2005/8/layout/bList2"/>
    <dgm:cxn modelId="{ADABB2F1-2836-49FE-95B5-E3506D102503}" type="presParOf" srcId="{DD9181CE-78CD-433E-A19C-FCEB4EA93AB1}" destId="{B9327500-815E-4D01-9A5C-D0E5C5B3BD1A}" srcOrd="2" destOrd="0" presId="urn:microsoft.com/office/officeart/2005/8/layout/bList2"/>
    <dgm:cxn modelId="{37A0D174-D66E-4634-8C47-779AEBA71288}" type="presParOf" srcId="{DD9181CE-78CD-433E-A19C-FCEB4EA93AB1}" destId="{DCB0780E-295B-42FD-8467-6D727CD03FC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DE82FF-2C51-4FEF-BAF6-1CFFC91A9EDF}"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en-US"/>
        </a:p>
      </dgm:t>
    </dgm:pt>
    <dgm:pt modelId="{0E0E5764-845F-4B11-8D75-5063E4960B3F}">
      <dgm:prSet/>
      <dgm:spPr/>
      <dgm:t>
        <a:bodyPr/>
        <a:lstStyle/>
        <a:p>
          <a:r>
            <a:rPr lang="en-US"/>
            <a:t>Management</a:t>
          </a:r>
          <a:endParaRPr lang="en-US" b="1" dirty="0">
            <a:latin typeface="Calibri"/>
            <a:ea typeface="Calibri"/>
            <a:cs typeface="Calibri"/>
            <a:sym typeface="Calibri"/>
          </a:endParaRPr>
        </a:p>
      </dgm:t>
    </dgm:pt>
    <dgm:pt modelId="{A0587EF9-39AE-48E2-BE9C-7D6CBCF39642}" type="parTrans" cxnId="{6E22F005-100D-4D64-88CE-D9ACE751F1AC}">
      <dgm:prSet/>
      <dgm:spPr/>
      <dgm:t>
        <a:bodyPr/>
        <a:lstStyle/>
        <a:p>
          <a:endParaRPr lang="en-US"/>
        </a:p>
      </dgm:t>
    </dgm:pt>
    <dgm:pt modelId="{A3F6A186-8BB3-472D-A395-81242CF4D140}" type="sibTrans" cxnId="{6E22F005-100D-4D64-88CE-D9ACE751F1AC}">
      <dgm:prSet/>
      <dgm:spPr/>
      <dgm:t>
        <a:bodyPr/>
        <a:lstStyle/>
        <a:p>
          <a:endParaRPr lang="en-US"/>
        </a:p>
      </dgm:t>
    </dgm:pt>
    <dgm:pt modelId="{4C193CA1-3AC0-4698-8C8B-DA7B7D1BD7AF}">
      <dgm:prSet custT="1"/>
      <dgm:spPr/>
      <dgm:t>
        <a:bodyPr/>
        <a:lstStyle/>
        <a:p>
          <a:pPr>
            <a:lnSpc>
              <a:spcPct val="100000"/>
            </a:lnSpc>
          </a:pPr>
          <a:r>
            <a:rPr lang="en-US" sz="1200" b="1" dirty="0">
              <a:latin typeface="Calibri" panose="020F0502020204030204" pitchFamily="34" charset="0"/>
              <a:cs typeface="Calibri" panose="020F0502020204030204" pitchFamily="34" charset="0"/>
            </a:rPr>
            <a:t>Teodor-Florin Fortiș </a:t>
          </a:r>
          <a:r>
            <a:rPr lang="en-US" sz="1200" dirty="0">
              <a:latin typeface="Calibri" panose="020F0502020204030204" pitchFamily="34" charset="0"/>
              <a:cs typeface="Calibri" panose="020F0502020204030204" pitchFamily="34" charset="0"/>
            </a:rPr>
            <a:t>- Director </a:t>
          </a:r>
          <a:r>
            <a:rPr lang="en-US" sz="1200" dirty="0" err="1">
              <a:latin typeface="Calibri" panose="020F0502020204030204" pitchFamily="34" charset="0"/>
              <a:cs typeface="Calibri" panose="020F0502020204030204" pitchFamily="34" charset="0"/>
            </a:rPr>
            <a:t>proiect</a:t>
          </a:r>
          <a:endParaRPr lang="en-US" sz="1200" dirty="0">
            <a:latin typeface="Calibri" panose="020F0502020204030204" pitchFamily="34" charset="0"/>
            <a:cs typeface="Calibri" panose="020F0502020204030204" pitchFamily="34" charset="0"/>
          </a:endParaRPr>
        </a:p>
      </dgm:t>
    </dgm:pt>
    <dgm:pt modelId="{3718C465-217B-4BDC-9800-0829FC8911EE}" type="parTrans" cxnId="{5F4AC9F9-73A4-493F-ADC8-2C8BDEC19AB2}">
      <dgm:prSet/>
      <dgm:spPr/>
      <dgm:t>
        <a:bodyPr/>
        <a:lstStyle/>
        <a:p>
          <a:endParaRPr lang="en-US"/>
        </a:p>
      </dgm:t>
    </dgm:pt>
    <dgm:pt modelId="{6B914170-F31F-4AED-8968-A8B61B4D5B10}" type="sibTrans" cxnId="{5F4AC9F9-73A4-493F-ADC8-2C8BDEC19AB2}">
      <dgm:prSet/>
      <dgm:spPr/>
      <dgm:t>
        <a:bodyPr/>
        <a:lstStyle/>
        <a:p>
          <a:endParaRPr lang="en-US"/>
        </a:p>
      </dgm:t>
    </dgm:pt>
    <dgm:pt modelId="{AE615A30-6769-4BA1-843B-5FF936E3D5F0}">
      <dgm:prSet custT="1"/>
      <dgm:spPr/>
      <dgm:t>
        <a:bodyPr/>
        <a:lstStyle/>
        <a:p>
          <a:pPr>
            <a:lnSpc>
              <a:spcPct val="100000"/>
            </a:lnSpc>
          </a:pPr>
          <a:r>
            <a:rPr lang="en-US" sz="1200" b="1" dirty="0" err="1">
              <a:latin typeface="Calibri" panose="020F0502020204030204" pitchFamily="34" charset="0"/>
              <a:cs typeface="Calibri" panose="020F0502020204030204" pitchFamily="34" charset="0"/>
            </a:rPr>
            <a:t>Dorina</a:t>
          </a:r>
          <a:r>
            <a:rPr lang="en-US" sz="1200" b="1" dirty="0">
              <a:latin typeface="Calibri" panose="020F0502020204030204" pitchFamily="34" charset="0"/>
              <a:cs typeface="Calibri" panose="020F0502020204030204" pitchFamily="34" charset="0"/>
            </a:rPr>
            <a:t> Elena </a:t>
          </a:r>
          <a:r>
            <a:rPr lang="en-US" sz="1200" b="1" dirty="0" err="1">
              <a:latin typeface="Calibri" panose="020F0502020204030204" pitchFamily="34" charset="0"/>
              <a:cs typeface="Calibri" panose="020F0502020204030204" pitchFamily="34" charset="0"/>
            </a:rPr>
            <a:t>Buică</a:t>
          </a:r>
          <a:r>
            <a:rPr lang="en-US" sz="1200" dirty="0">
              <a:latin typeface="Calibri" panose="020F0502020204030204" pitchFamily="34" charset="0"/>
              <a:cs typeface="Calibri" panose="020F0502020204030204" pitchFamily="34" charset="0"/>
            </a:rPr>
            <a:t> - Manager </a:t>
          </a:r>
          <a:r>
            <a:rPr lang="en-US" sz="1200" dirty="0" err="1">
              <a:latin typeface="Calibri" panose="020F0502020204030204" pitchFamily="34" charset="0"/>
              <a:cs typeface="Calibri" panose="020F0502020204030204" pitchFamily="34" charset="0"/>
            </a:rPr>
            <a:t>proiect</a:t>
          </a:r>
          <a:endParaRPr lang="en-US" sz="1200" dirty="0">
            <a:latin typeface="Calibri" panose="020F0502020204030204" pitchFamily="34" charset="0"/>
            <a:cs typeface="Calibri" panose="020F0502020204030204" pitchFamily="34" charset="0"/>
          </a:endParaRPr>
        </a:p>
      </dgm:t>
    </dgm:pt>
    <dgm:pt modelId="{6F0914E5-D46F-4979-A3E5-F0596EEA3A2E}" type="parTrans" cxnId="{1E62DCC0-E85D-472D-97E2-F5C4D8AC9B07}">
      <dgm:prSet/>
      <dgm:spPr/>
      <dgm:t>
        <a:bodyPr/>
        <a:lstStyle/>
        <a:p>
          <a:endParaRPr lang="en-US"/>
        </a:p>
      </dgm:t>
    </dgm:pt>
    <dgm:pt modelId="{EE5138ED-9381-4077-801A-4808F2B47F15}" type="sibTrans" cxnId="{1E62DCC0-E85D-472D-97E2-F5C4D8AC9B07}">
      <dgm:prSet/>
      <dgm:spPr/>
      <dgm:t>
        <a:bodyPr/>
        <a:lstStyle/>
        <a:p>
          <a:endParaRPr lang="en-US"/>
        </a:p>
      </dgm:t>
    </dgm:pt>
    <dgm:pt modelId="{9FD17B74-6104-45E6-8B46-5B2ADD1B898B}">
      <dgm:prSet/>
      <dgm:spPr/>
      <dgm:t>
        <a:bodyPr/>
        <a:lstStyle/>
        <a:p>
          <a:r>
            <a:rPr lang="en-US" dirty="0" err="1"/>
            <a:t>Exper</a:t>
          </a:r>
          <a:r>
            <a:rPr lang="ro-RO" dirty="0"/>
            <a:t>ți</a:t>
          </a:r>
          <a:endParaRPr lang="en-US" dirty="0"/>
        </a:p>
      </dgm:t>
    </dgm:pt>
    <dgm:pt modelId="{DD77113B-FAB2-415E-9F8B-631B114DFF70}" type="parTrans" cxnId="{CFCD83AE-D513-48ED-BE6D-1DB78316B367}">
      <dgm:prSet/>
      <dgm:spPr/>
      <dgm:t>
        <a:bodyPr/>
        <a:lstStyle/>
        <a:p>
          <a:endParaRPr lang="en-US"/>
        </a:p>
      </dgm:t>
    </dgm:pt>
    <dgm:pt modelId="{7BDF0C6D-B993-4A68-8714-8D43356B8337}" type="sibTrans" cxnId="{CFCD83AE-D513-48ED-BE6D-1DB78316B367}">
      <dgm:prSet/>
      <dgm:spPr/>
      <dgm:t>
        <a:bodyPr/>
        <a:lstStyle/>
        <a:p>
          <a:endParaRPr lang="en-US"/>
        </a:p>
      </dgm:t>
    </dgm:pt>
    <dgm:pt modelId="{82F433D5-E2BA-43EF-843B-860AA9F24312}">
      <dgm:prSet custT="1"/>
      <dgm:spPr/>
      <dgm:t>
        <a:bodyPr/>
        <a:lstStyle/>
        <a:p>
          <a:pPr>
            <a:lnSpc>
              <a:spcPct val="100000"/>
            </a:lnSpc>
          </a:pPr>
          <a:r>
            <a:rPr lang="en-US" sz="1200" b="1" dirty="0">
              <a:latin typeface="Calibri" panose="020F0502020204030204" pitchFamily="34" charset="0"/>
              <a:cs typeface="Calibri" panose="020F0502020204030204" pitchFamily="34" charset="0"/>
            </a:rPr>
            <a:t>Viorel </a:t>
          </a:r>
          <a:r>
            <a:rPr lang="en-US" sz="1200" b="1" dirty="0" err="1">
              <a:latin typeface="Calibri" panose="020F0502020204030204" pitchFamily="34" charset="0"/>
              <a:cs typeface="Calibri" panose="020F0502020204030204" pitchFamily="34" charset="0"/>
            </a:rPr>
            <a:t>Negru</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 Expert </a:t>
          </a:r>
          <a:r>
            <a:rPr lang="en-US" sz="1200" dirty="0" err="1">
              <a:latin typeface="Calibri" panose="020F0502020204030204" pitchFamily="34" charset="0"/>
              <a:cs typeface="Calibri" panose="020F0502020204030204" pitchFamily="34" charset="0"/>
            </a:rPr>
            <a:t>evaluare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și</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accesare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proiecte</a:t>
          </a:r>
          <a:r>
            <a:rPr lang="en-US" sz="1200" dirty="0">
              <a:latin typeface="Calibri" panose="020F0502020204030204" pitchFamily="34" charset="0"/>
              <a:cs typeface="Calibri" panose="020F0502020204030204" pitchFamily="34" charset="0"/>
            </a:rPr>
            <a:t> </a:t>
          </a:r>
        </a:p>
      </dgm:t>
    </dgm:pt>
    <dgm:pt modelId="{3035E2D0-9B02-46FB-BFC1-0A9258A2DCA0}" type="parTrans" cxnId="{99A22E23-FC59-4E86-BE10-3857FCD02BC3}">
      <dgm:prSet/>
      <dgm:spPr/>
      <dgm:t>
        <a:bodyPr/>
        <a:lstStyle/>
        <a:p>
          <a:endParaRPr lang="en-US"/>
        </a:p>
      </dgm:t>
    </dgm:pt>
    <dgm:pt modelId="{6128EA26-CA74-4311-BC45-24FBC05AF835}" type="sibTrans" cxnId="{99A22E23-FC59-4E86-BE10-3857FCD02BC3}">
      <dgm:prSet/>
      <dgm:spPr/>
      <dgm:t>
        <a:bodyPr/>
        <a:lstStyle/>
        <a:p>
          <a:endParaRPr lang="en-US"/>
        </a:p>
      </dgm:t>
    </dgm:pt>
    <dgm:pt modelId="{09638CB9-4825-4E9E-92BF-1F342725E8E8}">
      <dgm:prSet custT="1"/>
      <dgm:spPr/>
      <dgm:t>
        <a:bodyPr/>
        <a:lstStyle/>
        <a:p>
          <a:pPr>
            <a:lnSpc>
              <a:spcPct val="100000"/>
            </a:lnSpc>
          </a:pPr>
          <a:r>
            <a:rPr lang="en-US" sz="1200" b="1" dirty="0">
              <a:latin typeface="Calibri" panose="020F0502020204030204" pitchFamily="34" charset="0"/>
              <a:cs typeface="Calibri" panose="020F0502020204030204" pitchFamily="34" charset="0"/>
            </a:rPr>
            <a:t>Dana </a:t>
          </a:r>
          <a:r>
            <a:rPr lang="en-US" sz="1200" b="1" dirty="0" err="1">
              <a:latin typeface="Calibri" panose="020F0502020204030204" pitchFamily="34" charset="0"/>
              <a:cs typeface="Calibri" panose="020F0502020204030204" pitchFamily="34" charset="0"/>
            </a:rPr>
            <a:t>Petcu</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 Expert </a:t>
          </a:r>
          <a:r>
            <a:rPr lang="en-US" sz="1200" dirty="0" err="1">
              <a:latin typeface="Calibri" panose="020F0502020204030204" pitchFamily="34" charset="0"/>
              <a:cs typeface="Calibri" panose="020F0502020204030204" pitchFamily="34" charset="0"/>
            </a:rPr>
            <a:t>evaluare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și</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accesare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proiecte</a:t>
          </a:r>
          <a:r>
            <a:rPr lang="en-US" sz="1200" dirty="0">
              <a:latin typeface="Calibri" panose="020F0502020204030204" pitchFamily="34" charset="0"/>
              <a:cs typeface="Calibri" panose="020F0502020204030204" pitchFamily="34" charset="0"/>
            </a:rPr>
            <a:t> </a:t>
          </a:r>
        </a:p>
      </dgm:t>
    </dgm:pt>
    <dgm:pt modelId="{95A8DAAE-6B5A-4813-B1CF-14C81C3A8ACC}" type="parTrans" cxnId="{DDA6A505-C824-4B1E-927D-83CF0D423B05}">
      <dgm:prSet/>
      <dgm:spPr/>
      <dgm:t>
        <a:bodyPr/>
        <a:lstStyle/>
        <a:p>
          <a:endParaRPr lang="en-US"/>
        </a:p>
      </dgm:t>
    </dgm:pt>
    <dgm:pt modelId="{EFEB934B-61EA-47B1-9DA1-776394B38612}" type="sibTrans" cxnId="{DDA6A505-C824-4B1E-927D-83CF0D423B05}">
      <dgm:prSet/>
      <dgm:spPr/>
      <dgm:t>
        <a:bodyPr/>
        <a:lstStyle/>
        <a:p>
          <a:endParaRPr lang="en-US"/>
        </a:p>
      </dgm:t>
    </dgm:pt>
    <dgm:pt modelId="{DE9450CF-9738-4BE8-AAE9-161F5DF6B3C2}">
      <dgm:prSet custT="1"/>
      <dgm:spPr/>
      <dgm:t>
        <a:bodyPr/>
        <a:lstStyle/>
        <a:p>
          <a:pPr>
            <a:lnSpc>
              <a:spcPct val="100000"/>
            </a:lnSpc>
          </a:pPr>
          <a:r>
            <a:rPr lang="en-US" sz="1200" b="1" dirty="0">
              <a:latin typeface="Calibri" panose="020F0502020204030204" pitchFamily="34" charset="0"/>
              <a:cs typeface="Calibri" panose="020F0502020204030204" pitchFamily="34" charset="0"/>
            </a:rPr>
            <a:t>Daniel Pop </a:t>
          </a:r>
          <a:r>
            <a:rPr lang="en-US" sz="1200" b="0" dirty="0">
              <a:latin typeface="Calibri" panose="020F0502020204030204" pitchFamily="34" charset="0"/>
              <a:cs typeface="Calibri" panose="020F0502020204030204" pitchFamily="34" charset="0"/>
            </a:rPr>
            <a:t>- Expert </a:t>
          </a:r>
          <a:r>
            <a:rPr lang="en-US" sz="1200" b="0" dirty="0" err="1">
              <a:latin typeface="Calibri" panose="020F0502020204030204" pitchFamily="34" charset="0"/>
              <a:cs typeface="Calibri" panose="020F0502020204030204" pitchFamily="34" charset="0"/>
            </a:rPr>
            <a:t>implementare</a:t>
          </a:r>
          <a:r>
            <a:rPr lang="en-US" sz="1200" b="0" dirty="0">
              <a:latin typeface="Calibri" panose="020F0502020204030204" pitchFamily="34" charset="0"/>
              <a:cs typeface="Calibri" panose="020F0502020204030204" pitchFamily="34" charset="0"/>
            </a:rPr>
            <a:t> </a:t>
          </a:r>
          <a:r>
            <a:rPr lang="en-US" sz="1200" b="0" dirty="0" err="1">
              <a:latin typeface="Calibri" panose="020F0502020204030204" pitchFamily="34" charset="0"/>
              <a:cs typeface="Calibri" panose="020F0502020204030204" pitchFamily="34" charset="0"/>
            </a:rPr>
            <a:t>proiecte</a:t>
          </a:r>
          <a:r>
            <a:rPr lang="en-US" sz="1200" b="0" dirty="0">
              <a:latin typeface="Calibri" panose="020F0502020204030204" pitchFamily="34" charset="0"/>
              <a:cs typeface="Calibri" panose="020F0502020204030204" pitchFamily="34" charset="0"/>
            </a:rPr>
            <a:t> </a:t>
          </a:r>
        </a:p>
      </dgm:t>
    </dgm:pt>
    <dgm:pt modelId="{95F93058-2555-4A7F-BA48-002725885DA8}" type="parTrans" cxnId="{3E50DA29-E1E6-4731-9128-C53EE9D7F594}">
      <dgm:prSet/>
      <dgm:spPr/>
      <dgm:t>
        <a:bodyPr/>
        <a:lstStyle/>
        <a:p>
          <a:endParaRPr lang="en-US"/>
        </a:p>
      </dgm:t>
    </dgm:pt>
    <dgm:pt modelId="{03D90779-8622-4301-A423-3FC5236C0707}" type="sibTrans" cxnId="{3E50DA29-E1E6-4731-9128-C53EE9D7F594}">
      <dgm:prSet/>
      <dgm:spPr/>
      <dgm:t>
        <a:bodyPr/>
        <a:lstStyle/>
        <a:p>
          <a:endParaRPr lang="en-US"/>
        </a:p>
      </dgm:t>
    </dgm:pt>
    <dgm:pt modelId="{1E6F2972-1115-4762-9B7C-40CC7A5DD0A4}">
      <dgm:prSet custT="1"/>
      <dgm:spPr/>
      <dgm:t>
        <a:bodyPr/>
        <a:lstStyle/>
        <a:p>
          <a:pPr>
            <a:lnSpc>
              <a:spcPct val="100000"/>
            </a:lnSpc>
          </a:pPr>
          <a:r>
            <a:rPr lang="en-US" sz="1200" b="1" dirty="0">
              <a:latin typeface="Calibri" panose="020F0502020204030204" pitchFamily="34" charset="0"/>
              <a:cs typeface="Calibri" panose="020F0502020204030204" pitchFamily="34" charset="0"/>
            </a:rPr>
            <a:t>Florin Alin Sava</a:t>
          </a:r>
          <a:r>
            <a:rPr lang="en-US" sz="1200" dirty="0">
              <a:latin typeface="Calibri" panose="020F0502020204030204" pitchFamily="34" charset="0"/>
              <a:cs typeface="Calibri" panose="020F0502020204030204" pitchFamily="34" charset="0"/>
            </a:rPr>
            <a:t> - Expert </a:t>
          </a:r>
          <a:r>
            <a:rPr lang="en-US" sz="1200" dirty="0" err="1">
              <a:latin typeface="Calibri" panose="020F0502020204030204" pitchFamily="34" charset="0"/>
              <a:cs typeface="Calibri" panose="020F0502020204030204" pitchFamily="34" charset="0"/>
            </a:rPr>
            <a:t>implementare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proiecte</a:t>
          </a:r>
          <a:endParaRPr lang="en-US" sz="1200" dirty="0">
            <a:latin typeface="Calibri" panose="020F0502020204030204" pitchFamily="34" charset="0"/>
            <a:cs typeface="Calibri" panose="020F0502020204030204" pitchFamily="34" charset="0"/>
          </a:endParaRPr>
        </a:p>
      </dgm:t>
    </dgm:pt>
    <dgm:pt modelId="{1F44D03A-5BEF-44CE-9461-34E3BE093562}" type="parTrans" cxnId="{24C77ADB-1BEE-4239-89CC-E8B79874044F}">
      <dgm:prSet/>
      <dgm:spPr/>
      <dgm:t>
        <a:bodyPr/>
        <a:lstStyle/>
        <a:p>
          <a:endParaRPr lang="en-US"/>
        </a:p>
      </dgm:t>
    </dgm:pt>
    <dgm:pt modelId="{E3A02944-271A-4429-9347-AEBFF7591B20}" type="sibTrans" cxnId="{24C77ADB-1BEE-4239-89CC-E8B79874044F}">
      <dgm:prSet/>
      <dgm:spPr/>
      <dgm:t>
        <a:bodyPr/>
        <a:lstStyle/>
        <a:p>
          <a:endParaRPr lang="en-US"/>
        </a:p>
      </dgm:t>
    </dgm:pt>
    <dgm:pt modelId="{358F536F-271D-4A50-B1B0-6ABF75155931}">
      <dgm:prSet custT="1"/>
      <dgm:spPr/>
      <dgm:t>
        <a:bodyPr/>
        <a:lstStyle/>
        <a:p>
          <a:pPr>
            <a:lnSpc>
              <a:spcPct val="100000"/>
            </a:lnSpc>
          </a:pPr>
          <a:r>
            <a:rPr lang="en-US" sz="1200" b="1" dirty="0">
              <a:latin typeface="Calibri" panose="020F0502020204030204" pitchFamily="34" charset="0"/>
              <a:cs typeface="Calibri" panose="020F0502020204030204" pitchFamily="34" charset="0"/>
            </a:rPr>
            <a:t>Teodor-Florin Fortiș </a:t>
          </a:r>
          <a:r>
            <a:rPr lang="en-US" sz="1200" dirty="0">
              <a:latin typeface="Calibri" panose="020F0502020204030204" pitchFamily="34" charset="0"/>
              <a:cs typeface="Calibri" panose="020F0502020204030204" pitchFamily="34" charset="0"/>
            </a:rPr>
            <a:t>- Director </a:t>
          </a:r>
          <a:r>
            <a:rPr lang="en-US" sz="1200" dirty="0" err="1">
              <a:latin typeface="Calibri" panose="020F0502020204030204" pitchFamily="34" charset="0"/>
              <a:cs typeface="Calibri" panose="020F0502020204030204" pitchFamily="34" charset="0"/>
            </a:rPr>
            <a:t>proiect</a:t>
          </a:r>
          <a:r>
            <a:rPr lang="en-US" sz="1200" dirty="0">
              <a:latin typeface="Calibri" panose="020F0502020204030204" pitchFamily="34" charset="0"/>
              <a:cs typeface="Calibri" panose="020F0502020204030204" pitchFamily="34" charset="0"/>
            </a:rPr>
            <a:t>, Expert </a:t>
          </a:r>
          <a:r>
            <a:rPr lang="en-US" sz="1200" dirty="0" err="1">
              <a:latin typeface="Calibri" panose="020F0502020204030204" pitchFamily="34" charset="0"/>
              <a:cs typeface="Calibri" panose="020F0502020204030204" pitchFamily="34" charset="0"/>
            </a:rPr>
            <a:t>accesare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proiecte</a:t>
          </a:r>
          <a:endParaRPr lang="en-US" sz="1200" dirty="0">
            <a:latin typeface="Calibri" panose="020F0502020204030204" pitchFamily="34" charset="0"/>
            <a:cs typeface="Calibri" panose="020F0502020204030204" pitchFamily="34" charset="0"/>
          </a:endParaRPr>
        </a:p>
      </dgm:t>
    </dgm:pt>
    <dgm:pt modelId="{79038965-DFDC-4341-A0F5-3CFCD3A3439B}" type="parTrans" cxnId="{A784F7EB-7C60-43BA-9761-811EAC846A11}">
      <dgm:prSet/>
      <dgm:spPr/>
      <dgm:t>
        <a:bodyPr/>
        <a:lstStyle/>
        <a:p>
          <a:endParaRPr lang="en-US"/>
        </a:p>
      </dgm:t>
    </dgm:pt>
    <dgm:pt modelId="{C52BAE45-A148-4955-B555-17473E66D1A9}" type="sibTrans" cxnId="{A784F7EB-7C60-43BA-9761-811EAC846A11}">
      <dgm:prSet/>
      <dgm:spPr/>
      <dgm:t>
        <a:bodyPr/>
        <a:lstStyle/>
        <a:p>
          <a:endParaRPr lang="en-US"/>
        </a:p>
      </dgm:t>
    </dgm:pt>
    <dgm:pt modelId="{8326865F-1889-4CF5-888A-4D0D3B8C063E}">
      <dgm:prSet/>
      <dgm:spPr/>
      <dgm:t>
        <a:bodyPr/>
        <a:lstStyle/>
        <a:p>
          <a:r>
            <a:rPr lang="ro-RO" dirty="0"/>
            <a:t>Suport</a:t>
          </a:r>
          <a:endParaRPr lang="en-US" dirty="0"/>
        </a:p>
      </dgm:t>
    </dgm:pt>
    <dgm:pt modelId="{FAF718D1-F352-4B79-B490-E9AE69CF5338}" type="parTrans" cxnId="{23676221-8B60-4684-8113-427ABD0C7341}">
      <dgm:prSet/>
      <dgm:spPr/>
      <dgm:t>
        <a:bodyPr/>
        <a:lstStyle/>
        <a:p>
          <a:endParaRPr lang="en-US"/>
        </a:p>
      </dgm:t>
    </dgm:pt>
    <dgm:pt modelId="{661AA1FC-5158-4749-804E-5031CFDBE9EE}" type="sibTrans" cxnId="{23676221-8B60-4684-8113-427ABD0C7341}">
      <dgm:prSet/>
      <dgm:spPr/>
      <dgm:t>
        <a:bodyPr/>
        <a:lstStyle/>
        <a:p>
          <a:endParaRPr lang="en-US"/>
        </a:p>
      </dgm:t>
    </dgm:pt>
    <dgm:pt modelId="{2737FA91-B3C5-4C78-B94A-A018297D73CB}">
      <dgm:prSet custT="1"/>
      <dgm:spPr/>
      <dgm:t>
        <a:bodyPr/>
        <a:lstStyle/>
        <a:p>
          <a:pPr>
            <a:lnSpc>
              <a:spcPct val="100000"/>
            </a:lnSpc>
          </a:pPr>
          <a:r>
            <a:rPr lang="en-US" sz="1200" b="1" dirty="0">
              <a:latin typeface="Calibri" panose="020F0502020204030204" pitchFamily="34" charset="0"/>
              <a:cs typeface="Calibri" panose="020F0502020204030204" pitchFamily="34" charset="0"/>
            </a:rPr>
            <a:t>Rare</a:t>
          </a:r>
          <a:r>
            <a:rPr lang="ro-RO" sz="1200" b="1" dirty="0">
              <a:latin typeface="Calibri" panose="020F0502020204030204" pitchFamily="34" charset="0"/>
              <a:cs typeface="Calibri" panose="020F0502020204030204" pitchFamily="34" charset="0"/>
            </a:rPr>
            <a:t>ș</a:t>
          </a:r>
          <a:r>
            <a:rPr lang="en-US" sz="1200" b="1" dirty="0">
              <a:latin typeface="Calibri" panose="020F0502020204030204" pitchFamily="34" charset="0"/>
              <a:cs typeface="Calibri" panose="020F0502020204030204" pitchFamily="34" charset="0"/>
            </a:rPr>
            <a:t>-Iulian </a:t>
          </a:r>
          <a:r>
            <a:rPr lang="en-US" sz="1200" b="1" dirty="0" err="1">
              <a:latin typeface="Calibri" panose="020F0502020204030204" pitchFamily="34" charset="0"/>
              <a:cs typeface="Calibri" panose="020F0502020204030204" pitchFamily="34" charset="0"/>
            </a:rPr>
            <a:t>Orjan</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Suport</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proiecte</a:t>
          </a:r>
          <a:r>
            <a:rPr lang="en-US" sz="1200" dirty="0">
              <a:latin typeface="Calibri" panose="020F0502020204030204" pitchFamily="34" charset="0"/>
              <a:cs typeface="Calibri" panose="020F0502020204030204" pitchFamily="34" charset="0"/>
            </a:rPr>
            <a:t> </a:t>
          </a:r>
        </a:p>
      </dgm:t>
    </dgm:pt>
    <dgm:pt modelId="{E57C1F47-5C3A-41C8-AEA2-A7842F740191}" type="parTrans" cxnId="{52170531-D2F2-4488-AE4C-2A7ECB057EBC}">
      <dgm:prSet/>
      <dgm:spPr/>
      <dgm:t>
        <a:bodyPr/>
        <a:lstStyle/>
        <a:p>
          <a:endParaRPr lang="en-US"/>
        </a:p>
      </dgm:t>
    </dgm:pt>
    <dgm:pt modelId="{8D8F59A5-D466-4E14-B469-AFE661CC187E}" type="sibTrans" cxnId="{52170531-D2F2-4488-AE4C-2A7ECB057EBC}">
      <dgm:prSet/>
      <dgm:spPr/>
      <dgm:t>
        <a:bodyPr/>
        <a:lstStyle/>
        <a:p>
          <a:endParaRPr lang="en-US"/>
        </a:p>
      </dgm:t>
    </dgm:pt>
    <dgm:pt modelId="{30EF6F37-1CD9-4C4A-A407-88A1005E7E82}">
      <dgm:prSet custT="1"/>
      <dgm:spPr/>
      <dgm:t>
        <a:bodyPr/>
        <a:lstStyle/>
        <a:p>
          <a:pPr>
            <a:lnSpc>
              <a:spcPct val="100000"/>
            </a:lnSpc>
          </a:pPr>
          <a:r>
            <a:rPr lang="en-US" sz="1200" b="1" dirty="0">
              <a:latin typeface="Calibri" panose="020F0502020204030204" pitchFamily="34" charset="0"/>
              <a:cs typeface="Calibri" panose="020F0502020204030204" pitchFamily="34" charset="0"/>
              <a:sym typeface="Times New Roman"/>
            </a:rPr>
            <a:t>Adina </a:t>
          </a:r>
          <a:r>
            <a:rPr lang="en-US" sz="1200" b="1" dirty="0" err="1">
              <a:latin typeface="Calibri" panose="020F0502020204030204" pitchFamily="34" charset="0"/>
              <a:cs typeface="Calibri" panose="020F0502020204030204" pitchFamily="34" charset="0"/>
              <a:sym typeface="Times New Roman"/>
            </a:rPr>
            <a:t>Segneanu</a:t>
          </a:r>
          <a:r>
            <a:rPr lang="en-US" sz="1200" dirty="0">
              <a:latin typeface="Calibri" panose="020F0502020204030204" pitchFamily="34" charset="0"/>
              <a:cs typeface="Calibri" panose="020F0502020204030204" pitchFamily="34" charset="0"/>
              <a:sym typeface="Times New Roman"/>
            </a:rPr>
            <a:t> - </a:t>
          </a:r>
          <a:r>
            <a:rPr lang="en-US" sz="1200" dirty="0" err="1">
              <a:latin typeface="Calibri" panose="020F0502020204030204" pitchFamily="34" charset="0"/>
              <a:cs typeface="Calibri" panose="020F0502020204030204" pitchFamily="34" charset="0"/>
              <a:sym typeface="Times New Roman"/>
            </a:rPr>
            <a:t>Suport</a:t>
          </a:r>
          <a:r>
            <a:rPr lang="en-US" sz="1200" dirty="0">
              <a:latin typeface="Calibri" panose="020F0502020204030204" pitchFamily="34" charset="0"/>
              <a:cs typeface="Calibri" panose="020F0502020204030204" pitchFamily="34" charset="0"/>
              <a:sym typeface="Times New Roman"/>
            </a:rPr>
            <a:t> </a:t>
          </a:r>
          <a:r>
            <a:rPr lang="en-US" sz="1200" dirty="0" err="1">
              <a:latin typeface="Calibri" panose="020F0502020204030204" pitchFamily="34" charset="0"/>
              <a:cs typeface="Calibri" panose="020F0502020204030204" pitchFamily="34" charset="0"/>
              <a:sym typeface="Times New Roman"/>
            </a:rPr>
            <a:t>proiecte</a:t>
          </a:r>
          <a:r>
            <a:rPr lang="en-US" sz="1200" dirty="0">
              <a:latin typeface="Calibri" panose="020F0502020204030204" pitchFamily="34" charset="0"/>
              <a:cs typeface="Calibri" panose="020F0502020204030204" pitchFamily="34" charset="0"/>
              <a:sym typeface="Times New Roman"/>
            </a:rPr>
            <a:t> </a:t>
          </a:r>
          <a:endParaRPr lang="en-US" sz="1200" dirty="0">
            <a:latin typeface="Calibri" panose="020F0502020204030204" pitchFamily="34" charset="0"/>
            <a:cs typeface="Calibri" panose="020F0502020204030204" pitchFamily="34" charset="0"/>
          </a:endParaRPr>
        </a:p>
      </dgm:t>
    </dgm:pt>
    <dgm:pt modelId="{7F8CB329-F4B0-40E5-BD61-84565A7F8333}" type="parTrans" cxnId="{08FFA5F5-0CFB-46EA-9DB9-DD81862EAB42}">
      <dgm:prSet/>
      <dgm:spPr/>
      <dgm:t>
        <a:bodyPr/>
        <a:lstStyle/>
        <a:p>
          <a:endParaRPr lang="en-US"/>
        </a:p>
      </dgm:t>
    </dgm:pt>
    <dgm:pt modelId="{5298D322-0A65-47F6-9A6E-4F04D63CA935}" type="sibTrans" cxnId="{08FFA5F5-0CFB-46EA-9DB9-DD81862EAB42}">
      <dgm:prSet/>
      <dgm:spPr/>
      <dgm:t>
        <a:bodyPr/>
        <a:lstStyle/>
        <a:p>
          <a:endParaRPr lang="en-US"/>
        </a:p>
      </dgm:t>
    </dgm:pt>
    <dgm:pt modelId="{5BF93A28-5C01-4E58-AB68-D99649AFC23F}">
      <dgm:prSet custT="1"/>
      <dgm:spPr/>
      <dgm:t>
        <a:bodyPr/>
        <a:lstStyle/>
        <a:p>
          <a:pPr>
            <a:lnSpc>
              <a:spcPct val="100000"/>
            </a:lnSpc>
          </a:pPr>
          <a:r>
            <a:rPr lang="pt-BR" sz="1200" b="1" dirty="0">
              <a:latin typeface="Calibri" panose="020F0502020204030204" pitchFamily="34" charset="0"/>
              <a:cs typeface="Calibri" panose="020F0502020204030204" pitchFamily="34" charset="0"/>
              <a:sym typeface="Times New Roman"/>
            </a:rPr>
            <a:t>Corina Maria Hogea</a:t>
          </a:r>
          <a:r>
            <a:rPr lang="pt-BR" sz="1200" dirty="0">
              <a:latin typeface="Calibri" panose="020F0502020204030204" pitchFamily="34" charset="0"/>
              <a:cs typeface="Calibri" panose="020F0502020204030204" pitchFamily="34" charset="0"/>
              <a:sym typeface="Times New Roman"/>
            </a:rPr>
            <a:t> - Suport IT</a:t>
          </a:r>
        </a:p>
      </dgm:t>
    </dgm:pt>
    <dgm:pt modelId="{3DBE8086-6FD7-4DDD-AAF1-BC4C3E301B94}" type="parTrans" cxnId="{E8E9E910-1073-4D7D-B35F-AF347B94C2A9}">
      <dgm:prSet/>
      <dgm:spPr/>
      <dgm:t>
        <a:bodyPr/>
        <a:lstStyle/>
        <a:p>
          <a:endParaRPr lang="en-US"/>
        </a:p>
      </dgm:t>
    </dgm:pt>
    <dgm:pt modelId="{4782C868-D5D6-4DD9-819C-FEAC3F0A90B1}" type="sibTrans" cxnId="{E8E9E910-1073-4D7D-B35F-AF347B94C2A9}">
      <dgm:prSet/>
      <dgm:spPr/>
      <dgm:t>
        <a:bodyPr/>
        <a:lstStyle/>
        <a:p>
          <a:endParaRPr lang="en-US"/>
        </a:p>
      </dgm:t>
    </dgm:pt>
    <dgm:pt modelId="{B479D27C-9D47-4ABB-99C1-0702ED02E950}">
      <dgm:prSet custT="1"/>
      <dgm:spPr/>
      <dgm:t>
        <a:bodyPr/>
        <a:lstStyle/>
        <a:p>
          <a:pPr>
            <a:lnSpc>
              <a:spcPct val="100000"/>
            </a:lnSpc>
          </a:pPr>
          <a:r>
            <a:rPr lang="sv-SE" sz="1200" b="1" dirty="0">
              <a:latin typeface="Calibri" panose="020F0502020204030204" pitchFamily="34" charset="0"/>
              <a:cs typeface="Calibri" panose="020F0502020204030204" pitchFamily="34" charset="0"/>
              <a:sym typeface="Times New Roman"/>
            </a:rPr>
            <a:t>Bogdan Aldea </a:t>
          </a:r>
          <a:r>
            <a:rPr lang="sv-SE" sz="1200" dirty="0">
              <a:latin typeface="Calibri" panose="020F0502020204030204" pitchFamily="34" charset="0"/>
              <a:cs typeface="Calibri" panose="020F0502020204030204" pitchFamily="34" charset="0"/>
              <a:sym typeface="Times New Roman"/>
            </a:rPr>
            <a:t>- Suport HR</a:t>
          </a:r>
          <a:endParaRPr lang="sv-SE" sz="1200" dirty="0">
            <a:latin typeface="Calibri" panose="020F0502020204030204" pitchFamily="34" charset="0"/>
            <a:cs typeface="Calibri" panose="020F0502020204030204" pitchFamily="34" charset="0"/>
            <a:sym typeface="Noto Sans Symbols"/>
          </a:endParaRPr>
        </a:p>
      </dgm:t>
    </dgm:pt>
    <dgm:pt modelId="{290C4A9A-3624-49C9-A9A2-39AA3171FA7C}" type="parTrans" cxnId="{E760E65F-E114-42D5-802A-5584BCE34D51}">
      <dgm:prSet/>
      <dgm:spPr/>
      <dgm:t>
        <a:bodyPr/>
        <a:lstStyle/>
        <a:p>
          <a:endParaRPr lang="en-US"/>
        </a:p>
      </dgm:t>
    </dgm:pt>
    <dgm:pt modelId="{71C0E2D7-6E22-45D8-93CF-AB45BCAB8521}" type="sibTrans" cxnId="{E760E65F-E114-42D5-802A-5584BCE34D51}">
      <dgm:prSet/>
      <dgm:spPr/>
      <dgm:t>
        <a:bodyPr/>
        <a:lstStyle/>
        <a:p>
          <a:endParaRPr lang="en-US"/>
        </a:p>
      </dgm:t>
    </dgm:pt>
    <dgm:pt modelId="{94881B9C-AB5B-442C-BB47-CC2303A03488}">
      <dgm:prSet custT="1"/>
      <dgm:spPr/>
      <dgm:t>
        <a:bodyPr/>
        <a:lstStyle/>
        <a:p>
          <a:pPr>
            <a:lnSpc>
              <a:spcPct val="100000"/>
            </a:lnSpc>
          </a:pPr>
          <a:r>
            <a:rPr lang="pt-BR" sz="1200" b="1" dirty="0">
              <a:latin typeface="Calibri" panose="020F0502020204030204" pitchFamily="34" charset="0"/>
              <a:cs typeface="Calibri" panose="020F0502020204030204" pitchFamily="34" charset="0"/>
              <a:sym typeface="Times New Roman"/>
            </a:rPr>
            <a:t>Adriana B</a:t>
          </a:r>
          <a:r>
            <a:rPr lang="ro-RO" sz="1200" b="1" dirty="0">
              <a:latin typeface="Calibri" panose="020F0502020204030204" pitchFamily="34" charset="0"/>
              <a:cs typeface="Calibri" panose="020F0502020204030204" pitchFamily="34" charset="0"/>
              <a:sym typeface="Times New Roman"/>
            </a:rPr>
            <a:t>ă</a:t>
          </a:r>
          <a:r>
            <a:rPr lang="pt-BR" sz="1200" b="1" dirty="0">
              <a:latin typeface="Calibri" panose="020F0502020204030204" pitchFamily="34" charset="0"/>
              <a:cs typeface="Calibri" panose="020F0502020204030204" pitchFamily="34" charset="0"/>
              <a:sym typeface="Times New Roman"/>
            </a:rPr>
            <a:t>rbulescu </a:t>
          </a:r>
          <a:r>
            <a:rPr lang="pt-BR" sz="1200" dirty="0">
              <a:latin typeface="Calibri" panose="020F0502020204030204" pitchFamily="34" charset="0"/>
              <a:cs typeface="Calibri" panose="020F0502020204030204" pitchFamily="34" charset="0"/>
              <a:sym typeface="Times New Roman"/>
            </a:rPr>
            <a:t>- Suport financiar</a:t>
          </a:r>
          <a:endParaRPr lang="pt-BR" sz="1200" dirty="0">
            <a:latin typeface="Calibri" panose="020F0502020204030204" pitchFamily="34" charset="0"/>
            <a:cs typeface="Calibri" panose="020F0502020204030204" pitchFamily="34" charset="0"/>
            <a:sym typeface="Noto Sans Symbols"/>
          </a:endParaRPr>
        </a:p>
      </dgm:t>
    </dgm:pt>
    <dgm:pt modelId="{7BB7EF0F-15E0-4730-B767-41FA35E21036}" type="parTrans" cxnId="{1507FFA6-F8CA-4CD8-9E53-B3551ACDC97F}">
      <dgm:prSet/>
      <dgm:spPr/>
      <dgm:t>
        <a:bodyPr/>
        <a:lstStyle/>
        <a:p>
          <a:endParaRPr lang="en-US"/>
        </a:p>
      </dgm:t>
    </dgm:pt>
    <dgm:pt modelId="{3F5E25A1-90DD-4CB7-8CBB-6163B0A365AC}" type="sibTrans" cxnId="{1507FFA6-F8CA-4CD8-9E53-B3551ACDC97F}">
      <dgm:prSet/>
      <dgm:spPr/>
      <dgm:t>
        <a:bodyPr/>
        <a:lstStyle/>
        <a:p>
          <a:endParaRPr lang="en-US"/>
        </a:p>
      </dgm:t>
    </dgm:pt>
    <dgm:pt modelId="{D8299826-30C7-4FA0-99BE-F88C78B721CB}">
      <dgm:prSet custT="1"/>
      <dgm:spPr/>
      <dgm:t>
        <a:bodyPr/>
        <a:lstStyle/>
        <a:p>
          <a:pPr>
            <a:lnSpc>
              <a:spcPct val="100000"/>
            </a:lnSpc>
          </a:pPr>
          <a:r>
            <a:rPr lang="en-US" sz="1200" b="1" dirty="0">
              <a:latin typeface="Calibri" panose="020F0502020204030204" pitchFamily="34" charset="0"/>
              <a:cs typeface="Calibri" panose="020F0502020204030204" pitchFamily="34" charset="0"/>
              <a:sym typeface="Times New Roman"/>
            </a:rPr>
            <a:t>Diana </a:t>
          </a:r>
          <a:r>
            <a:rPr lang="en-US" sz="1200" b="1" dirty="0" err="1">
              <a:latin typeface="Calibri" panose="020F0502020204030204" pitchFamily="34" charset="0"/>
              <a:cs typeface="Calibri" panose="020F0502020204030204" pitchFamily="34" charset="0"/>
              <a:sym typeface="Times New Roman"/>
            </a:rPr>
            <a:t>Mihu</a:t>
          </a:r>
          <a:r>
            <a:rPr lang="ro-RO" sz="1200" b="1" dirty="0">
              <a:latin typeface="Calibri" panose="020F0502020204030204" pitchFamily="34" charset="0"/>
              <a:cs typeface="Calibri" panose="020F0502020204030204" pitchFamily="34" charset="0"/>
              <a:sym typeface="Times New Roman"/>
            </a:rPr>
            <a:t>ț</a:t>
          </a:r>
          <a:r>
            <a:rPr lang="en-US" sz="1200" dirty="0">
              <a:latin typeface="Calibri" panose="020F0502020204030204" pitchFamily="34" charset="0"/>
              <a:cs typeface="Calibri" panose="020F0502020204030204" pitchFamily="34" charset="0"/>
              <a:sym typeface="Times New Roman"/>
            </a:rPr>
            <a:t> </a:t>
          </a:r>
          <a:r>
            <a:rPr lang="ro-RO" sz="1200" dirty="0">
              <a:latin typeface="Calibri" panose="020F0502020204030204" pitchFamily="34" charset="0"/>
              <a:cs typeface="Calibri" panose="020F0502020204030204" pitchFamily="34" charset="0"/>
              <a:sym typeface="Times New Roman"/>
            </a:rPr>
            <a:t>- </a:t>
          </a:r>
          <a:r>
            <a:rPr lang="en-US" sz="1200" dirty="0" err="1">
              <a:latin typeface="Calibri" panose="020F0502020204030204" pitchFamily="34" charset="0"/>
              <a:cs typeface="Calibri" panose="020F0502020204030204" pitchFamily="34" charset="0"/>
              <a:sym typeface="Times New Roman"/>
            </a:rPr>
            <a:t>Suport</a:t>
          </a:r>
          <a:r>
            <a:rPr lang="en-US" sz="1200" dirty="0">
              <a:latin typeface="Calibri" panose="020F0502020204030204" pitchFamily="34" charset="0"/>
              <a:cs typeface="Calibri" panose="020F0502020204030204" pitchFamily="34" charset="0"/>
              <a:sym typeface="Times New Roman"/>
            </a:rPr>
            <a:t> </a:t>
          </a:r>
          <a:r>
            <a:rPr lang="en-US" sz="1200" dirty="0" err="1">
              <a:latin typeface="Calibri" panose="020F0502020204030204" pitchFamily="34" charset="0"/>
              <a:cs typeface="Calibri" panose="020F0502020204030204" pitchFamily="34" charset="0"/>
              <a:sym typeface="Times New Roman"/>
            </a:rPr>
            <a:t>evenimente</a:t>
          </a:r>
          <a:r>
            <a:rPr lang="en-US" sz="1200" dirty="0">
              <a:latin typeface="Calibri" panose="020F0502020204030204" pitchFamily="34" charset="0"/>
              <a:cs typeface="Calibri" panose="020F0502020204030204" pitchFamily="34" charset="0"/>
              <a:sym typeface="Times New Roman"/>
            </a:rPr>
            <a:t> </a:t>
          </a:r>
          <a:endParaRPr lang="en-US" sz="1200" dirty="0">
            <a:latin typeface="Calibri" panose="020F0502020204030204" pitchFamily="34" charset="0"/>
            <a:cs typeface="Calibri" panose="020F0502020204030204" pitchFamily="34" charset="0"/>
            <a:sym typeface="Noto Sans Symbols"/>
          </a:endParaRPr>
        </a:p>
      </dgm:t>
    </dgm:pt>
    <dgm:pt modelId="{DC92F1A1-6447-445A-AC48-FDFF01CC1846}" type="parTrans" cxnId="{82F9BDD6-171C-4EE2-9F70-00D9002D5D84}">
      <dgm:prSet/>
      <dgm:spPr/>
      <dgm:t>
        <a:bodyPr/>
        <a:lstStyle/>
        <a:p>
          <a:endParaRPr lang="en-US"/>
        </a:p>
      </dgm:t>
    </dgm:pt>
    <dgm:pt modelId="{95213E18-5716-4980-97E6-6ED4B9022005}" type="sibTrans" cxnId="{82F9BDD6-171C-4EE2-9F70-00D9002D5D84}">
      <dgm:prSet/>
      <dgm:spPr/>
      <dgm:t>
        <a:bodyPr/>
        <a:lstStyle/>
        <a:p>
          <a:endParaRPr lang="en-US"/>
        </a:p>
      </dgm:t>
    </dgm:pt>
    <dgm:pt modelId="{C8A107AF-91EC-4A34-A487-FDC6E66CF717}">
      <dgm:prSet custT="1"/>
      <dgm:spPr/>
      <dgm:t>
        <a:bodyPr/>
        <a:lstStyle/>
        <a:p>
          <a:pPr>
            <a:lnSpc>
              <a:spcPct val="100000"/>
            </a:lnSpc>
          </a:pPr>
          <a:r>
            <a:rPr lang="pt-BR" sz="1200" b="1" dirty="0">
              <a:latin typeface="Calibri" panose="020F0502020204030204" pitchFamily="34" charset="0"/>
              <a:cs typeface="Calibri" panose="020F0502020204030204" pitchFamily="34" charset="0"/>
              <a:sym typeface="Times New Roman"/>
            </a:rPr>
            <a:t>Mirela Aurora Vălceanu </a:t>
          </a:r>
          <a:r>
            <a:rPr lang="pt-BR" sz="1200" dirty="0">
              <a:latin typeface="Calibri" panose="020F0502020204030204" pitchFamily="34" charset="0"/>
              <a:cs typeface="Calibri" panose="020F0502020204030204" pitchFamily="34" charset="0"/>
              <a:sym typeface="Times New Roman"/>
            </a:rPr>
            <a:t>- Suport evenimente </a:t>
          </a:r>
          <a:endParaRPr lang="pt-BR" sz="1200" dirty="0">
            <a:latin typeface="Calibri" panose="020F0502020204030204" pitchFamily="34" charset="0"/>
            <a:cs typeface="Calibri" panose="020F0502020204030204" pitchFamily="34" charset="0"/>
            <a:sym typeface="Noto Sans Symbols"/>
          </a:endParaRPr>
        </a:p>
      </dgm:t>
    </dgm:pt>
    <dgm:pt modelId="{31F1DA3D-1A1C-47CA-9340-8904F5E72DF0}" type="parTrans" cxnId="{32A97BCA-D27E-4002-81CF-BD9FC6A1ACA5}">
      <dgm:prSet/>
      <dgm:spPr/>
      <dgm:t>
        <a:bodyPr/>
        <a:lstStyle/>
        <a:p>
          <a:endParaRPr lang="en-US"/>
        </a:p>
      </dgm:t>
    </dgm:pt>
    <dgm:pt modelId="{19BBE205-DD11-4079-97E8-6DAF6960BAEE}" type="sibTrans" cxnId="{32A97BCA-D27E-4002-81CF-BD9FC6A1ACA5}">
      <dgm:prSet/>
      <dgm:spPr/>
      <dgm:t>
        <a:bodyPr/>
        <a:lstStyle/>
        <a:p>
          <a:endParaRPr lang="en-US"/>
        </a:p>
      </dgm:t>
    </dgm:pt>
    <dgm:pt modelId="{10D12583-2213-4FFB-A095-5B9AC628F743}">
      <dgm:prSet/>
      <dgm:spPr/>
      <dgm:t>
        <a:bodyPr/>
        <a:lstStyle/>
        <a:p>
          <a:r>
            <a:rPr lang="ro-RO" dirty="0">
              <a:sym typeface="Noto Sans Symbols"/>
            </a:rPr>
            <a:t>Personal propriu</a:t>
          </a:r>
          <a:endParaRPr lang="it-IT" dirty="0">
            <a:sym typeface="Noto Sans Symbols"/>
          </a:endParaRPr>
        </a:p>
      </dgm:t>
    </dgm:pt>
    <dgm:pt modelId="{F4DCE2BB-CF1B-40BC-B0DF-961056416256}" type="parTrans" cxnId="{37BF0EDA-7DF3-4778-9530-9355A8227EB6}">
      <dgm:prSet/>
      <dgm:spPr/>
      <dgm:t>
        <a:bodyPr/>
        <a:lstStyle/>
        <a:p>
          <a:endParaRPr lang="en-US"/>
        </a:p>
      </dgm:t>
    </dgm:pt>
    <dgm:pt modelId="{F0647F54-C31B-47EC-9FB7-D131BBE68499}" type="sibTrans" cxnId="{37BF0EDA-7DF3-4778-9530-9355A8227EB6}">
      <dgm:prSet/>
      <dgm:spPr/>
      <dgm:t>
        <a:bodyPr/>
        <a:lstStyle/>
        <a:p>
          <a:endParaRPr lang="en-US"/>
        </a:p>
      </dgm:t>
    </dgm:pt>
    <dgm:pt modelId="{77627D1F-7961-47FF-9B01-804C2CDCC3BF}">
      <dgm:prSet custT="1"/>
      <dgm:spPr/>
      <dgm:t>
        <a:bodyPr/>
        <a:lstStyle/>
        <a:p>
          <a:pPr>
            <a:lnSpc>
              <a:spcPct val="100000"/>
            </a:lnSpc>
          </a:pPr>
          <a:r>
            <a:rPr lang="it-IT" sz="1200" b="1" dirty="0">
              <a:latin typeface="Calibri" panose="020F0502020204030204" pitchFamily="34" charset="0"/>
              <a:cs typeface="Calibri" panose="020F0502020204030204" pitchFamily="34" charset="0"/>
              <a:sym typeface="Times New Roman"/>
            </a:rPr>
            <a:t>Andreea Bianca Radu </a:t>
          </a:r>
          <a:r>
            <a:rPr lang="it-IT" sz="1200" dirty="0">
              <a:latin typeface="Calibri" panose="020F0502020204030204" pitchFamily="34" charset="0"/>
              <a:cs typeface="Calibri" panose="020F0502020204030204" pitchFamily="34" charset="0"/>
              <a:sym typeface="Times New Roman"/>
            </a:rPr>
            <a:t>– Personal suport </a:t>
          </a:r>
          <a:endParaRPr lang="it-IT" sz="1200" dirty="0">
            <a:latin typeface="Calibri" panose="020F0502020204030204" pitchFamily="34" charset="0"/>
            <a:cs typeface="Calibri" panose="020F0502020204030204" pitchFamily="34" charset="0"/>
            <a:sym typeface="Noto Sans Symbols"/>
          </a:endParaRPr>
        </a:p>
      </dgm:t>
    </dgm:pt>
    <dgm:pt modelId="{04EA3BF1-A2DA-4D33-A8D8-6AA146D96A96}" type="parTrans" cxnId="{C5F3790C-9E1F-41C0-85A2-C6B49C396EB9}">
      <dgm:prSet/>
      <dgm:spPr/>
      <dgm:t>
        <a:bodyPr/>
        <a:lstStyle/>
        <a:p>
          <a:endParaRPr lang="en-US"/>
        </a:p>
      </dgm:t>
    </dgm:pt>
    <dgm:pt modelId="{3773F5A8-A15E-4B1C-B8B4-860E67734E8F}" type="sibTrans" cxnId="{C5F3790C-9E1F-41C0-85A2-C6B49C396EB9}">
      <dgm:prSet/>
      <dgm:spPr/>
      <dgm:t>
        <a:bodyPr/>
        <a:lstStyle/>
        <a:p>
          <a:endParaRPr lang="en-US"/>
        </a:p>
      </dgm:t>
    </dgm:pt>
    <dgm:pt modelId="{A29045A3-318F-4FF1-B387-A33F069DC3DE}">
      <dgm:prSet custT="1"/>
      <dgm:spPr/>
      <dgm:t>
        <a:bodyPr/>
        <a:lstStyle/>
        <a:p>
          <a:pPr>
            <a:lnSpc>
              <a:spcPct val="100000"/>
            </a:lnSpc>
          </a:pPr>
          <a:r>
            <a:rPr lang="it-IT" sz="1200" b="1" dirty="0">
              <a:latin typeface="Calibri" panose="020F0502020204030204" pitchFamily="34" charset="0"/>
              <a:cs typeface="Calibri" panose="020F0502020204030204" pitchFamily="34" charset="0"/>
              <a:sym typeface="Times New Roman"/>
            </a:rPr>
            <a:t>Corina Ștefania Verdea</a:t>
          </a:r>
          <a:r>
            <a:rPr lang="it-IT" sz="1200" dirty="0">
              <a:latin typeface="Calibri" panose="020F0502020204030204" pitchFamily="34" charset="0"/>
              <a:cs typeface="Calibri" panose="020F0502020204030204" pitchFamily="34" charset="0"/>
              <a:sym typeface="Times New Roman"/>
            </a:rPr>
            <a:t> – Personal propriu </a:t>
          </a:r>
          <a:endParaRPr lang="it-IT" sz="1200" dirty="0">
            <a:latin typeface="Calibri" panose="020F0502020204030204" pitchFamily="34" charset="0"/>
            <a:cs typeface="Calibri" panose="020F0502020204030204" pitchFamily="34" charset="0"/>
            <a:sym typeface="Noto Sans Symbols"/>
          </a:endParaRPr>
        </a:p>
      </dgm:t>
    </dgm:pt>
    <dgm:pt modelId="{E4C3A8D5-956F-4734-AFF9-8A8AEF81D584}" type="parTrans" cxnId="{776724E6-CB06-4F85-95CC-5177A0F76D38}">
      <dgm:prSet/>
      <dgm:spPr/>
      <dgm:t>
        <a:bodyPr/>
        <a:lstStyle/>
        <a:p>
          <a:endParaRPr lang="en-US"/>
        </a:p>
      </dgm:t>
    </dgm:pt>
    <dgm:pt modelId="{587B1448-6B6F-4D64-94A8-5634C32BFF6B}" type="sibTrans" cxnId="{776724E6-CB06-4F85-95CC-5177A0F76D38}">
      <dgm:prSet/>
      <dgm:spPr/>
      <dgm:t>
        <a:bodyPr/>
        <a:lstStyle/>
        <a:p>
          <a:endParaRPr lang="en-US"/>
        </a:p>
      </dgm:t>
    </dgm:pt>
    <dgm:pt modelId="{D8845D14-45D5-4362-BAD5-A75B0BE16243}">
      <dgm:prSet custT="1"/>
      <dgm:spPr/>
      <dgm:t>
        <a:bodyPr/>
        <a:lstStyle/>
        <a:p>
          <a:pPr>
            <a:lnSpc>
              <a:spcPct val="100000"/>
            </a:lnSpc>
          </a:pPr>
          <a:endParaRPr lang="en-US" sz="1200" dirty="0">
            <a:latin typeface="Calibri" panose="020F0502020204030204" pitchFamily="34" charset="0"/>
            <a:cs typeface="Calibri" panose="020F0502020204030204" pitchFamily="34" charset="0"/>
          </a:endParaRPr>
        </a:p>
      </dgm:t>
    </dgm:pt>
    <dgm:pt modelId="{16E0D275-04EA-49DB-AA8F-84AAD112E802}" type="parTrans" cxnId="{31DB863D-36A2-4B8B-BCC9-C4D3AE39ACB4}">
      <dgm:prSet/>
      <dgm:spPr/>
      <dgm:t>
        <a:bodyPr/>
        <a:lstStyle/>
        <a:p>
          <a:endParaRPr lang="en-US"/>
        </a:p>
      </dgm:t>
    </dgm:pt>
    <dgm:pt modelId="{8C28963E-B425-4C1A-9EF0-014E970B9A9A}" type="sibTrans" cxnId="{31DB863D-36A2-4B8B-BCC9-C4D3AE39ACB4}">
      <dgm:prSet/>
      <dgm:spPr/>
      <dgm:t>
        <a:bodyPr/>
        <a:lstStyle/>
        <a:p>
          <a:endParaRPr lang="en-US"/>
        </a:p>
      </dgm:t>
    </dgm:pt>
    <dgm:pt modelId="{DDC46ADD-B0F9-4416-B1F6-F028D1D64699}">
      <dgm:prSet custT="1"/>
      <dgm:spPr/>
      <dgm:t>
        <a:bodyPr/>
        <a:lstStyle/>
        <a:p>
          <a:pPr>
            <a:lnSpc>
              <a:spcPct val="100000"/>
            </a:lnSpc>
          </a:pPr>
          <a:endParaRPr lang="en-US" sz="1200" dirty="0">
            <a:latin typeface="Calibri" panose="020F0502020204030204" pitchFamily="34" charset="0"/>
            <a:cs typeface="Calibri" panose="020F0502020204030204" pitchFamily="34" charset="0"/>
          </a:endParaRPr>
        </a:p>
      </dgm:t>
    </dgm:pt>
    <dgm:pt modelId="{0EFFAFDA-B65E-4036-BF1C-8A33C3EBE0C1}" type="parTrans" cxnId="{48A39711-4546-447B-A43C-A4B34D7BED63}">
      <dgm:prSet/>
      <dgm:spPr/>
      <dgm:t>
        <a:bodyPr/>
        <a:lstStyle/>
        <a:p>
          <a:endParaRPr lang="en-US"/>
        </a:p>
      </dgm:t>
    </dgm:pt>
    <dgm:pt modelId="{C075EDC5-55B5-4E24-8B95-2807CB1AE39C}" type="sibTrans" cxnId="{48A39711-4546-447B-A43C-A4B34D7BED63}">
      <dgm:prSet/>
      <dgm:spPr/>
      <dgm:t>
        <a:bodyPr/>
        <a:lstStyle/>
        <a:p>
          <a:endParaRPr lang="en-US"/>
        </a:p>
      </dgm:t>
    </dgm:pt>
    <dgm:pt modelId="{DB5E273A-9E37-43BC-A124-906B238E2F3E}">
      <dgm:prSet custT="1"/>
      <dgm:spPr/>
      <dgm:t>
        <a:bodyPr/>
        <a:lstStyle/>
        <a:p>
          <a:pPr>
            <a:lnSpc>
              <a:spcPct val="100000"/>
            </a:lnSpc>
          </a:pPr>
          <a:endParaRPr lang="en-US" sz="1200" dirty="0">
            <a:latin typeface="Calibri" panose="020F0502020204030204" pitchFamily="34" charset="0"/>
            <a:cs typeface="Calibri" panose="020F0502020204030204" pitchFamily="34" charset="0"/>
          </a:endParaRPr>
        </a:p>
      </dgm:t>
    </dgm:pt>
    <dgm:pt modelId="{27933A7F-6C69-4B46-BFC7-750525A81CC5}" type="parTrans" cxnId="{26AB884F-A664-4B0D-A0D4-AB2742504D4D}">
      <dgm:prSet/>
      <dgm:spPr/>
      <dgm:t>
        <a:bodyPr/>
        <a:lstStyle/>
        <a:p>
          <a:endParaRPr lang="en-US"/>
        </a:p>
      </dgm:t>
    </dgm:pt>
    <dgm:pt modelId="{ED4E3E9B-965A-4955-9516-9464801AADE2}" type="sibTrans" cxnId="{26AB884F-A664-4B0D-A0D4-AB2742504D4D}">
      <dgm:prSet/>
      <dgm:spPr/>
      <dgm:t>
        <a:bodyPr/>
        <a:lstStyle/>
        <a:p>
          <a:endParaRPr lang="en-US"/>
        </a:p>
      </dgm:t>
    </dgm:pt>
    <dgm:pt modelId="{3B2A5AB3-DCC8-4F81-84E5-DDCE98E7BA93}">
      <dgm:prSet custT="1"/>
      <dgm:spPr/>
      <dgm:t>
        <a:bodyPr/>
        <a:lstStyle/>
        <a:p>
          <a:pPr>
            <a:lnSpc>
              <a:spcPct val="100000"/>
            </a:lnSpc>
          </a:pPr>
          <a:endParaRPr lang="en-US" sz="1200" dirty="0">
            <a:latin typeface="Calibri" panose="020F0502020204030204" pitchFamily="34" charset="0"/>
            <a:cs typeface="Calibri" panose="020F0502020204030204" pitchFamily="34" charset="0"/>
          </a:endParaRPr>
        </a:p>
      </dgm:t>
    </dgm:pt>
    <dgm:pt modelId="{35638C7A-C9CC-4D45-8B7B-AFD90BAC864A}" type="parTrans" cxnId="{2F12DAC6-124B-4B40-90A9-CDBB9B0D4737}">
      <dgm:prSet/>
      <dgm:spPr/>
      <dgm:t>
        <a:bodyPr/>
        <a:lstStyle/>
        <a:p>
          <a:endParaRPr lang="en-US"/>
        </a:p>
      </dgm:t>
    </dgm:pt>
    <dgm:pt modelId="{F928E770-9F8A-44E4-8394-616FF2E277AA}" type="sibTrans" cxnId="{2F12DAC6-124B-4B40-90A9-CDBB9B0D4737}">
      <dgm:prSet/>
      <dgm:spPr/>
      <dgm:t>
        <a:bodyPr/>
        <a:lstStyle/>
        <a:p>
          <a:endParaRPr lang="en-US"/>
        </a:p>
      </dgm:t>
    </dgm:pt>
    <dgm:pt modelId="{AE9E09DD-F485-4674-A9D9-6D307FE20D4B}">
      <dgm:prSet custT="1"/>
      <dgm:spPr/>
      <dgm:t>
        <a:bodyPr/>
        <a:lstStyle/>
        <a:p>
          <a:pPr>
            <a:lnSpc>
              <a:spcPct val="100000"/>
            </a:lnSpc>
          </a:pPr>
          <a:endParaRPr lang="en-US" sz="1200" dirty="0">
            <a:latin typeface="Calibri" panose="020F0502020204030204" pitchFamily="34" charset="0"/>
            <a:cs typeface="Calibri" panose="020F0502020204030204" pitchFamily="34" charset="0"/>
          </a:endParaRPr>
        </a:p>
      </dgm:t>
    </dgm:pt>
    <dgm:pt modelId="{E77411F1-A366-4C54-A208-C890FCE26C76}" type="parTrans" cxnId="{86B0123A-FA32-4D53-85E8-7826AD214BA5}">
      <dgm:prSet/>
      <dgm:spPr/>
      <dgm:t>
        <a:bodyPr/>
        <a:lstStyle/>
        <a:p>
          <a:endParaRPr lang="en-US"/>
        </a:p>
      </dgm:t>
    </dgm:pt>
    <dgm:pt modelId="{12B86007-67BC-4D44-A39E-13C18AF96115}" type="sibTrans" cxnId="{86B0123A-FA32-4D53-85E8-7826AD214BA5}">
      <dgm:prSet/>
      <dgm:spPr/>
      <dgm:t>
        <a:bodyPr/>
        <a:lstStyle/>
        <a:p>
          <a:endParaRPr lang="en-US"/>
        </a:p>
      </dgm:t>
    </dgm:pt>
    <dgm:pt modelId="{862795A5-574A-4BBC-A12F-0DAC56B336D5}">
      <dgm:prSet custT="1"/>
      <dgm:spPr/>
      <dgm:t>
        <a:bodyPr/>
        <a:lstStyle/>
        <a:p>
          <a:pPr>
            <a:lnSpc>
              <a:spcPct val="100000"/>
            </a:lnSpc>
          </a:pPr>
          <a:endParaRPr lang="en-US" sz="1200" dirty="0">
            <a:latin typeface="Calibri" panose="020F0502020204030204" pitchFamily="34" charset="0"/>
            <a:cs typeface="Calibri" panose="020F0502020204030204" pitchFamily="34" charset="0"/>
          </a:endParaRPr>
        </a:p>
      </dgm:t>
    </dgm:pt>
    <dgm:pt modelId="{74E327F1-2CF4-4BD6-A63F-88FCB9A5596B}" type="parTrans" cxnId="{0247696E-8B97-4886-9D15-CAC2037C3815}">
      <dgm:prSet/>
      <dgm:spPr/>
      <dgm:t>
        <a:bodyPr/>
        <a:lstStyle/>
        <a:p>
          <a:endParaRPr lang="en-US"/>
        </a:p>
      </dgm:t>
    </dgm:pt>
    <dgm:pt modelId="{04B3283A-9958-4721-82D8-9607152BDE69}" type="sibTrans" cxnId="{0247696E-8B97-4886-9D15-CAC2037C3815}">
      <dgm:prSet/>
      <dgm:spPr/>
      <dgm:t>
        <a:bodyPr/>
        <a:lstStyle/>
        <a:p>
          <a:endParaRPr lang="en-US"/>
        </a:p>
      </dgm:t>
    </dgm:pt>
    <dgm:pt modelId="{4DD5B354-6855-4CDE-8126-3B452A23541F}">
      <dgm:prSet custT="1"/>
      <dgm:spPr/>
      <dgm:t>
        <a:bodyPr/>
        <a:lstStyle/>
        <a:p>
          <a:pPr>
            <a:lnSpc>
              <a:spcPct val="100000"/>
            </a:lnSpc>
          </a:pPr>
          <a:endParaRPr lang="en-US" sz="1200" dirty="0">
            <a:latin typeface="Calibri" panose="020F0502020204030204" pitchFamily="34" charset="0"/>
            <a:cs typeface="Calibri" panose="020F0502020204030204" pitchFamily="34" charset="0"/>
          </a:endParaRPr>
        </a:p>
      </dgm:t>
    </dgm:pt>
    <dgm:pt modelId="{B844CB47-E7F1-4845-AC73-C85D950CD62C}" type="parTrans" cxnId="{C318FFDE-F587-4AB9-9819-BC4175185120}">
      <dgm:prSet/>
      <dgm:spPr/>
      <dgm:t>
        <a:bodyPr/>
        <a:lstStyle/>
        <a:p>
          <a:endParaRPr lang="en-US"/>
        </a:p>
      </dgm:t>
    </dgm:pt>
    <dgm:pt modelId="{01CA8FBB-5E66-4745-A988-198506B6D0F4}" type="sibTrans" cxnId="{C318FFDE-F587-4AB9-9819-BC4175185120}">
      <dgm:prSet/>
      <dgm:spPr/>
      <dgm:t>
        <a:bodyPr/>
        <a:lstStyle/>
        <a:p>
          <a:endParaRPr lang="en-US"/>
        </a:p>
      </dgm:t>
    </dgm:pt>
    <dgm:pt modelId="{68DA8CFC-0619-496A-A51D-7998DF562CCC}">
      <dgm:prSet custT="1"/>
      <dgm:spPr/>
      <dgm:t>
        <a:bodyPr/>
        <a:lstStyle/>
        <a:p>
          <a:pPr>
            <a:lnSpc>
              <a:spcPct val="100000"/>
            </a:lnSpc>
          </a:pPr>
          <a:r>
            <a:rPr lang="en-US" sz="1200" b="1" dirty="0">
              <a:latin typeface="Calibri" panose="020F0502020204030204" pitchFamily="34" charset="0"/>
              <a:cs typeface="Calibri" panose="020F0502020204030204" pitchFamily="34" charset="0"/>
            </a:rPr>
            <a:t>Daniela </a:t>
          </a:r>
          <a:r>
            <a:rPr lang="en-US" sz="1200" b="1" dirty="0" err="1">
              <a:latin typeface="Calibri" panose="020F0502020204030204" pitchFamily="34" charset="0"/>
              <a:cs typeface="Calibri" panose="020F0502020204030204" pitchFamily="34" charset="0"/>
            </a:rPr>
            <a:t>Zaharie</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 Expert </a:t>
          </a:r>
          <a:r>
            <a:rPr lang="en-US" sz="1200" dirty="0" err="1">
              <a:latin typeface="Calibri" panose="020F0502020204030204" pitchFamily="34" charset="0"/>
              <a:cs typeface="Calibri" panose="020F0502020204030204" pitchFamily="34" charset="0"/>
            </a:rPr>
            <a:t>accesare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proiecte</a:t>
          </a:r>
          <a:r>
            <a:rPr lang="en-US" sz="1200" dirty="0">
              <a:latin typeface="Calibri" panose="020F0502020204030204" pitchFamily="34" charset="0"/>
              <a:cs typeface="Calibri" panose="020F0502020204030204" pitchFamily="34" charset="0"/>
            </a:rPr>
            <a:t> </a:t>
          </a:r>
        </a:p>
      </dgm:t>
    </dgm:pt>
    <dgm:pt modelId="{E81E66D2-310E-45E0-B2E1-74F0BEC047C2}" type="parTrans" cxnId="{0909E75F-FF7D-42F2-9D40-74E928E1D349}">
      <dgm:prSet/>
      <dgm:spPr/>
      <dgm:t>
        <a:bodyPr/>
        <a:lstStyle/>
        <a:p>
          <a:endParaRPr lang="en-US"/>
        </a:p>
      </dgm:t>
    </dgm:pt>
    <dgm:pt modelId="{492E73AE-2B51-4E76-B8BF-DFAB07B9DD81}" type="sibTrans" cxnId="{0909E75F-FF7D-42F2-9D40-74E928E1D349}">
      <dgm:prSet/>
      <dgm:spPr/>
      <dgm:t>
        <a:bodyPr/>
        <a:lstStyle/>
        <a:p>
          <a:endParaRPr lang="en-US"/>
        </a:p>
      </dgm:t>
    </dgm:pt>
    <dgm:pt modelId="{2D18AB44-6C00-4261-8232-DABCD94E86C6}">
      <dgm:prSet custT="1"/>
      <dgm:spPr/>
      <dgm:t>
        <a:bodyPr/>
        <a:lstStyle/>
        <a:p>
          <a:pPr>
            <a:lnSpc>
              <a:spcPct val="100000"/>
            </a:lnSpc>
          </a:pPr>
          <a:endParaRPr lang="en-US" sz="1200" dirty="0">
            <a:latin typeface="Calibri" panose="020F0502020204030204" pitchFamily="34" charset="0"/>
            <a:cs typeface="Calibri" panose="020F0502020204030204" pitchFamily="34" charset="0"/>
          </a:endParaRPr>
        </a:p>
      </dgm:t>
    </dgm:pt>
    <dgm:pt modelId="{D2758449-E7C7-42BD-AC82-09D1BA50055F}" type="parTrans" cxnId="{BA20232C-7EC5-4A4A-B591-68CC2CB7490D}">
      <dgm:prSet/>
      <dgm:spPr/>
      <dgm:t>
        <a:bodyPr/>
        <a:lstStyle/>
        <a:p>
          <a:endParaRPr lang="en-US"/>
        </a:p>
      </dgm:t>
    </dgm:pt>
    <dgm:pt modelId="{5B399703-860D-45F2-B6EC-82757F7A3DB6}" type="sibTrans" cxnId="{BA20232C-7EC5-4A4A-B591-68CC2CB7490D}">
      <dgm:prSet/>
      <dgm:spPr/>
      <dgm:t>
        <a:bodyPr/>
        <a:lstStyle/>
        <a:p>
          <a:endParaRPr lang="en-US"/>
        </a:p>
      </dgm:t>
    </dgm:pt>
    <dgm:pt modelId="{B9661522-0855-4BA3-8035-5566619CF74F}">
      <dgm:prSet custT="1"/>
      <dgm:spPr/>
      <dgm:t>
        <a:bodyPr/>
        <a:lstStyle/>
        <a:p>
          <a:pPr>
            <a:lnSpc>
              <a:spcPct val="100000"/>
            </a:lnSpc>
          </a:pPr>
          <a:endParaRPr lang="en-US" sz="1200" dirty="0">
            <a:latin typeface="Calibri" panose="020F0502020204030204" pitchFamily="34" charset="0"/>
            <a:cs typeface="Calibri" panose="020F0502020204030204" pitchFamily="34" charset="0"/>
          </a:endParaRPr>
        </a:p>
      </dgm:t>
    </dgm:pt>
    <dgm:pt modelId="{46CA7E86-8A6E-41A1-B23C-0E5F5891E786}" type="parTrans" cxnId="{866D0FA4-29AB-4903-A98C-EBBD48690144}">
      <dgm:prSet/>
      <dgm:spPr/>
      <dgm:t>
        <a:bodyPr/>
        <a:lstStyle/>
        <a:p>
          <a:endParaRPr lang="en-US"/>
        </a:p>
      </dgm:t>
    </dgm:pt>
    <dgm:pt modelId="{D91DE8F7-9589-4BF3-B26F-FF7B875D3C8E}" type="sibTrans" cxnId="{866D0FA4-29AB-4903-A98C-EBBD48690144}">
      <dgm:prSet/>
      <dgm:spPr/>
      <dgm:t>
        <a:bodyPr/>
        <a:lstStyle/>
        <a:p>
          <a:endParaRPr lang="en-US"/>
        </a:p>
      </dgm:t>
    </dgm:pt>
    <dgm:pt modelId="{2F9A04B1-21E3-4DD5-AF97-8998139C0E52}">
      <dgm:prSet custT="1"/>
      <dgm:spPr/>
      <dgm:t>
        <a:bodyPr/>
        <a:lstStyle/>
        <a:p>
          <a:pPr>
            <a:lnSpc>
              <a:spcPct val="100000"/>
            </a:lnSpc>
          </a:pPr>
          <a:endParaRPr lang="en-US" sz="1200" dirty="0">
            <a:latin typeface="Calibri" panose="020F0502020204030204" pitchFamily="34" charset="0"/>
            <a:cs typeface="Calibri" panose="020F0502020204030204" pitchFamily="34" charset="0"/>
          </a:endParaRPr>
        </a:p>
      </dgm:t>
    </dgm:pt>
    <dgm:pt modelId="{B58C78CC-A8CB-4691-93B1-E6818B9D2B3A}" type="parTrans" cxnId="{3B2A3C5F-1F07-4AD9-AFBC-9C0F7906F699}">
      <dgm:prSet/>
      <dgm:spPr/>
      <dgm:t>
        <a:bodyPr/>
        <a:lstStyle/>
        <a:p>
          <a:endParaRPr lang="en-US"/>
        </a:p>
      </dgm:t>
    </dgm:pt>
    <dgm:pt modelId="{2098205F-E8AA-45C1-90C4-154235AC051D}" type="sibTrans" cxnId="{3B2A3C5F-1F07-4AD9-AFBC-9C0F7906F699}">
      <dgm:prSet/>
      <dgm:spPr/>
      <dgm:t>
        <a:bodyPr/>
        <a:lstStyle/>
        <a:p>
          <a:endParaRPr lang="en-US"/>
        </a:p>
      </dgm:t>
    </dgm:pt>
    <dgm:pt modelId="{91783BA9-FFCD-4690-A7F9-8363EA635D86}">
      <dgm:prSet custT="1"/>
      <dgm:spPr/>
      <dgm:t>
        <a:bodyPr/>
        <a:lstStyle/>
        <a:p>
          <a:pPr>
            <a:lnSpc>
              <a:spcPct val="100000"/>
            </a:lnSpc>
          </a:pPr>
          <a:endParaRPr lang="it-IT" sz="1200" dirty="0">
            <a:latin typeface="Calibri" panose="020F0502020204030204" pitchFamily="34" charset="0"/>
            <a:cs typeface="Calibri" panose="020F0502020204030204" pitchFamily="34" charset="0"/>
            <a:sym typeface="Noto Sans Symbols"/>
          </a:endParaRPr>
        </a:p>
      </dgm:t>
    </dgm:pt>
    <dgm:pt modelId="{4ACE7C4F-B268-4C7D-840D-1336174F7F98}" type="parTrans" cxnId="{89FEBF2E-D4D8-40E9-B56B-0A62890639F6}">
      <dgm:prSet/>
      <dgm:spPr/>
      <dgm:t>
        <a:bodyPr/>
        <a:lstStyle/>
        <a:p>
          <a:endParaRPr lang="en-US"/>
        </a:p>
      </dgm:t>
    </dgm:pt>
    <dgm:pt modelId="{8F878DCF-622D-41EC-9A64-E8AA1FFB6950}" type="sibTrans" cxnId="{89FEBF2E-D4D8-40E9-B56B-0A62890639F6}">
      <dgm:prSet/>
      <dgm:spPr/>
      <dgm:t>
        <a:bodyPr/>
        <a:lstStyle/>
        <a:p>
          <a:endParaRPr lang="en-US"/>
        </a:p>
      </dgm:t>
    </dgm:pt>
    <dgm:pt modelId="{83D2EAF9-793E-4157-90E7-9EC47DFE65EE}">
      <dgm:prSet custT="1"/>
      <dgm:spPr/>
      <dgm:t>
        <a:bodyPr/>
        <a:lstStyle/>
        <a:p>
          <a:pPr>
            <a:lnSpc>
              <a:spcPct val="100000"/>
            </a:lnSpc>
          </a:pPr>
          <a:endParaRPr lang="it-IT" sz="1200" dirty="0">
            <a:latin typeface="Calibri" panose="020F0502020204030204" pitchFamily="34" charset="0"/>
            <a:cs typeface="Calibri" panose="020F0502020204030204" pitchFamily="34" charset="0"/>
            <a:sym typeface="Noto Sans Symbols"/>
          </a:endParaRPr>
        </a:p>
      </dgm:t>
    </dgm:pt>
    <dgm:pt modelId="{46AC8DEB-4350-4876-BA11-01AA5B709F65}" type="parTrans" cxnId="{C984842B-EFE5-4E1B-B61B-67B39C3A0C57}">
      <dgm:prSet/>
      <dgm:spPr/>
      <dgm:t>
        <a:bodyPr/>
        <a:lstStyle/>
        <a:p>
          <a:endParaRPr lang="en-US"/>
        </a:p>
      </dgm:t>
    </dgm:pt>
    <dgm:pt modelId="{97210533-1940-45A8-B96D-6EB6ABF47F69}" type="sibTrans" cxnId="{C984842B-EFE5-4E1B-B61B-67B39C3A0C57}">
      <dgm:prSet/>
      <dgm:spPr/>
      <dgm:t>
        <a:bodyPr/>
        <a:lstStyle/>
        <a:p>
          <a:endParaRPr lang="en-US"/>
        </a:p>
      </dgm:t>
    </dgm:pt>
    <dgm:pt modelId="{0736FD37-D73F-4F09-AF13-4CFDD43FDEDB}">
      <dgm:prSet custT="1"/>
      <dgm:spPr/>
      <dgm:t>
        <a:bodyPr/>
        <a:lstStyle/>
        <a:p>
          <a:pPr>
            <a:lnSpc>
              <a:spcPct val="100000"/>
            </a:lnSpc>
          </a:pPr>
          <a:endParaRPr lang="it-IT" sz="1200" dirty="0">
            <a:latin typeface="Calibri" panose="020F0502020204030204" pitchFamily="34" charset="0"/>
            <a:cs typeface="Calibri" panose="020F0502020204030204" pitchFamily="34" charset="0"/>
            <a:sym typeface="Noto Sans Symbols"/>
          </a:endParaRPr>
        </a:p>
      </dgm:t>
    </dgm:pt>
    <dgm:pt modelId="{12622AB2-40A8-479D-BB97-AE110ED5DE15}" type="parTrans" cxnId="{361F4FFD-3AF8-47D7-B492-38B47217F482}">
      <dgm:prSet/>
      <dgm:spPr/>
      <dgm:t>
        <a:bodyPr/>
        <a:lstStyle/>
        <a:p>
          <a:endParaRPr lang="en-US"/>
        </a:p>
      </dgm:t>
    </dgm:pt>
    <dgm:pt modelId="{2E3CA405-0C9C-4081-BB11-E0DBF73C0AE9}" type="sibTrans" cxnId="{361F4FFD-3AF8-47D7-B492-38B47217F482}">
      <dgm:prSet/>
      <dgm:spPr/>
      <dgm:t>
        <a:bodyPr/>
        <a:lstStyle/>
        <a:p>
          <a:endParaRPr lang="en-US"/>
        </a:p>
      </dgm:t>
    </dgm:pt>
    <dgm:pt modelId="{ABB4509F-5203-4559-BE13-4536E905D240}" type="pres">
      <dgm:prSet presAssocID="{A8DE82FF-2C51-4FEF-BAF6-1CFFC91A9EDF}" presName="linearFlow" presStyleCnt="0">
        <dgm:presLayoutVars>
          <dgm:dir/>
          <dgm:animLvl val="lvl"/>
          <dgm:resizeHandles/>
        </dgm:presLayoutVars>
      </dgm:prSet>
      <dgm:spPr/>
      <dgm:t>
        <a:bodyPr/>
        <a:lstStyle/>
        <a:p>
          <a:endParaRPr lang="ro-RO"/>
        </a:p>
      </dgm:t>
    </dgm:pt>
    <dgm:pt modelId="{B200E4F8-FF61-45F1-9312-55C7D2149BD7}" type="pres">
      <dgm:prSet presAssocID="{0E0E5764-845F-4B11-8D75-5063E4960B3F}" presName="compositeNode" presStyleCnt="0">
        <dgm:presLayoutVars>
          <dgm:bulletEnabled val="1"/>
        </dgm:presLayoutVars>
      </dgm:prSet>
      <dgm:spPr/>
    </dgm:pt>
    <dgm:pt modelId="{87C2A035-E29F-4BAA-AFB2-537F887E56A9}" type="pres">
      <dgm:prSet presAssocID="{0E0E5764-845F-4B11-8D75-5063E4960B3F}" presName="image" presStyleLbl="fgImgPlace1" presStyleIdx="0" presStyleCnt="4" custLinFactX="22561" custLinFactNeighborX="100000" custLinFactNeighborY="7970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Board Of Directors"/>
        </a:ext>
      </dgm:extLst>
    </dgm:pt>
    <dgm:pt modelId="{D9886B6E-7E7F-4432-902B-0915E305719B}" type="pres">
      <dgm:prSet presAssocID="{0E0E5764-845F-4B11-8D75-5063E4960B3F}" presName="childNode" presStyleLbl="node1" presStyleIdx="0" presStyleCnt="4" custScaleX="123400" custLinFactNeighborX="5880" custLinFactNeighborY="251">
        <dgm:presLayoutVars>
          <dgm:bulletEnabled val="1"/>
        </dgm:presLayoutVars>
      </dgm:prSet>
      <dgm:spPr/>
      <dgm:t>
        <a:bodyPr/>
        <a:lstStyle/>
        <a:p>
          <a:endParaRPr lang="ro-RO"/>
        </a:p>
      </dgm:t>
    </dgm:pt>
    <dgm:pt modelId="{7D9D524C-227A-4EFA-988E-043798D3B745}" type="pres">
      <dgm:prSet presAssocID="{0E0E5764-845F-4B11-8D75-5063E4960B3F}" presName="parentNode" presStyleLbl="revTx" presStyleIdx="0" presStyleCnt="4" custLinFactNeighborX="-28914" custLinFactNeighborY="-250">
        <dgm:presLayoutVars>
          <dgm:chMax val="0"/>
          <dgm:bulletEnabled val="1"/>
        </dgm:presLayoutVars>
      </dgm:prSet>
      <dgm:spPr/>
      <dgm:t>
        <a:bodyPr/>
        <a:lstStyle/>
        <a:p>
          <a:endParaRPr lang="ro-RO"/>
        </a:p>
      </dgm:t>
    </dgm:pt>
    <dgm:pt modelId="{0F4FEBB1-1C22-431B-AA51-1CD8DAE64F87}" type="pres">
      <dgm:prSet presAssocID="{A3F6A186-8BB3-472D-A395-81242CF4D140}" presName="sibTrans" presStyleCnt="0"/>
      <dgm:spPr/>
    </dgm:pt>
    <dgm:pt modelId="{D7A8A90F-9F1F-4947-B3BD-C90D7C9A4684}" type="pres">
      <dgm:prSet presAssocID="{9FD17B74-6104-45E6-8B46-5B2ADD1B898B}" presName="compositeNode" presStyleCnt="0">
        <dgm:presLayoutVars>
          <dgm:bulletEnabled val="1"/>
        </dgm:presLayoutVars>
      </dgm:prSet>
      <dgm:spPr/>
    </dgm:pt>
    <dgm:pt modelId="{DB6395D7-046D-4877-B234-F06F07145F14}" type="pres">
      <dgm:prSet presAssocID="{9FD17B74-6104-45E6-8B46-5B2ADD1B898B}" presName="image" presStyleLbl="fgImgPlace1" presStyleIdx="1" presStyleCnt="4" custLinFactX="42356" custLinFactNeighborX="100000" custLinFactNeighborY="8112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Classroom"/>
        </a:ext>
      </dgm:extLst>
    </dgm:pt>
    <dgm:pt modelId="{F681E70C-E897-4C63-9B8D-1B2DF94EBB81}" type="pres">
      <dgm:prSet presAssocID="{9FD17B74-6104-45E6-8B46-5B2ADD1B898B}" presName="childNode" presStyleLbl="node1" presStyleIdx="1" presStyleCnt="4" custScaleX="133781" custLinFactNeighborX="11486" custLinFactNeighborY="251">
        <dgm:presLayoutVars>
          <dgm:bulletEnabled val="1"/>
        </dgm:presLayoutVars>
      </dgm:prSet>
      <dgm:spPr/>
      <dgm:t>
        <a:bodyPr/>
        <a:lstStyle/>
        <a:p>
          <a:endParaRPr lang="ro-RO"/>
        </a:p>
      </dgm:t>
    </dgm:pt>
    <dgm:pt modelId="{3415A7AF-3CF4-49D3-B87C-E53296EA1C97}" type="pres">
      <dgm:prSet presAssocID="{9FD17B74-6104-45E6-8B46-5B2ADD1B898B}" presName="parentNode" presStyleLbl="revTx" presStyleIdx="1" presStyleCnt="4" custLinFactNeighborX="-22535" custLinFactNeighborY="251">
        <dgm:presLayoutVars>
          <dgm:chMax val="0"/>
          <dgm:bulletEnabled val="1"/>
        </dgm:presLayoutVars>
      </dgm:prSet>
      <dgm:spPr/>
      <dgm:t>
        <a:bodyPr/>
        <a:lstStyle/>
        <a:p>
          <a:endParaRPr lang="ro-RO"/>
        </a:p>
      </dgm:t>
    </dgm:pt>
    <dgm:pt modelId="{99E1EC4F-CF6E-4CF5-9435-C5C4324AFAA3}" type="pres">
      <dgm:prSet presAssocID="{7BDF0C6D-B993-4A68-8714-8D43356B8337}" presName="sibTrans" presStyleCnt="0"/>
      <dgm:spPr/>
    </dgm:pt>
    <dgm:pt modelId="{3C0280D3-DD66-49C6-B1B9-C43E45750DC8}" type="pres">
      <dgm:prSet presAssocID="{8326865F-1889-4CF5-888A-4D0D3B8C063E}" presName="compositeNode" presStyleCnt="0">
        <dgm:presLayoutVars>
          <dgm:bulletEnabled val="1"/>
        </dgm:presLayoutVars>
      </dgm:prSet>
      <dgm:spPr/>
    </dgm:pt>
    <dgm:pt modelId="{AA1AE573-EA54-47D9-B136-039CF1A27EFD}" type="pres">
      <dgm:prSet presAssocID="{8326865F-1889-4CF5-888A-4D0D3B8C063E}" presName="image" presStyleLbl="fgImgPlace1" presStyleIdx="2" presStyleCnt="4" custLinFactX="45996" custLinFactNeighborX="100000" custLinFactNeighborY="7825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Questions"/>
        </a:ext>
      </dgm:extLst>
    </dgm:pt>
    <dgm:pt modelId="{ADC36752-D97C-4096-BD29-9833644DF977}" type="pres">
      <dgm:prSet presAssocID="{8326865F-1889-4CF5-888A-4D0D3B8C063E}" presName="childNode" presStyleLbl="node1" presStyleIdx="2" presStyleCnt="4" custScaleX="140401" custLinFactNeighborX="10665" custLinFactNeighborY="-404">
        <dgm:presLayoutVars>
          <dgm:bulletEnabled val="1"/>
        </dgm:presLayoutVars>
      </dgm:prSet>
      <dgm:spPr/>
      <dgm:t>
        <a:bodyPr/>
        <a:lstStyle/>
        <a:p>
          <a:endParaRPr lang="ro-RO"/>
        </a:p>
      </dgm:t>
    </dgm:pt>
    <dgm:pt modelId="{BF91330C-8E06-4CB1-95AE-74174B9D1761}" type="pres">
      <dgm:prSet presAssocID="{8326865F-1889-4CF5-888A-4D0D3B8C063E}" presName="parentNode" presStyleLbl="revTx" presStyleIdx="2" presStyleCnt="4" custLinFactNeighborX="-60635" custLinFactNeighborY="-251">
        <dgm:presLayoutVars>
          <dgm:chMax val="0"/>
          <dgm:bulletEnabled val="1"/>
        </dgm:presLayoutVars>
      </dgm:prSet>
      <dgm:spPr/>
      <dgm:t>
        <a:bodyPr/>
        <a:lstStyle/>
        <a:p>
          <a:endParaRPr lang="ro-RO"/>
        </a:p>
      </dgm:t>
    </dgm:pt>
    <dgm:pt modelId="{0CE02A54-4B95-4CF9-8006-4F7D7B57902E}" type="pres">
      <dgm:prSet presAssocID="{661AA1FC-5158-4749-804E-5031CFDBE9EE}" presName="sibTrans" presStyleCnt="0"/>
      <dgm:spPr/>
    </dgm:pt>
    <dgm:pt modelId="{8A684B95-46A2-4340-9022-A9372E85AF7A}" type="pres">
      <dgm:prSet presAssocID="{10D12583-2213-4FFB-A095-5B9AC628F743}" presName="compositeNode" presStyleCnt="0">
        <dgm:presLayoutVars>
          <dgm:bulletEnabled val="1"/>
        </dgm:presLayoutVars>
      </dgm:prSet>
      <dgm:spPr/>
    </dgm:pt>
    <dgm:pt modelId="{24DAD80C-F8C4-4BB1-8EC3-3C3A51F7A2DB}" type="pres">
      <dgm:prSet presAssocID="{10D12583-2213-4FFB-A095-5B9AC628F743}" presName="image" presStyleLbl="fgImgPlace1" presStyleIdx="3" presStyleCnt="4" custLinFactX="60302" custLinFactNeighborX="100000" custLinFactNeighborY="85579"/>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dgm:spPr>
    </dgm:pt>
    <dgm:pt modelId="{E9938F36-A285-4AA0-9D96-91540F2FF829}" type="pres">
      <dgm:prSet presAssocID="{10D12583-2213-4FFB-A095-5B9AC628F743}" presName="childNode" presStyleLbl="node1" presStyleIdx="3" presStyleCnt="4" custScaleX="129293" custLinFactNeighborX="17265" custLinFactNeighborY="599">
        <dgm:presLayoutVars>
          <dgm:bulletEnabled val="1"/>
        </dgm:presLayoutVars>
      </dgm:prSet>
      <dgm:spPr/>
      <dgm:t>
        <a:bodyPr/>
        <a:lstStyle/>
        <a:p>
          <a:endParaRPr lang="ro-RO"/>
        </a:p>
      </dgm:t>
    </dgm:pt>
    <dgm:pt modelId="{8B7D6673-7FCA-42AE-8A3C-CBE8BFE8F6CF}" type="pres">
      <dgm:prSet presAssocID="{10D12583-2213-4FFB-A095-5B9AC628F743}" presName="parentNode" presStyleLbl="revTx" presStyleIdx="3" presStyleCnt="4">
        <dgm:presLayoutVars>
          <dgm:chMax val="0"/>
          <dgm:bulletEnabled val="1"/>
        </dgm:presLayoutVars>
      </dgm:prSet>
      <dgm:spPr/>
      <dgm:t>
        <a:bodyPr/>
        <a:lstStyle/>
        <a:p>
          <a:endParaRPr lang="ro-RO"/>
        </a:p>
      </dgm:t>
    </dgm:pt>
  </dgm:ptLst>
  <dgm:cxnLst>
    <dgm:cxn modelId="{E1C695BD-4687-4D0C-8782-42CA4EA4586C}" type="presOf" srcId="{09638CB9-4825-4E9E-92BF-1F342725E8E8}" destId="{F681E70C-E897-4C63-9B8D-1B2DF94EBB81}" srcOrd="0" destOrd="5" presId="urn:microsoft.com/office/officeart/2005/8/layout/hList2"/>
    <dgm:cxn modelId="{44C58288-1397-4513-AE5B-4249568B3E27}" type="presOf" srcId="{30EF6F37-1CD9-4C4A-A407-88A1005E7E82}" destId="{ADC36752-D97C-4096-BD29-9833644DF977}" srcOrd="0" destOrd="4" presId="urn:microsoft.com/office/officeart/2005/8/layout/hList2"/>
    <dgm:cxn modelId="{6E22F005-100D-4D64-88CE-D9ACE751F1AC}" srcId="{A8DE82FF-2C51-4FEF-BAF6-1CFFC91A9EDF}" destId="{0E0E5764-845F-4B11-8D75-5063E4960B3F}" srcOrd="0" destOrd="0" parTransId="{A0587EF9-39AE-48E2-BE9C-7D6CBCF39642}" sibTransId="{A3F6A186-8BB3-472D-A395-81242CF4D140}"/>
    <dgm:cxn modelId="{C984842B-EFE5-4E1B-B61B-67B39C3A0C57}" srcId="{10D12583-2213-4FFB-A095-5B9AC628F743}" destId="{83D2EAF9-793E-4157-90E7-9EC47DFE65EE}" srcOrd="1" destOrd="0" parTransId="{46AC8DEB-4350-4876-BA11-01AA5B709F65}" sibTransId="{97210533-1940-45A8-B96D-6EB6ABF47F69}"/>
    <dgm:cxn modelId="{C318FFDE-F587-4AB9-9819-BC4175185120}" srcId="{9FD17B74-6104-45E6-8B46-5B2ADD1B898B}" destId="{4DD5B354-6855-4CDE-8126-3B452A23541F}" srcOrd="2" destOrd="0" parTransId="{B844CB47-E7F1-4845-AC73-C85D950CD62C}" sibTransId="{01CA8FBB-5E66-4745-A988-198506B6D0F4}"/>
    <dgm:cxn modelId="{99A22E23-FC59-4E86-BE10-3857FCD02BC3}" srcId="{9FD17B74-6104-45E6-8B46-5B2ADD1B898B}" destId="{82F433D5-E2BA-43EF-843B-860AA9F24312}" srcOrd="4" destOrd="0" parTransId="{3035E2D0-9B02-46FB-BFC1-0A9258A2DCA0}" sibTransId="{6128EA26-CA74-4311-BC45-24FBC05AF835}"/>
    <dgm:cxn modelId="{704215B1-445B-40F2-9DD9-92B83D584D11}" type="presOf" srcId="{2D18AB44-6C00-4261-8232-DABCD94E86C6}" destId="{ADC36752-D97C-4096-BD29-9833644DF977}" srcOrd="0" destOrd="0" presId="urn:microsoft.com/office/officeart/2005/8/layout/hList2"/>
    <dgm:cxn modelId="{F5B9AE0C-8E65-44B4-B955-252E6F83337A}" type="presOf" srcId="{3B2A5AB3-DCC8-4F81-84E5-DDCE98E7BA93}" destId="{D9886B6E-7E7F-4432-902B-0915E305719B}" srcOrd="0" destOrd="3" presId="urn:microsoft.com/office/officeart/2005/8/layout/hList2"/>
    <dgm:cxn modelId="{69A5BDA5-C142-4713-A5D3-B49F71B2088C}" type="presOf" srcId="{DE9450CF-9738-4BE8-AAE9-161F5DF6B3C2}" destId="{F681E70C-E897-4C63-9B8D-1B2DF94EBB81}" srcOrd="0" destOrd="6" presId="urn:microsoft.com/office/officeart/2005/8/layout/hList2"/>
    <dgm:cxn modelId="{1E62DCC0-E85D-472D-97E2-F5C4D8AC9B07}" srcId="{0E0E5764-845F-4B11-8D75-5063E4960B3F}" destId="{AE615A30-6769-4BA1-843B-5FF936E3D5F0}" srcOrd="5" destOrd="0" parTransId="{6F0914E5-D46F-4979-A3E5-F0596EEA3A2E}" sibTransId="{EE5138ED-9381-4077-801A-4808F2B47F15}"/>
    <dgm:cxn modelId="{3B2A3C5F-1F07-4AD9-AFBC-9C0F7906F699}" srcId="{8326865F-1889-4CF5-888A-4D0D3B8C063E}" destId="{2F9A04B1-21E3-4DD5-AF97-8998139C0E52}" srcOrd="2" destOrd="0" parTransId="{B58C78CC-A8CB-4691-93B1-E6818B9D2B3A}" sibTransId="{2098205F-E8AA-45C1-90C4-154235AC051D}"/>
    <dgm:cxn modelId="{BF34BCA2-6301-4D6F-95AF-1D29CC495C6D}" type="presOf" srcId="{B479D27C-9D47-4ABB-99C1-0702ED02E950}" destId="{ADC36752-D97C-4096-BD29-9833644DF977}" srcOrd="0" destOrd="6" presId="urn:microsoft.com/office/officeart/2005/8/layout/hList2"/>
    <dgm:cxn modelId="{891C7370-54D1-4511-AD9B-B5C37857AFC6}" type="presOf" srcId="{82F433D5-E2BA-43EF-843B-860AA9F24312}" destId="{F681E70C-E897-4C63-9B8D-1B2DF94EBB81}" srcOrd="0" destOrd="4" presId="urn:microsoft.com/office/officeart/2005/8/layout/hList2"/>
    <dgm:cxn modelId="{AF2E44E8-4004-47AC-8010-4F7F8EA1D17A}" type="presOf" srcId="{0736FD37-D73F-4F09-AF13-4CFDD43FDEDB}" destId="{E9938F36-A285-4AA0-9D96-91540F2FF829}" srcOrd="0" destOrd="2" presId="urn:microsoft.com/office/officeart/2005/8/layout/hList2"/>
    <dgm:cxn modelId="{89FEBF2E-D4D8-40E9-B56B-0A62890639F6}" srcId="{10D12583-2213-4FFB-A095-5B9AC628F743}" destId="{91783BA9-FFCD-4690-A7F9-8363EA635D86}" srcOrd="0" destOrd="0" parTransId="{4ACE7C4F-B268-4C7D-840D-1336174F7F98}" sibTransId="{8F878DCF-622D-41EC-9A64-E8AA1FFB6950}"/>
    <dgm:cxn modelId="{BA20232C-7EC5-4A4A-B591-68CC2CB7490D}" srcId="{8326865F-1889-4CF5-888A-4D0D3B8C063E}" destId="{2D18AB44-6C00-4261-8232-DABCD94E86C6}" srcOrd="0" destOrd="0" parTransId="{D2758449-E7C7-42BD-AC82-09D1BA50055F}" sibTransId="{5B399703-860D-45F2-B6EC-82757F7A3DB6}"/>
    <dgm:cxn modelId="{7DADE12A-1F0B-41EE-869C-E9AAD8C68C32}" type="presOf" srcId="{68DA8CFC-0619-496A-A51D-7998DF562CCC}" destId="{F681E70C-E897-4C63-9B8D-1B2DF94EBB81}" srcOrd="0" destOrd="3" presId="urn:microsoft.com/office/officeart/2005/8/layout/hList2"/>
    <dgm:cxn modelId="{ECFF2C67-1D51-4672-A5BB-8D8F5F6B0671}" type="presOf" srcId="{B9661522-0855-4BA3-8035-5566619CF74F}" destId="{ADC36752-D97C-4096-BD29-9833644DF977}" srcOrd="0" destOrd="1" presId="urn:microsoft.com/office/officeart/2005/8/layout/hList2"/>
    <dgm:cxn modelId="{81647042-11B2-4142-A426-A94BBCCA67EA}" type="presOf" srcId="{0E0E5764-845F-4B11-8D75-5063E4960B3F}" destId="{7D9D524C-227A-4EFA-988E-043798D3B745}" srcOrd="0" destOrd="0" presId="urn:microsoft.com/office/officeart/2005/8/layout/hList2"/>
    <dgm:cxn modelId="{F683E537-F95B-43D7-9559-D2744660117E}" type="presOf" srcId="{5BF93A28-5C01-4E58-AB68-D99649AFC23F}" destId="{ADC36752-D97C-4096-BD29-9833644DF977}" srcOrd="0" destOrd="5" presId="urn:microsoft.com/office/officeart/2005/8/layout/hList2"/>
    <dgm:cxn modelId="{23676221-8B60-4684-8113-427ABD0C7341}" srcId="{A8DE82FF-2C51-4FEF-BAF6-1CFFC91A9EDF}" destId="{8326865F-1889-4CF5-888A-4D0D3B8C063E}" srcOrd="2" destOrd="0" parTransId="{FAF718D1-F352-4B79-B490-E9AE69CF5338}" sibTransId="{661AA1FC-5158-4749-804E-5031CFDBE9EE}"/>
    <dgm:cxn modelId="{86B0123A-FA32-4D53-85E8-7826AD214BA5}" srcId="{9FD17B74-6104-45E6-8B46-5B2ADD1B898B}" destId="{AE9E09DD-F485-4674-A9D9-6D307FE20D4B}" srcOrd="0" destOrd="0" parTransId="{E77411F1-A366-4C54-A208-C890FCE26C76}" sibTransId="{12B86007-67BC-4D44-A39E-13C18AF96115}"/>
    <dgm:cxn modelId="{E8E9E910-1073-4D7D-B35F-AF347B94C2A9}" srcId="{8326865F-1889-4CF5-888A-4D0D3B8C063E}" destId="{5BF93A28-5C01-4E58-AB68-D99649AFC23F}" srcOrd="5" destOrd="0" parTransId="{3DBE8086-6FD7-4DDD-AAF1-BC4C3E301B94}" sibTransId="{4782C868-D5D6-4DD9-819C-FEAC3F0A90B1}"/>
    <dgm:cxn modelId="{5DD4E49F-A7A4-4A91-A0A3-07B4956BC178}" type="presOf" srcId="{83D2EAF9-793E-4157-90E7-9EC47DFE65EE}" destId="{E9938F36-A285-4AA0-9D96-91540F2FF829}" srcOrd="0" destOrd="1" presId="urn:microsoft.com/office/officeart/2005/8/layout/hList2"/>
    <dgm:cxn modelId="{5F4AC9F9-73A4-493F-ADC8-2C8BDEC19AB2}" srcId="{0E0E5764-845F-4B11-8D75-5063E4960B3F}" destId="{4C193CA1-3AC0-4698-8C8B-DA7B7D1BD7AF}" srcOrd="4" destOrd="0" parTransId="{3718C465-217B-4BDC-9800-0829FC8911EE}" sibTransId="{6B914170-F31F-4AED-8968-A8B61B4D5B10}"/>
    <dgm:cxn modelId="{48A39711-4546-447B-A43C-A4B34D7BED63}" srcId="{0E0E5764-845F-4B11-8D75-5063E4960B3F}" destId="{DDC46ADD-B0F9-4416-B1F6-F028D1D64699}" srcOrd="1" destOrd="0" parTransId="{0EFFAFDA-B65E-4036-BF1C-8A33C3EBE0C1}" sibTransId="{C075EDC5-55B5-4E24-8B95-2807CB1AE39C}"/>
    <dgm:cxn modelId="{275B434B-57DB-4FB8-9CDC-A1C94AC686D5}" type="presOf" srcId="{D8299826-30C7-4FA0-99BE-F88C78B721CB}" destId="{ADC36752-D97C-4096-BD29-9833644DF977}" srcOrd="0" destOrd="8" presId="urn:microsoft.com/office/officeart/2005/8/layout/hList2"/>
    <dgm:cxn modelId="{776724E6-CB06-4F85-95CC-5177A0F76D38}" srcId="{10D12583-2213-4FFB-A095-5B9AC628F743}" destId="{A29045A3-318F-4FF1-B387-A33F069DC3DE}" srcOrd="4" destOrd="0" parTransId="{E4C3A8D5-956F-4734-AFF9-8A8AEF81D584}" sibTransId="{587B1448-6B6F-4D64-94A8-5634C32BFF6B}"/>
    <dgm:cxn modelId="{08FFA5F5-0CFB-46EA-9DB9-DD81862EAB42}" srcId="{8326865F-1889-4CF5-888A-4D0D3B8C063E}" destId="{30EF6F37-1CD9-4C4A-A407-88A1005E7E82}" srcOrd="4" destOrd="0" parTransId="{7F8CB329-F4B0-40E5-BD61-84565A7F8333}" sibTransId="{5298D322-0A65-47F6-9A6E-4F04D63CA935}"/>
    <dgm:cxn modelId="{0CA75E8B-DE0C-4926-A92A-6CD5774FD9D1}" type="presOf" srcId="{91783BA9-FFCD-4690-A7F9-8363EA635D86}" destId="{E9938F36-A285-4AA0-9D96-91540F2FF829}" srcOrd="0" destOrd="0" presId="urn:microsoft.com/office/officeart/2005/8/layout/hList2"/>
    <dgm:cxn modelId="{52170531-D2F2-4488-AE4C-2A7ECB057EBC}" srcId="{8326865F-1889-4CF5-888A-4D0D3B8C063E}" destId="{2737FA91-B3C5-4C78-B94A-A018297D73CB}" srcOrd="3" destOrd="0" parTransId="{E57C1F47-5C3A-41C8-AEA2-A7842F740191}" sibTransId="{8D8F59A5-D466-4E14-B469-AFE661CC187E}"/>
    <dgm:cxn modelId="{3E50DA29-E1E6-4731-9128-C53EE9D7F594}" srcId="{9FD17B74-6104-45E6-8B46-5B2ADD1B898B}" destId="{DE9450CF-9738-4BE8-AAE9-161F5DF6B3C2}" srcOrd="6" destOrd="0" parTransId="{95F93058-2555-4A7F-BA48-002725885DA8}" sibTransId="{03D90779-8622-4301-A423-3FC5236C0707}"/>
    <dgm:cxn modelId="{DDA6A505-C824-4B1E-927D-83CF0D423B05}" srcId="{9FD17B74-6104-45E6-8B46-5B2ADD1B898B}" destId="{09638CB9-4825-4E9E-92BF-1F342725E8E8}" srcOrd="5" destOrd="0" parTransId="{95A8DAAE-6B5A-4813-B1CF-14C81C3A8ACC}" sibTransId="{EFEB934B-61EA-47B1-9DA1-776394B38612}"/>
    <dgm:cxn modelId="{BDE0F40A-7ABE-4AEF-8B59-7570AD661E56}" type="presOf" srcId="{862795A5-574A-4BBC-A12F-0DAC56B336D5}" destId="{F681E70C-E897-4C63-9B8D-1B2DF94EBB81}" srcOrd="0" destOrd="1" presId="urn:microsoft.com/office/officeart/2005/8/layout/hList2"/>
    <dgm:cxn modelId="{24C77ADB-1BEE-4239-89CC-E8B79874044F}" srcId="{9FD17B74-6104-45E6-8B46-5B2ADD1B898B}" destId="{1E6F2972-1115-4762-9B7C-40CC7A5DD0A4}" srcOrd="7" destOrd="0" parTransId="{1F44D03A-5BEF-44CE-9461-34E3BE093562}" sibTransId="{E3A02944-271A-4429-9347-AEBFF7591B20}"/>
    <dgm:cxn modelId="{9F4E34BD-0FF1-4809-9E02-3CD1305DE26F}" type="presOf" srcId="{77627D1F-7961-47FF-9B01-804C2CDCC3BF}" destId="{E9938F36-A285-4AA0-9D96-91540F2FF829}" srcOrd="0" destOrd="3" presId="urn:microsoft.com/office/officeart/2005/8/layout/hList2"/>
    <dgm:cxn modelId="{866D0FA4-29AB-4903-A98C-EBBD48690144}" srcId="{8326865F-1889-4CF5-888A-4D0D3B8C063E}" destId="{B9661522-0855-4BA3-8035-5566619CF74F}" srcOrd="1" destOrd="0" parTransId="{46CA7E86-8A6E-41A1-B23C-0E5F5891E786}" sibTransId="{D91DE8F7-9589-4BF3-B26F-FF7B875D3C8E}"/>
    <dgm:cxn modelId="{2F12DAC6-124B-4B40-90A9-CDBB9B0D4737}" srcId="{0E0E5764-845F-4B11-8D75-5063E4960B3F}" destId="{3B2A5AB3-DCC8-4F81-84E5-DDCE98E7BA93}" srcOrd="3" destOrd="0" parTransId="{35638C7A-C9CC-4D45-8B7B-AFD90BAC864A}" sibTransId="{F928E770-9F8A-44E4-8394-616FF2E277AA}"/>
    <dgm:cxn modelId="{C6B720AB-1525-4798-ACB4-AFE8C181CACB}" type="presOf" srcId="{8326865F-1889-4CF5-888A-4D0D3B8C063E}" destId="{BF91330C-8E06-4CB1-95AE-74174B9D1761}" srcOrd="0" destOrd="0" presId="urn:microsoft.com/office/officeart/2005/8/layout/hList2"/>
    <dgm:cxn modelId="{96A9B90C-77F2-41B7-82A6-453C252A8056}" type="presOf" srcId="{2737FA91-B3C5-4C78-B94A-A018297D73CB}" destId="{ADC36752-D97C-4096-BD29-9833644DF977}" srcOrd="0" destOrd="3" presId="urn:microsoft.com/office/officeart/2005/8/layout/hList2"/>
    <dgm:cxn modelId="{3EA169AC-AA3B-4F05-B76F-F69F7C66100B}" type="presOf" srcId="{358F536F-271D-4A50-B1B0-6ABF75155931}" destId="{F681E70C-E897-4C63-9B8D-1B2DF94EBB81}" srcOrd="0" destOrd="8" presId="urn:microsoft.com/office/officeart/2005/8/layout/hList2"/>
    <dgm:cxn modelId="{A9E3EC0D-9ACA-497A-AA07-2E380E935F9E}" type="presOf" srcId="{1E6F2972-1115-4762-9B7C-40CC7A5DD0A4}" destId="{F681E70C-E897-4C63-9B8D-1B2DF94EBB81}" srcOrd="0" destOrd="7" presId="urn:microsoft.com/office/officeart/2005/8/layout/hList2"/>
    <dgm:cxn modelId="{0247696E-8B97-4886-9D15-CAC2037C3815}" srcId="{9FD17B74-6104-45E6-8B46-5B2ADD1B898B}" destId="{862795A5-574A-4BBC-A12F-0DAC56B336D5}" srcOrd="1" destOrd="0" parTransId="{74E327F1-2CF4-4BD6-A63F-88FCB9A5596B}" sibTransId="{04B3283A-9958-4721-82D8-9607152BDE69}"/>
    <dgm:cxn modelId="{E494FB2A-014C-447A-81C5-3C098412ED22}" type="presOf" srcId="{4C193CA1-3AC0-4698-8C8B-DA7B7D1BD7AF}" destId="{D9886B6E-7E7F-4432-902B-0915E305719B}" srcOrd="0" destOrd="4" presId="urn:microsoft.com/office/officeart/2005/8/layout/hList2"/>
    <dgm:cxn modelId="{8DB8ED7F-0490-4434-8AFE-1B8E7FDC5C66}" type="presOf" srcId="{D8845D14-45D5-4362-BAD5-A75B0BE16243}" destId="{D9886B6E-7E7F-4432-902B-0915E305719B}" srcOrd="0" destOrd="0" presId="urn:microsoft.com/office/officeart/2005/8/layout/hList2"/>
    <dgm:cxn modelId="{F1922F78-6019-452E-9A29-7BD3D9DBE511}" type="presOf" srcId="{4DD5B354-6855-4CDE-8126-3B452A23541F}" destId="{F681E70C-E897-4C63-9B8D-1B2DF94EBB81}" srcOrd="0" destOrd="2" presId="urn:microsoft.com/office/officeart/2005/8/layout/hList2"/>
    <dgm:cxn modelId="{0909E75F-FF7D-42F2-9D40-74E928E1D349}" srcId="{9FD17B74-6104-45E6-8B46-5B2ADD1B898B}" destId="{68DA8CFC-0619-496A-A51D-7998DF562CCC}" srcOrd="3" destOrd="0" parTransId="{E81E66D2-310E-45E0-B2E1-74F0BEC047C2}" sibTransId="{492E73AE-2B51-4E76-B8BF-DFAB07B9DD81}"/>
    <dgm:cxn modelId="{361F4FFD-3AF8-47D7-B492-38B47217F482}" srcId="{10D12583-2213-4FFB-A095-5B9AC628F743}" destId="{0736FD37-D73F-4F09-AF13-4CFDD43FDEDB}" srcOrd="2" destOrd="0" parTransId="{12622AB2-40A8-479D-BB97-AE110ED5DE15}" sibTransId="{2E3CA405-0C9C-4081-BB11-E0DBF73C0AE9}"/>
    <dgm:cxn modelId="{82F9BDD6-171C-4EE2-9F70-00D9002D5D84}" srcId="{8326865F-1889-4CF5-888A-4D0D3B8C063E}" destId="{D8299826-30C7-4FA0-99BE-F88C78B721CB}" srcOrd="8" destOrd="0" parTransId="{DC92F1A1-6447-445A-AC48-FDFF01CC1846}" sibTransId="{95213E18-5716-4980-97E6-6ED4B9022005}"/>
    <dgm:cxn modelId="{A8FD7FBD-F922-4AA5-9A06-239E871058C1}" type="presOf" srcId="{A8DE82FF-2C51-4FEF-BAF6-1CFFC91A9EDF}" destId="{ABB4509F-5203-4559-BE13-4536E905D240}" srcOrd="0" destOrd="0" presId="urn:microsoft.com/office/officeart/2005/8/layout/hList2"/>
    <dgm:cxn modelId="{1507FFA6-F8CA-4CD8-9E53-B3551ACDC97F}" srcId="{8326865F-1889-4CF5-888A-4D0D3B8C063E}" destId="{94881B9C-AB5B-442C-BB47-CC2303A03488}" srcOrd="7" destOrd="0" parTransId="{7BB7EF0F-15E0-4730-B767-41FA35E21036}" sibTransId="{3F5E25A1-90DD-4CB7-8CBB-6163B0A365AC}"/>
    <dgm:cxn modelId="{C5F3790C-9E1F-41C0-85A2-C6B49C396EB9}" srcId="{10D12583-2213-4FFB-A095-5B9AC628F743}" destId="{77627D1F-7961-47FF-9B01-804C2CDCC3BF}" srcOrd="3" destOrd="0" parTransId="{04EA3BF1-A2DA-4D33-A8D8-6AA146D96A96}" sibTransId="{3773F5A8-A15E-4B1C-B8B4-860E67734E8F}"/>
    <dgm:cxn modelId="{FC92B21D-0AB8-4425-ADCD-4F340C3E1807}" type="presOf" srcId="{2F9A04B1-21E3-4DD5-AF97-8998139C0E52}" destId="{ADC36752-D97C-4096-BD29-9833644DF977}" srcOrd="0" destOrd="2" presId="urn:microsoft.com/office/officeart/2005/8/layout/hList2"/>
    <dgm:cxn modelId="{31DB863D-36A2-4B8B-BCC9-C4D3AE39ACB4}" srcId="{0E0E5764-845F-4B11-8D75-5063E4960B3F}" destId="{D8845D14-45D5-4362-BAD5-A75B0BE16243}" srcOrd="0" destOrd="0" parTransId="{16E0D275-04EA-49DB-AA8F-84AAD112E802}" sibTransId="{8C28963E-B425-4C1A-9EF0-014E970B9A9A}"/>
    <dgm:cxn modelId="{FA0E0A18-C81A-4F70-A6B5-DC57907BC6F6}" type="presOf" srcId="{DDC46ADD-B0F9-4416-B1F6-F028D1D64699}" destId="{D9886B6E-7E7F-4432-902B-0915E305719B}" srcOrd="0" destOrd="1" presId="urn:microsoft.com/office/officeart/2005/8/layout/hList2"/>
    <dgm:cxn modelId="{FBD4CEB3-A2C4-4473-AE8D-BBE48EADC260}" type="presOf" srcId="{C8A107AF-91EC-4A34-A487-FDC6E66CF717}" destId="{ADC36752-D97C-4096-BD29-9833644DF977}" srcOrd="0" destOrd="9" presId="urn:microsoft.com/office/officeart/2005/8/layout/hList2"/>
    <dgm:cxn modelId="{9BFBB99A-3922-46BA-9613-126987BEE797}" type="presOf" srcId="{A29045A3-318F-4FF1-B387-A33F069DC3DE}" destId="{E9938F36-A285-4AA0-9D96-91540F2FF829}" srcOrd="0" destOrd="4" presId="urn:microsoft.com/office/officeart/2005/8/layout/hList2"/>
    <dgm:cxn modelId="{202A2DA6-D3EB-4BF0-8E47-45C4F6A2AA74}" type="presOf" srcId="{AE9E09DD-F485-4674-A9D9-6D307FE20D4B}" destId="{F681E70C-E897-4C63-9B8D-1B2DF94EBB81}" srcOrd="0" destOrd="0" presId="urn:microsoft.com/office/officeart/2005/8/layout/hList2"/>
    <dgm:cxn modelId="{CFCD83AE-D513-48ED-BE6D-1DB78316B367}" srcId="{A8DE82FF-2C51-4FEF-BAF6-1CFFC91A9EDF}" destId="{9FD17B74-6104-45E6-8B46-5B2ADD1B898B}" srcOrd="1" destOrd="0" parTransId="{DD77113B-FAB2-415E-9F8B-631B114DFF70}" sibTransId="{7BDF0C6D-B993-4A68-8714-8D43356B8337}"/>
    <dgm:cxn modelId="{E760E65F-E114-42D5-802A-5584BCE34D51}" srcId="{8326865F-1889-4CF5-888A-4D0D3B8C063E}" destId="{B479D27C-9D47-4ABB-99C1-0702ED02E950}" srcOrd="6" destOrd="0" parTransId="{290C4A9A-3624-49C9-A9A2-39AA3171FA7C}" sibTransId="{71C0E2D7-6E22-45D8-93CF-AB45BCAB8521}"/>
    <dgm:cxn modelId="{124EDBA6-112E-4DFB-A77B-C8A074C8F43C}" type="presOf" srcId="{9FD17B74-6104-45E6-8B46-5B2ADD1B898B}" destId="{3415A7AF-3CF4-49D3-B87C-E53296EA1C97}" srcOrd="0" destOrd="0" presId="urn:microsoft.com/office/officeart/2005/8/layout/hList2"/>
    <dgm:cxn modelId="{26AB884F-A664-4B0D-A0D4-AB2742504D4D}" srcId="{0E0E5764-845F-4B11-8D75-5063E4960B3F}" destId="{DB5E273A-9E37-43BC-A124-906B238E2F3E}" srcOrd="2" destOrd="0" parTransId="{27933A7F-6C69-4B46-BFC7-750525A81CC5}" sibTransId="{ED4E3E9B-965A-4955-9516-9464801AADE2}"/>
    <dgm:cxn modelId="{32A97BCA-D27E-4002-81CF-BD9FC6A1ACA5}" srcId="{8326865F-1889-4CF5-888A-4D0D3B8C063E}" destId="{C8A107AF-91EC-4A34-A487-FDC6E66CF717}" srcOrd="9" destOrd="0" parTransId="{31F1DA3D-1A1C-47CA-9340-8904F5E72DF0}" sibTransId="{19BBE205-DD11-4079-97E8-6DAF6960BAEE}"/>
    <dgm:cxn modelId="{CB0CF7AC-AE99-488E-9ED3-4990F2C04F71}" type="presOf" srcId="{10D12583-2213-4FFB-A095-5B9AC628F743}" destId="{8B7D6673-7FCA-42AE-8A3C-CBE8BFE8F6CF}" srcOrd="0" destOrd="0" presId="urn:microsoft.com/office/officeart/2005/8/layout/hList2"/>
    <dgm:cxn modelId="{BFE747EF-AD6D-474F-B376-CA8F24F1970A}" type="presOf" srcId="{94881B9C-AB5B-442C-BB47-CC2303A03488}" destId="{ADC36752-D97C-4096-BD29-9833644DF977}" srcOrd="0" destOrd="7" presId="urn:microsoft.com/office/officeart/2005/8/layout/hList2"/>
    <dgm:cxn modelId="{2FCA248A-4D8E-477B-8A5C-8B1D5668F735}" type="presOf" srcId="{AE615A30-6769-4BA1-843B-5FF936E3D5F0}" destId="{D9886B6E-7E7F-4432-902B-0915E305719B}" srcOrd="0" destOrd="5" presId="urn:microsoft.com/office/officeart/2005/8/layout/hList2"/>
    <dgm:cxn modelId="{688A43C2-2B18-4F52-919B-AA14002A930D}" type="presOf" srcId="{DB5E273A-9E37-43BC-A124-906B238E2F3E}" destId="{D9886B6E-7E7F-4432-902B-0915E305719B}" srcOrd="0" destOrd="2" presId="urn:microsoft.com/office/officeart/2005/8/layout/hList2"/>
    <dgm:cxn modelId="{37BF0EDA-7DF3-4778-9530-9355A8227EB6}" srcId="{A8DE82FF-2C51-4FEF-BAF6-1CFFC91A9EDF}" destId="{10D12583-2213-4FFB-A095-5B9AC628F743}" srcOrd="3" destOrd="0" parTransId="{F4DCE2BB-CF1B-40BC-B0DF-961056416256}" sibTransId="{F0647F54-C31B-47EC-9FB7-D131BBE68499}"/>
    <dgm:cxn modelId="{A784F7EB-7C60-43BA-9761-811EAC846A11}" srcId="{9FD17B74-6104-45E6-8B46-5B2ADD1B898B}" destId="{358F536F-271D-4A50-B1B0-6ABF75155931}" srcOrd="8" destOrd="0" parTransId="{79038965-DFDC-4341-A0F5-3CFCD3A3439B}" sibTransId="{C52BAE45-A148-4955-B555-17473E66D1A9}"/>
    <dgm:cxn modelId="{D46DEC31-00B2-4227-BBA6-B8628D7D61F5}" type="presParOf" srcId="{ABB4509F-5203-4559-BE13-4536E905D240}" destId="{B200E4F8-FF61-45F1-9312-55C7D2149BD7}" srcOrd="0" destOrd="0" presId="urn:microsoft.com/office/officeart/2005/8/layout/hList2"/>
    <dgm:cxn modelId="{3596D23D-C8D7-466B-8374-8746536C682C}" type="presParOf" srcId="{B200E4F8-FF61-45F1-9312-55C7D2149BD7}" destId="{87C2A035-E29F-4BAA-AFB2-537F887E56A9}" srcOrd="0" destOrd="0" presId="urn:microsoft.com/office/officeart/2005/8/layout/hList2"/>
    <dgm:cxn modelId="{43853F7E-F208-4C50-A6CC-E9FC2C0A2C0A}" type="presParOf" srcId="{B200E4F8-FF61-45F1-9312-55C7D2149BD7}" destId="{D9886B6E-7E7F-4432-902B-0915E305719B}" srcOrd="1" destOrd="0" presId="urn:microsoft.com/office/officeart/2005/8/layout/hList2"/>
    <dgm:cxn modelId="{063158D7-4862-4C2F-95D3-5FAD4ACE4C40}" type="presParOf" srcId="{B200E4F8-FF61-45F1-9312-55C7D2149BD7}" destId="{7D9D524C-227A-4EFA-988E-043798D3B745}" srcOrd="2" destOrd="0" presId="urn:microsoft.com/office/officeart/2005/8/layout/hList2"/>
    <dgm:cxn modelId="{2A599465-6768-4D22-94D4-B2E8530BEBAE}" type="presParOf" srcId="{ABB4509F-5203-4559-BE13-4536E905D240}" destId="{0F4FEBB1-1C22-431B-AA51-1CD8DAE64F87}" srcOrd="1" destOrd="0" presId="urn:microsoft.com/office/officeart/2005/8/layout/hList2"/>
    <dgm:cxn modelId="{654AC191-1A15-40B4-A13B-D8AB8E491B85}" type="presParOf" srcId="{ABB4509F-5203-4559-BE13-4536E905D240}" destId="{D7A8A90F-9F1F-4947-B3BD-C90D7C9A4684}" srcOrd="2" destOrd="0" presId="urn:microsoft.com/office/officeart/2005/8/layout/hList2"/>
    <dgm:cxn modelId="{438E60E9-738B-4969-A4F5-AED141C6FF2C}" type="presParOf" srcId="{D7A8A90F-9F1F-4947-B3BD-C90D7C9A4684}" destId="{DB6395D7-046D-4877-B234-F06F07145F14}" srcOrd="0" destOrd="0" presId="urn:microsoft.com/office/officeart/2005/8/layout/hList2"/>
    <dgm:cxn modelId="{F62555F1-F50D-463C-8B9A-E2EF1056BF6E}" type="presParOf" srcId="{D7A8A90F-9F1F-4947-B3BD-C90D7C9A4684}" destId="{F681E70C-E897-4C63-9B8D-1B2DF94EBB81}" srcOrd="1" destOrd="0" presId="urn:microsoft.com/office/officeart/2005/8/layout/hList2"/>
    <dgm:cxn modelId="{E78DE357-29EE-4A3D-BF82-394711E3A0D0}" type="presParOf" srcId="{D7A8A90F-9F1F-4947-B3BD-C90D7C9A4684}" destId="{3415A7AF-3CF4-49D3-B87C-E53296EA1C97}" srcOrd="2" destOrd="0" presId="urn:microsoft.com/office/officeart/2005/8/layout/hList2"/>
    <dgm:cxn modelId="{7CD58C06-4891-44DA-8862-7E6A010F48FD}" type="presParOf" srcId="{ABB4509F-5203-4559-BE13-4536E905D240}" destId="{99E1EC4F-CF6E-4CF5-9435-C5C4324AFAA3}" srcOrd="3" destOrd="0" presId="urn:microsoft.com/office/officeart/2005/8/layout/hList2"/>
    <dgm:cxn modelId="{2312F302-6B64-450F-BFE8-85F8A7DB6B4F}" type="presParOf" srcId="{ABB4509F-5203-4559-BE13-4536E905D240}" destId="{3C0280D3-DD66-49C6-B1B9-C43E45750DC8}" srcOrd="4" destOrd="0" presId="urn:microsoft.com/office/officeart/2005/8/layout/hList2"/>
    <dgm:cxn modelId="{156BAB08-4952-4F86-9B1A-3DB6DD0FA8B2}" type="presParOf" srcId="{3C0280D3-DD66-49C6-B1B9-C43E45750DC8}" destId="{AA1AE573-EA54-47D9-B136-039CF1A27EFD}" srcOrd="0" destOrd="0" presId="urn:microsoft.com/office/officeart/2005/8/layout/hList2"/>
    <dgm:cxn modelId="{E9E03F2A-2A44-4996-865F-442ED38B846C}" type="presParOf" srcId="{3C0280D3-DD66-49C6-B1B9-C43E45750DC8}" destId="{ADC36752-D97C-4096-BD29-9833644DF977}" srcOrd="1" destOrd="0" presId="urn:microsoft.com/office/officeart/2005/8/layout/hList2"/>
    <dgm:cxn modelId="{1462D015-481A-415D-AA29-BD30D20523EE}" type="presParOf" srcId="{3C0280D3-DD66-49C6-B1B9-C43E45750DC8}" destId="{BF91330C-8E06-4CB1-95AE-74174B9D1761}" srcOrd="2" destOrd="0" presId="urn:microsoft.com/office/officeart/2005/8/layout/hList2"/>
    <dgm:cxn modelId="{B49E718C-F93F-47AD-B7B8-260196619871}" type="presParOf" srcId="{ABB4509F-5203-4559-BE13-4536E905D240}" destId="{0CE02A54-4B95-4CF9-8006-4F7D7B57902E}" srcOrd="5" destOrd="0" presId="urn:microsoft.com/office/officeart/2005/8/layout/hList2"/>
    <dgm:cxn modelId="{F2E27AC6-2C17-46B2-9992-4FAE957998AA}" type="presParOf" srcId="{ABB4509F-5203-4559-BE13-4536E905D240}" destId="{8A684B95-46A2-4340-9022-A9372E85AF7A}" srcOrd="6" destOrd="0" presId="urn:microsoft.com/office/officeart/2005/8/layout/hList2"/>
    <dgm:cxn modelId="{4BCD7993-BF7F-460B-A972-8948924C743D}" type="presParOf" srcId="{8A684B95-46A2-4340-9022-A9372E85AF7A}" destId="{24DAD80C-F8C4-4BB1-8EC3-3C3A51F7A2DB}" srcOrd="0" destOrd="0" presId="urn:microsoft.com/office/officeart/2005/8/layout/hList2"/>
    <dgm:cxn modelId="{F964EA3F-18A5-4924-8974-672C8657F54D}" type="presParOf" srcId="{8A684B95-46A2-4340-9022-A9372E85AF7A}" destId="{E9938F36-A285-4AA0-9D96-91540F2FF829}" srcOrd="1" destOrd="0" presId="urn:microsoft.com/office/officeart/2005/8/layout/hList2"/>
    <dgm:cxn modelId="{207067AB-5402-458D-B701-D34E25855AFC}" type="presParOf" srcId="{8A684B95-46A2-4340-9022-A9372E85AF7A}" destId="{8B7D6673-7FCA-42AE-8A3C-CBE8BFE8F6C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DE82FF-2C51-4FEF-BAF6-1CFFC91A9EDF}" type="doc">
      <dgm:prSet loTypeId="urn:microsoft.com/office/officeart/2005/8/layout/vList3" loCatId="picture" qsTypeId="urn:microsoft.com/office/officeart/2005/8/quickstyle/simple1" qsCatId="simple" csTypeId="urn:microsoft.com/office/officeart/2005/8/colors/colorful3" csCatId="colorful" phldr="1"/>
      <dgm:spPr/>
      <dgm:t>
        <a:bodyPr/>
        <a:lstStyle/>
        <a:p>
          <a:endParaRPr lang="en-US"/>
        </a:p>
      </dgm:t>
    </dgm:pt>
    <dgm:pt modelId="{89E0F44E-DE73-41F8-A9B5-D021E7BCB1E6}">
      <dgm:prSet/>
      <dgm:spPr/>
      <dgm:t>
        <a:bodyPr/>
        <a:lstStyle/>
        <a:p>
          <a:r>
            <a:rPr lang="en-US" b="1">
              <a:sym typeface="Calibri"/>
            </a:rPr>
            <a:t>B-dul Vasile Pârvan, nr.4, Timișoara, jud. Timiș</a:t>
          </a:r>
          <a:endParaRPr lang="en-US" b="1" dirty="0">
            <a:sym typeface="Calibri"/>
          </a:endParaRPr>
        </a:p>
      </dgm:t>
    </dgm:pt>
    <dgm:pt modelId="{31EA0E87-69A8-44E9-BF51-AFEEA387880C}" type="parTrans" cxnId="{646125AA-5FD4-4A50-A969-1DBA47F8FC4B}">
      <dgm:prSet/>
      <dgm:spPr/>
      <dgm:t>
        <a:bodyPr/>
        <a:lstStyle/>
        <a:p>
          <a:endParaRPr lang="en-US"/>
        </a:p>
      </dgm:t>
    </dgm:pt>
    <dgm:pt modelId="{9A6BC1BC-3B87-4DBC-89D3-574545DE66AB}" type="sibTrans" cxnId="{646125AA-5FD4-4A50-A969-1DBA47F8FC4B}">
      <dgm:prSet/>
      <dgm:spPr/>
      <dgm:t>
        <a:bodyPr/>
        <a:lstStyle/>
        <a:p>
          <a:endParaRPr lang="en-US"/>
        </a:p>
      </dgm:t>
    </dgm:pt>
    <dgm:pt modelId="{52C59313-3D3A-411F-890F-4354F87D3A1E}">
      <dgm:prSet/>
      <dgm:spPr/>
      <dgm:t>
        <a:bodyPr/>
        <a:lstStyle/>
        <a:p>
          <a:r>
            <a:rPr lang="en-US" b="1" dirty="0" err="1">
              <a:sym typeface="Calibri"/>
            </a:rPr>
            <a:t>Centrul</a:t>
          </a:r>
          <a:r>
            <a:rPr lang="en-US" b="1" dirty="0">
              <a:sym typeface="Calibri"/>
            </a:rPr>
            <a:t> </a:t>
          </a:r>
          <a:r>
            <a:rPr lang="en-US" b="1" dirty="0" err="1">
              <a:sym typeface="Calibri"/>
            </a:rPr>
            <a:t>SupportTM</a:t>
          </a:r>
          <a:r>
            <a:rPr lang="en-US" b="1" dirty="0">
              <a:sym typeface="Calibri"/>
            </a:rPr>
            <a:t>, </a:t>
          </a:r>
        </a:p>
      </dgm:t>
    </dgm:pt>
    <dgm:pt modelId="{1E30C8E2-F517-4F20-9C53-4B8BA23DCFFF}" type="parTrans" cxnId="{2DB99D5D-F21F-43D1-82B6-2C106901CDE2}">
      <dgm:prSet/>
      <dgm:spPr/>
      <dgm:t>
        <a:bodyPr/>
        <a:lstStyle/>
        <a:p>
          <a:endParaRPr lang="en-US"/>
        </a:p>
      </dgm:t>
    </dgm:pt>
    <dgm:pt modelId="{5EFC78E3-8C13-47B6-BE49-74C0403C09F4}" type="sibTrans" cxnId="{2DB99D5D-F21F-43D1-82B6-2C106901CDE2}">
      <dgm:prSet/>
      <dgm:spPr/>
      <dgm:t>
        <a:bodyPr/>
        <a:lstStyle/>
        <a:p>
          <a:endParaRPr lang="en-US"/>
        </a:p>
      </dgm:t>
    </dgm:pt>
    <dgm:pt modelId="{EA31A911-8B39-4060-BB7D-6B42770E5632}">
      <dgm:prSet/>
      <dgm:spPr/>
      <dgm:t>
        <a:bodyPr/>
        <a:lstStyle/>
        <a:p>
          <a:r>
            <a:rPr lang="en-US" b="1" dirty="0" err="1">
              <a:sym typeface="Calibri"/>
            </a:rPr>
            <a:t>Universitatea</a:t>
          </a:r>
          <a:r>
            <a:rPr lang="en-US" b="1" dirty="0">
              <a:sym typeface="Calibri"/>
            </a:rPr>
            <a:t> de Vest din </a:t>
          </a:r>
          <a:r>
            <a:rPr lang="en-US" b="1" dirty="0" err="1">
              <a:sym typeface="Calibri"/>
            </a:rPr>
            <a:t>Timișoara</a:t>
          </a:r>
          <a:r>
            <a:rPr lang="en-US" b="1" dirty="0">
              <a:sym typeface="Calibri"/>
            </a:rPr>
            <a:t> </a:t>
          </a:r>
        </a:p>
      </dgm:t>
    </dgm:pt>
    <dgm:pt modelId="{69643774-D5B5-4057-8706-0C25F43B7479}" type="parTrans" cxnId="{F4DC399F-613C-4BD2-A870-136A07768327}">
      <dgm:prSet/>
      <dgm:spPr/>
      <dgm:t>
        <a:bodyPr/>
        <a:lstStyle/>
        <a:p>
          <a:endParaRPr lang="en-US"/>
        </a:p>
      </dgm:t>
    </dgm:pt>
    <dgm:pt modelId="{63355AC7-D57E-42DE-85F4-E95FF121B397}" type="sibTrans" cxnId="{F4DC399F-613C-4BD2-A870-136A07768327}">
      <dgm:prSet/>
      <dgm:spPr/>
      <dgm:t>
        <a:bodyPr/>
        <a:lstStyle/>
        <a:p>
          <a:endParaRPr lang="en-US"/>
        </a:p>
      </dgm:t>
    </dgm:pt>
    <dgm:pt modelId="{9F63E209-B7A2-4D94-AF8A-C354625C1F8B}">
      <dgm:prSet/>
      <dgm:spPr/>
      <dgm:t>
        <a:bodyPr/>
        <a:lstStyle/>
        <a:p>
          <a:r>
            <a:rPr lang="en-US" b="1" dirty="0">
              <a:sym typeface="Calibri"/>
            </a:rPr>
            <a:t>DAIP, </a:t>
          </a:r>
        </a:p>
      </dgm:t>
    </dgm:pt>
    <dgm:pt modelId="{991FB17A-5B8A-4E1A-9F86-32D8D406351A}" type="parTrans" cxnId="{4B351693-8B57-4990-8071-785379D6652D}">
      <dgm:prSet/>
      <dgm:spPr/>
      <dgm:t>
        <a:bodyPr/>
        <a:lstStyle/>
        <a:p>
          <a:endParaRPr lang="en-US"/>
        </a:p>
      </dgm:t>
    </dgm:pt>
    <dgm:pt modelId="{D0747AF3-D36E-49B7-9F05-DDB4B734470B}" type="sibTrans" cxnId="{4B351693-8B57-4990-8071-785379D6652D}">
      <dgm:prSet/>
      <dgm:spPr/>
      <dgm:t>
        <a:bodyPr/>
        <a:lstStyle/>
        <a:p>
          <a:endParaRPr lang="en-US"/>
        </a:p>
      </dgm:t>
    </dgm:pt>
    <dgm:pt modelId="{10DDE2B6-0D5A-45A9-A087-0D0647EB43AF}">
      <dgm:prSet/>
      <dgm:spPr/>
      <dgm:t>
        <a:bodyPr/>
        <a:lstStyle/>
        <a:p>
          <a:r>
            <a:rPr lang="en-US" b="1" dirty="0">
              <a:sym typeface="Calibri"/>
            </a:rPr>
            <a:t>E-mail</a:t>
          </a:r>
        </a:p>
      </dgm:t>
    </dgm:pt>
    <dgm:pt modelId="{30867005-1E58-45F7-A4AE-1EB646EAA22C}" type="parTrans" cxnId="{5CA0DED9-02CA-4D08-BAB3-DCF6092E931C}">
      <dgm:prSet/>
      <dgm:spPr/>
      <dgm:t>
        <a:bodyPr/>
        <a:lstStyle/>
        <a:p>
          <a:endParaRPr lang="en-US"/>
        </a:p>
      </dgm:t>
    </dgm:pt>
    <dgm:pt modelId="{1C936E41-363F-4A6E-88D2-43D289E2DA67}" type="sibTrans" cxnId="{5CA0DED9-02CA-4D08-BAB3-DCF6092E931C}">
      <dgm:prSet/>
      <dgm:spPr/>
      <dgm:t>
        <a:bodyPr/>
        <a:lstStyle/>
        <a:p>
          <a:endParaRPr lang="en-US"/>
        </a:p>
      </dgm:t>
    </dgm:pt>
    <dgm:pt modelId="{42130FBE-1890-47CB-B48F-DACAAED7A705}">
      <dgm:prSet/>
      <dgm:spPr/>
      <dgm:t>
        <a:bodyPr/>
        <a:lstStyle/>
        <a:p>
          <a:r>
            <a:rPr lang="ro-RO" b="1">
              <a:sym typeface="Calibri"/>
            </a:rPr>
            <a:t>supporttm@e-uvt.ro</a:t>
          </a:r>
          <a:endParaRPr lang="en-US" b="1" dirty="0">
            <a:sym typeface="Calibri"/>
          </a:endParaRPr>
        </a:p>
      </dgm:t>
    </dgm:pt>
    <dgm:pt modelId="{311642E1-23CA-42B0-9996-20C7A744A0B5}" type="parTrans" cxnId="{85BCB73F-65B1-42FC-A0FE-107CF66EC881}">
      <dgm:prSet/>
      <dgm:spPr/>
      <dgm:t>
        <a:bodyPr/>
        <a:lstStyle/>
        <a:p>
          <a:endParaRPr lang="en-US"/>
        </a:p>
      </dgm:t>
    </dgm:pt>
    <dgm:pt modelId="{36F4D6E2-C73C-43D3-BA76-A59C5F831B23}" type="sibTrans" cxnId="{85BCB73F-65B1-42FC-A0FE-107CF66EC881}">
      <dgm:prSet/>
      <dgm:spPr/>
      <dgm:t>
        <a:bodyPr/>
        <a:lstStyle/>
        <a:p>
          <a:endParaRPr lang="en-US"/>
        </a:p>
      </dgm:t>
    </dgm:pt>
    <dgm:pt modelId="{071793DE-8007-444B-AA06-CB8751BEC784}">
      <dgm:prSet/>
      <dgm:spPr/>
      <dgm:t>
        <a:bodyPr/>
        <a:lstStyle/>
        <a:p>
          <a:r>
            <a:rPr lang="en-US" b="1" dirty="0">
              <a:sym typeface="Calibri"/>
            </a:rPr>
            <a:t>Web</a:t>
          </a:r>
        </a:p>
      </dgm:t>
    </dgm:pt>
    <dgm:pt modelId="{BCFC5617-6CA8-4C93-AA32-8EF0AF13A11A}" type="parTrans" cxnId="{7069247A-8509-4A37-B96D-62891DA78701}">
      <dgm:prSet/>
      <dgm:spPr/>
      <dgm:t>
        <a:bodyPr/>
        <a:lstStyle/>
        <a:p>
          <a:endParaRPr lang="en-US"/>
        </a:p>
      </dgm:t>
    </dgm:pt>
    <dgm:pt modelId="{7F0CF907-0E32-4653-BA37-77ED9E1409BA}" type="sibTrans" cxnId="{7069247A-8509-4A37-B96D-62891DA78701}">
      <dgm:prSet/>
      <dgm:spPr/>
      <dgm:t>
        <a:bodyPr/>
        <a:lstStyle/>
        <a:p>
          <a:endParaRPr lang="en-US"/>
        </a:p>
      </dgm:t>
    </dgm:pt>
    <dgm:pt modelId="{AAFA392E-E079-4A17-83FC-900407A2A22F}">
      <dgm:prSet/>
      <dgm:spPr/>
      <dgm:t>
        <a:bodyPr/>
        <a:lstStyle/>
        <a:p>
          <a:r>
            <a:rPr lang="en-US" b="1">
              <a:sym typeface="Calibri"/>
            </a:rPr>
            <a:t>Telefon</a:t>
          </a:r>
          <a:endParaRPr lang="en-US" b="1" dirty="0">
            <a:sym typeface="Calibri"/>
          </a:endParaRPr>
        </a:p>
      </dgm:t>
    </dgm:pt>
    <dgm:pt modelId="{A1FD8A04-1CE2-4948-B7B2-BE5192E660C7}" type="parTrans" cxnId="{A26C4707-840F-4811-8812-0112860F7651}">
      <dgm:prSet/>
      <dgm:spPr/>
      <dgm:t>
        <a:bodyPr/>
        <a:lstStyle/>
        <a:p>
          <a:endParaRPr lang="en-US"/>
        </a:p>
      </dgm:t>
    </dgm:pt>
    <dgm:pt modelId="{788BC411-B6A9-407A-A7C1-D28FDEF4EE12}" type="sibTrans" cxnId="{A26C4707-840F-4811-8812-0112860F7651}">
      <dgm:prSet/>
      <dgm:spPr/>
      <dgm:t>
        <a:bodyPr/>
        <a:lstStyle/>
        <a:p>
          <a:endParaRPr lang="en-US"/>
        </a:p>
      </dgm:t>
    </dgm:pt>
    <dgm:pt modelId="{A7D0299B-0D28-4CFC-939F-6AAA8DD541AA}">
      <dgm:prSet/>
      <dgm:spPr/>
      <dgm:t>
        <a:bodyPr/>
        <a:lstStyle/>
        <a:p>
          <a:r>
            <a:rPr lang="en-US" b="1" dirty="0">
              <a:sym typeface="Calibri"/>
            </a:rPr>
            <a:t>DAIP, 0256/592.338</a:t>
          </a:r>
        </a:p>
      </dgm:t>
    </dgm:pt>
    <dgm:pt modelId="{A3A686B5-3753-41FC-AA49-543AF90AD112}" type="parTrans" cxnId="{3BA817F5-EDED-42EF-A2DF-B8B896979FE9}">
      <dgm:prSet/>
      <dgm:spPr/>
      <dgm:t>
        <a:bodyPr/>
        <a:lstStyle/>
        <a:p>
          <a:endParaRPr lang="en-US"/>
        </a:p>
      </dgm:t>
    </dgm:pt>
    <dgm:pt modelId="{8F54998B-60DB-4874-A984-7FF161796558}" type="sibTrans" cxnId="{3BA817F5-EDED-42EF-A2DF-B8B896979FE9}">
      <dgm:prSet/>
      <dgm:spPr/>
      <dgm:t>
        <a:bodyPr/>
        <a:lstStyle/>
        <a:p>
          <a:endParaRPr lang="en-US"/>
        </a:p>
      </dgm:t>
    </dgm:pt>
    <dgm:pt modelId="{69BCBF81-74FD-47F5-875A-A3C6502AD6AB}">
      <dgm:prSet/>
      <dgm:spPr/>
      <dgm:t>
        <a:bodyPr/>
        <a:lstStyle/>
        <a:p>
          <a:r>
            <a:rPr lang="en-US" b="1" dirty="0">
              <a:sym typeface="Calibri"/>
            </a:rPr>
            <a:t>Et. 7, Sala 702</a:t>
          </a:r>
        </a:p>
      </dgm:t>
    </dgm:pt>
    <dgm:pt modelId="{197F4635-52C9-4963-A254-789DE7DC7088}" type="parTrans" cxnId="{ABF810FE-B395-466C-BEF9-F5D86931D398}">
      <dgm:prSet/>
      <dgm:spPr/>
      <dgm:t>
        <a:bodyPr/>
        <a:lstStyle/>
        <a:p>
          <a:endParaRPr lang="en-US"/>
        </a:p>
      </dgm:t>
    </dgm:pt>
    <dgm:pt modelId="{DE3C7796-177A-4C96-AA45-960E447B7B0E}" type="sibTrans" cxnId="{ABF810FE-B395-466C-BEF9-F5D86931D398}">
      <dgm:prSet/>
      <dgm:spPr/>
      <dgm:t>
        <a:bodyPr/>
        <a:lstStyle/>
        <a:p>
          <a:endParaRPr lang="en-US"/>
        </a:p>
      </dgm:t>
    </dgm:pt>
    <dgm:pt modelId="{F41AB78A-5D4C-4BE7-AE70-870AEF98E3C7}">
      <dgm:prSet/>
      <dgm:spPr/>
      <dgm:t>
        <a:bodyPr/>
        <a:lstStyle/>
        <a:p>
          <a:r>
            <a:rPr lang="en-US" b="1" dirty="0">
              <a:sym typeface="Calibri"/>
            </a:rPr>
            <a:t>Et.1, Sala 102</a:t>
          </a:r>
        </a:p>
      </dgm:t>
    </dgm:pt>
    <dgm:pt modelId="{0B934475-E10C-43B5-A1F7-06937318A9A4}" type="parTrans" cxnId="{3DAB09C2-093E-4B2F-8E36-B221736D666E}">
      <dgm:prSet/>
      <dgm:spPr/>
      <dgm:t>
        <a:bodyPr/>
        <a:lstStyle/>
        <a:p>
          <a:endParaRPr lang="en-US"/>
        </a:p>
      </dgm:t>
    </dgm:pt>
    <dgm:pt modelId="{03188D11-44A4-4930-ABD2-D917517554F6}" type="sibTrans" cxnId="{3DAB09C2-093E-4B2F-8E36-B221736D666E}">
      <dgm:prSet/>
      <dgm:spPr/>
      <dgm:t>
        <a:bodyPr/>
        <a:lstStyle/>
        <a:p>
          <a:endParaRPr lang="en-US"/>
        </a:p>
      </dgm:t>
    </dgm:pt>
    <dgm:pt modelId="{DBBD6976-B0A4-4EC6-A006-0DFB6E98690A}">
      <dgm:prSet/>
      <dgm:spPr/>
      <dgm:t>
        <a:bodyPr/>
        <a:lstStyle/>
        <a:p>
          <a:r>
            <a:rPr lang="ro-RO" b="1">
              <a:sym typeface="Calibri"/>
            </a:rPr>
            <a:t>https://supporttm.projects.uvt.ro/</a:t>
          </a:r>
          <a:endParaRPr lang="en-US" b="1" dirty="0">
            <a:sym typeface="Calibri"/>
          </a:endParaRPr>
        </a:p>
      </dgm:t>
    </dgm:pt>
    <dgm:pt modelId="{FCA4A7A5-01E2-4055-A0F8-B8666FEA1E72}" type="sibTrans" cxnId="{A00EC554-821A-4B5D-87A5-C22CA4F1093E}">
      <dgm:prSet/>
      <dgm:spPr/>
      <dgm:t>
        <a:bodyPr/>
        <a:lstStyle/>
        <a:p>
          <a:endParaRPr lang="en-US"/>
        </a:p>
      </dgm:t>
    </dgm:pt>
    <dgm:pt modelId="{E6C4585C-0E71-4CC4-A575-7600E5EB5394}" type="parTrans" cxnId="{A00EC554-821A-4B5D-87A5-C22CA4F1093E}">
      <dgm:prSet/>
      <dgm:spPr/>
      <dgm:t>
        <a:bodyPr/>
        <a:lstStyle/>
        <a:p>
          <a:endParaRPr lang="en-US"/>
        </a:p>
      </dgm:t>
    </dgm:pt>
    <dgm:pt modelId="{A2904C8F-5253-43AD-8BCB-108BF3B782DB}" type="pres">
      <dgm:prSet presAssocID="{A8DE82FF-2C51-4FEF-BAF6-1CFFC91A9EDF}" presName="linearFlow" presStyleCnt="0">
        <dgm:presLayoutVars>
          <dgm:dir/>
          <dgm:resizeHandles val="exact"/>
        </dgm:presLayoutVars>
      </dgm:prSet>
      <dgm:spPr/>
      <dgm:t>
        <a:bodyPr/>
        <a:lstStyle/>
        <a:p>
          <a:endParaRPr lang="ro-RO"/>
        </a:p>
      </dgm:t>
    </dgm:pt>
    <dgm:pt modelId="{7FDBE259-E06C-4221-BE89-A853A1BDACFF}" type="pres">
      <dgm:prSet presAssocID="{EA31A911-8B39-4060-BB7D-6B42770E5632}" presName="composite" presStyleCnt="0"/>
      <dgm:spPr/>
    </dgm:pt>
    <dgm:pt modelId="{333B7D48-4FAF-4744-989D-16716CA19716}" type="pres">
      <dgm:prSet presAssocID="{EA31A911-8B39-4060-BB7D-6B42770E5632}"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C66A1E68-1FE7-4BB2-A145-B0B998B51D9E}" type="pres">
      <dgm:prSet presAssocID="{EA31A911-8B39-4060-BB7D-6B42770E5632}" presName="txShp" presStyleLbl="node1" presStyleIdx="0" presStyleCnt="6">
        <dgm:presLayoutVars>
          <dgm:bulletEnabled val="1"/>
        </dgm:presLayoutVars>
      </dgm:prSet>
      <dgm:spPr/>
      <dgm:t>
        <a:bodyPr/>
        <a:lstStyle/>
        <a:p>
          <a:endParaRPr lang="ro-RO"/>
        </a:p>
      </dgm:t>
    </dgm:pt>
    <dgm:pt modelId="{330DB383-504C-41C4-B220-CF3164720A1F}" type="pres">
      <dgm:prSet presAssocID="{63355AC7-D57E-42DE-85F4-E95FF121B397}" presName="spacing" presStyleCnt="0"/>
      <dgm:spPr/>
    </dgm:pt>
    <dgm:pt modelId="{51952EF9-AE0B-453F-A2AA-DC115AF2C4ED}" type="pres">
      <dgm:prSet presAssocID="{52C59313-3D3A-411F-890F-4354F87D3A1E}" presName="composite" presStyleCnt="0"/>
      <dgm:spPr/>
    </dgm:pt>
    <dgm:pt modelId="{1511F085-1372-4458-8B21-8F92B1BC0C4C}" type="pres">
      <dgm:prSet presAssocID="{52C59313-3D3A-411F-890F-4354F87D3A1E}" presName="imgShp"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t="-8000" b="-8000"/>
          </a:stretch>
        </a:blipFill>
      </dgm:spPr>
      <dgm:extLst>
        <a:ext uri="{E40237B7-FDA0-4F09-8148-C483321AD2D9}">
          <dgm14:cNvPr xmlns:dgm14="http://schemas.microsoft.com/office/drawing/2010/diagram" id="0" name="" descr="Boardroom"/>
        </a:ext>
      </dgm:extLst>
    </dgm:pt>
    <dgm:pt modelId="{B035897C-8C5A-4C8C-BFA4-322AA5556F5C}" type="pres">
      <dgm:prSet presAssocID="{52C59313-3D3A-411F-890F-4354F87D3A1E}" presName="txShp" presStyleLbl="node1" presStyleIdx="1" presStyleCnt="6">
        <dgm:presLayoutVars>
          <dgm:bulletEnabled val="1"/>
        </dgm:presLayoutVars>
      </dgm:prSet>
      <dgm:spPr/>
      <dgm:t>
        <a:bodyPr/>
        <a:lstStyle/>
        <a:p>
          <a:endParaRPr lang="ro-RO"/>
        </a:p>
      </dgm:t>
    </dgm:pt>
    <dgm:pt modelId="{4512AF31-EE06-4C93-B5C1-2F5E70C1EDA8}" type="pres">
      <dgm:prSet presAssocID="{5EFC78E3-8C13-47B6-BE49-74C0403C09F4}" presName="spacing" presStyleCnt="0"/>
      <dgm:spPr/>
    </dgm:pt>
    <dgm:pt modelId="{28995002-495F-4A85-A4AA-53FE3773BB95}" type="pres">
      <dgm:prSet presAssocID="{9F63E209-B7A2-4D94-AF8A-C354625C1F8B}" presName="composite" presStyleCnt="0"/>
      <dgm:spPr/>
    </dgm:pt>
    <dgm:pt modelId="{9B593ADB-D596-4ACD-B055-18737C411EA7}" type="pres">
      <dgm:prSet presAssocID="{9F63E209-B7A2-4D94-AF8A-C354625C1F8B}" presName="imgShp"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t="-8000" b="-8000"/>
          </a:stretch>
        </a:blipFill>
      </dgm:spPr>
      <dgm:extLst>
        <a:ext uri="{E40237B7-FDA0-4F09-8148-C483321AD2D9}">
          <dgm14:cNvPr xmlns:dgm14="http://schemas.microsoft.com/office/drawing/2010/diagram" id="0" name="" descr="Boardroom"/>
        </a:ext>
      </dgm:extLst>
    </dgm:pt>
    <dgm:pt modelId="{32B3CF7D-439A-4DC9-BBA1-3EF44EF68766}" type="pres">
      <dgm:prSet presAssocID="{9F63E209-B7A2-4D94-AF8A-C354625C1F8B}" presName="txShp" presStyleLbl="node1" presStyleIdx="2" presStyleCnt="6">
        <dgm:presLayoutVars>
          <dgm:bulletEnabled val="1"/>
        </dgm:presLayoutVars>
      </dgm:prSet>
      <dgm:spPr/>
      <dgm:t>
        <a:bodyPr/>
        <a:lstStyle/>
        <a:p>
          <a:endParaRPr lang="ro-RO"/>
        </a:p>
      </dgm:t>
    </dgm:pt>
    <dgm:pt modelId="{FCF07FFA-BA4B-4B9A-9B74-59F9D7A96F5E}" type="pres">
      <dgm:prSet presAssocID="{D0747AF3-D36E-49B7-9F05-DDB4B734470B}" presName="spacing" presStyleCnt="0"/>
      <dgm:spPr/>
    </dgm:pt>
    <dgm:pt modelId="{122CA058-D327-44F5-ADA4-9B7BF73B4265}" type="pres">
      <dgm:prSet presAssocID="{10DDE2B6-0D5A-45A9-A087-0D0647EB43AF}" presName="composite" presStyleCnt="0"/>
      <dgm:spPr/>
    </dgm:pt>
    <dgm:pt modelId="{D736F6E4-0214-47B1-A589-7B5115344712}" type="pres">
      <dgm:prSet presAssocID="{10DDE2B6-0D5A-45A9-A087-0D0647EB43AF}" presName="imgShp"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t="-8000" b="-8000"/>
          </a:stretch>
        </a:blipFill>
      </dgm:spPr>
      <dgm:extLst>
        <a:ext uri="{E40237B7-FDA0-4F09-8148-C483321AD2D9}">
          <dgm14:cNvPr xmlns:dgm14="http://schemas.microsoft.com/office/drawing/2010/diagram" id="0" name="" descr="Email"/>
        </a:ext>
      </dgm:extLst>
    </dgm:pt>
    <dgm:pt modelId="{2B94E099-3C19-4527-86CF-80AA643D4CCC}" type="pres">
      <dgm:prSet presAssocID="{10DDE2B6-0D5A-45A9-A087-0D0647EB43AF}" presName="txShp" presStyleLbl="node1" presStyleIdx="3" presStyleCnt="6">
        <dgm:presLayoutVars>
          <dgm:bulletEnabled val="1"/>
        </dgm:presLayoutVars>
      </dgm:prSet>
      <dgm:spPr/>
      <dgm:t>
        <a:bodyPr/>
        <a:lstStyle/>
        <a:p>
          <a:endParaRPr lang="ro-RO"/>
        </a:p>
      </dgm:t>
    </dgm:pt>
    <dgm:pt modelId="{07A09159-BF24-402D-A70E-88CFB8489201}" type="pres">
      <dgm:prSet presAssocID="{1C936E41-363F-4A6E-88D2-43D289E2DA67}" presName="spacing" presStyleCnt="0"/>
      <dgm:spPr/>
    </dgm:pt>
    <dgm:pt modelId="{F7866F2B-8C18-4467-97B6-7D7C63E3B603}" type="pres">
      <dgm:prSet presAssocID="{071793DE-8007-444B-AA06-CB8751BEC784}" presName="composite" presStyleCnt="0"/>
      <dgm:spPr/>
    </dgm:pt>
    <dgm:pt modelId="{1420C5A6-D07A-4211-B2C9-B694672ADDB4}" type="pres">
      <dgm:prSet presAssocID="{071793DE-8007-444B-AA06-CB8751BEC784}" presName="imgShp"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t="-8000" b="-8000"/>
          </a:stretch>
        </a:blipFill>
      </dgm:spPr>
      <dgm:extLst>
        <a:ext uri="{E40237B7-FDA0-4F09-8148-C483321AD2D9}">
          <dgm14:cNvPr xmlns:dgm14="http://schemas.microsoft.com/office/drawing/2010/diagram" id="0" name="" descr="Web design"/>
        </a:ext>
      </dgm:extLst>
    </dgm:pt>
    <dgm:pt modelId="{967CF200-4AA2-403C-8714-52CC313CE801}" type="pres">
      <dgm:prSet presAssocID="{071793DE-8007-444B-AA06-CB8751BEC784}" presName="txShp" presStyleLbl="node1" presStyleIdx="4" presStyleCnt="6">
        <dgm:presLayoutVars>
          <dgm:bulletEnabled val="1"/>
        </dgm:presLayoutVars>
      </dgm:prSet>
      <dgm:spPr/>
      <dgm:t>
        <a:bodyPr/>
        <a:lstStyle/>
        <a:p>
          <a:endParaRPr lang="ro-RO"/>
        </a:p>
      </dgm:t>
    </dgm:pt>
    <dgm:pt modelId="{CF27A5BE-E7B1-4284-A51D-A29CDBFAB304}" type="pres">
      <dgm:prSet presAssocID="{7F0CF907-0E32-4653-BA37-77ED9E1409BA}" presName="spacing" presStyleCnt="0"/>
      <dgm:spPr/>
    </dgm:pt>
    <dgm:pt modelId="{545BE01A-6B3D-4206-BF48-DB2E1E430F56}" type="pres">
      <dgm:prSet presAssocID="{AAFA392E-E079-4A17-83FC-900407A2A22F}" presName="composite" presStyleCnt="0"/>
      <dgm:spPr/>
    </dgm:pt>
    <dgm:pt modelId="{3742DE55-1F5E-4286-9C25-A3C678064BB4}" type="pres">
      <dgm:prSet presAssocID="{AAFA392E-E079-4A17-83FC-900407A2A22F}" presName="imgShp"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t="-8000" b="-8000"/>
          </a:stretch>
        </a:blipFill>
      </dgm:spPr>
      <dgm:extLst>
        <a:ext uri="{E40237B7-FDA0-4F09-8148-C483321AD2D9}">
          <dgm14:cNvPr xmlns:dgm14="http://schemas.microsoft.com/office/drawing/2010/diagram" id="0" name="" descr="Telephone"/>
        </a:ext>
      </dgm:extLst>
    </dgm:pt>
    <dgm:pt modelId="{8783DB15-7BB6-4C40-86D9-DF2135AA6DAF}" type="pres">
      <dgm:prSet presAssocID="{AAFA392E-E079-4A17-83FC-900407A2A22F}" presName="txShp" presStyleLbl="node1" presStyleIdx="5" presStyleCnt="6">
        <dgm:presLayoutVars>
          <dgm:bulletEnabled val="1"/>
        </dgm:presLayoutVars>
      </dgm:prSet>
      <dgm:spPr/>
      <dgm:t>
        <a:bodyPr/>
        <a:lstStyle/>
        <a:p>
          <a:endParaRPr lang="ro-RO"/>
        </a:p>
      </dgm:t>
    </dgm:pt>
  </dgm:ptLst>
  <dgm:cxnLst>
    <dgm:cxn modelId="{A26C4707-840F-4811-8812-0112860F7651}" srcId="{A8DE82FF-2C51-4FEF-BAF6-1CFFC91A9EDF}" destId="{AAFA392E-E079-4A17-83FC-900407A2A22F}" srcOrd="5" destOrd="0" parTransId="{A1FD8A04-1CE2-4948-B7B2-BE5192E660C7}" sibTransId="{788BC411-B6A9-407A-A7C1-D28FDEF4EE12}"/>
    <dgm:cxn modelId="{72CDEFB6-9BF3-4F1F-97EF-FE5E5BF95496}" type="presOf" srcId="{89E0F44E-DE73-41F8-A9B5-D021E7BCB1E6}" destId="{C66A1E68-1FE7-4BB2-A145-B0B998B51D9E}" srcOrd="0" destOrd="1" presId="urn:microsoft.com/office/officeart/2005/8/layout/vList3"/>
    <dgm:cxn modelId="{1E2FAFBD-BD39-4944-ABA8-60E033F7079A}" type="presOf" srcId="{10DDE2B6-0D5A-45A9-A087-0D0647EB43AF}" destId="{2B94E099-3C19-4527-86CF-80AA643D4CCC}" srcOrd="0" destOrd="0" presId="urn:microsoft.com/office/officeart/2005/8/layout/vList3"/>
    <dgm:cxn modelId="{81CF8D73-4B8A-46DA-82E4-7BEE35BE1A35}" type="presOf" srcId="{F41AB78A-5D4C-4BE7-AE70-870AEF98E3C7}" destId="{32B3CF7D-439A-4DC9-BBA1-3EF44EF68766}" srcOrd="0" destOrd="1" presId="urn:microsoft.com/office/officeart/2005/8/layout/vList3"/>
    <dgm:cxn modelId="{3DAB09C2-093E-4B2F-8E36-B221736D666E}" srcId="{9F63E209-B7A2-4D94-AF8A-C354625C1F8B}" destId="{F41AB78A-5D4C-4BE7-AE70-870AEF98E3C7}" srcOrd="0" destOrd="0" parTransId="{0B934475-E10C-43B5-A1F7-06937318A9A4}" sibTransId="{03188D11-44A4-4930-ABD2-D917517554F6}"/>
    <dgm:cxn modelId="{5A3F665C-CC38-403A-A380-086C77823E0F}" type="presOf" srcId="{69BCBF81-74FD-47F5-875A-A3C6502AD6AB}" destId="{B035897C-8C5A-4C8C-BFA4-322AA5556F5C}" srcOrd="0" destOrd="1" presId="urn:microsoft.com/office/officeart/2005/8/layout/vList3"/>
    <dgm:cxn modelId="{FDBE6A60-6585-4113-BC22-DFBB68FCFAE7}" type="presOf" srcId="{071793DE-8007-444B-AA06-CB8751BEC784}" destId="{967CF200-4AA2-403C-8714-52CC313CE801}" srcOrd="0" destOrd="0" presId="urn:microsoft.com/office/officeart/2005/8/layout/vList3"/>
    <dgm:cxn modelId="{85BCB73F-65B1-42FC-A0FE-107CF66EC881}" srcId="{10DDE2B6-0D5A-45A9-A087-0D0647EB43AF}" destId="{42130FBE-1890-47CB-B48F-DACAAED7A705}" srcOrd="0" destOrd="0" parTransId="{311642E1-23CA-42B0-9996-20C7A744A0B5}" sibTransId="{36F4D6E2-C73C-43D3-BA76-A59C5F831B23}"/>
    <dgm:cxn modelId="{E71AA6D5-9F19-40C9-A7CD-C7ECEA105F17}" type="presOf" srcId="{EA31A911-8B39-4060-BB7D-6B42770E5632}" destId="{C66A1E68-1FE7-4BB2-A145-B0B998B51D9E}" srcOrd="0" destOrd="0" presId="urn:microsoft.com/office/officeart/2005/8/layout/vList3"/>
    <dgm:cxn modelId="{F4DC399F-613C-4BD2-A870-136A07768327}" srcId="{A8DE82FF-2C51-4FEF-BAF6-1CFFC91A9EDF}" destId="{EA31A911-8B39-4060-BB7D-6B42770E5632}" srcOrd="0" destOrd="0" parTransId="{69643774-D5B5-4057-8706-0C25F43B7479}" sibTransId="{63355AC7-D57E-42DE-85F4-E95FF121B397}"/>
    <dgm:cxn modelId="{CEEB86D9-D19B-44FA-B789-BC6A90F02FF2}" type="presOf" srcId="{AAFA392E-E079-4A17-83FC-900407A2A22F}" destId="{8783DB15-7BB6-4C40-86D9-DF2135AA6DAF}" srcOrd="0" destOrd="0" presId="urn:microsoft.com/office/officeart/2005/8/layout/vList3"/>
    <dgm:cxn modelId="{57EA7AFE-6EA6-4CAE-8C98-1CCE4F358919}" type="presOf" srcId="{52C59313-3D3A-411F-890F-4354F87D3A1E}" destId="{B035897C-8C5A-4C8C-BFA4-322AA5556F5C}" srcOrd="0" destOrd="0" presId="urn:microsoft.com/office/officeart/2005/8/layout/vList3"/>
    <dgm:cxn modelId="{5CA0DED9-02CA-4D08-BAB3-DCF6092E931C}" srcId="{A8DE82FF-2C51-4FEF-BAF6-1CFFC91A9EDF}" destId="{10DDE2B6-0D5A-45A9-A087-0D0647EB43AF}" srcOrd="3" destOrd="0" parTransId="{30867005-1E58-45F7-A4AE-1EB646EAA22C}" sibTransId="{1C936E41-363F-4A6E-88D2-43D289E2DA67}"/>
    <dgm:cxn modelId="{ABF810FE-B395-466C-BEF9-F5D86931D398}" srcId="{52C59313-3D3A-411F-890F-4354F87D3A1E}" destId="{69BCBF81-74FD-47F5-875A-A3C6502AD6AB}" srcOrd="0" destOrd="0" parTransId="{197F4635-52C9-4963-A254-789DE7DC7088}" sibTransId="{DE3C7796-177A-4C96-AA45-960E447B7B0E}"/>
    <dgm:cxn modelId="{7069247A-8509-4A37-B96D-62891DA78701}" srcId="{A8DE82FF-2C51-4FEF-BAF6-1CFFC91A9EDF}" destId="{071793DE-8007-444B-AA06-CB8751BEC784}" srcOrd="4" destOrd="0" parTransId="{BCFC5617-6CA8-4C93-AA32-8EF0AF13A11A}" sibTransId="{7F0CF907-0E32-4653-BA37-77ED9E1409BA}"/>
    <dgm:cxn modelId="{C894E5DF-AFF2-4C22-9B9E-961CCCA73041}" type="presOf" srcId="{A8DE82FF-2C51-4FEF-BAF6-1CFFC91A9EDF}" destId="{A2904C8F-5253-43AD-8BCB-108BF3B782DB}" srcOrd="0" destOrd="0" presId="urn:microsoft.com/office/officeart/2005/8/layout/vList3"/>
    <dgm:cxn modelId="{DD96C17C-B0D6-4EFA-A082-7E879FC6C4C8}" type="presOf" srcId="{A7D0299B-0D28-4CFC-939F-6AAA8DD541AA}" destId="{8783DB15-7BB6-4C40-86D9-DF2135AA6DAF}" srcOrd="0" destOrd="1" presId="urn:microsoft.com/office/officeart/2005/8/layout/vList3"/>
    <dgm:cxn modelId="{646125AA-5FD4-4A50-A969-1DBA47F8FC4B}" srcId="{EA31A911-8B39-4060-BB7D-6B42770E5632}" destId="{89E0F44E-DE73-41F8-A9B5-D021E7BCB1E6}" srcOrd="0" destOrd="0" parTransId="{31EA0E87-69A8-44E9-BF51-AFEEA387880C}" sibTransId="{9A6BC1BC-3B87-4DBC-89D3-574545DE66AB}"/>
    <dgm:cxn modelId="{3BA817F5-EDED-42EF-A2DF-B8B896979FE9}" srcId="{AAFA392E-E079-4A17-83FC-900407A2A22F}" destId="{A7D0299B-0D28-4CFC-939F-6AAA8DD541AA}" srcOrd="0" destOrd="0" parTransId="{A3A686B5-3753-41FC-AA49-543AF90AD112}" sibTransId="{8F54998B-60DB-4874-A984-7FF161796558}"/>
    <dgm:cxn modelId="{CD1593A4-AF2A-4385-95D0-1BBFE73C9B50}" type="presOf" srcId="{9F63E209-B7A2-4D94-AF8A-C354625C1F8B}" destId="{32B3CF7D-439A-4DC9-BBA1-3EF44EF68766}" srcOrd="0" destOrd="0" presId="urn:microsoft.com/office/officeart/2005/8/layout/vList3"/>
    <dgm:cxn modelId="{7D154047-F7A3-40D4-8D66-03876893E830}" type="presOf" srcId="{DBBD6976-B0A4-4EC6-A006-0DFB6E98690A}" destId="{967CF200-4AA2-403C-8714-52CC313CE801}" srcOrd="0" destOrd="1" presId="urn:microsoft.com/office/officeart/2005/8/layout/vList3"/>
    <dgm:cxn modelId="{E4D2A83F-5D95-4823-8113-BF070214E284}" type="presOf" srcId="{42130FBE-1890-47CB-B48F-DACAAED7A705}" destId="{2B94E099-3C19-4527-86CF-80AA643D4CCC}" srcOrd="0" destOrd="1" presId="urn:microsoft.com/office/officeart/2005/8/layout/vList3"/>
    <dgm:cxn modelId="{A00EC554-821A-4B5D-87A5-C22CA4F1093E}" srcId="{071793DE-8007-444B-AA06-CB8751BEC784}" destId="{DBBD6976-B0A4-4EC6-A006-0DFB6E98690A}" srcOrd="0" destOrd="0" parTransId="{E6C4585C-0E71-4CC4-A575-7600E5EB5394}" sibTransId="{FCA4A7A5-01E2-4055-A0F8-B8666FEA1E72}"/>
    <dgm:cxn modelId="{4B351693-8B57-4990-8071-785379D6652D}" srcId="{A8DE82FF-2C51-4FEF-BAF6-1CFFC91A9EDF}" destId="{9F63E209-B7A2-4D94-AF8A-C354625C1F8B}" srcOrd="2" destOrd="0" parTransId="{991FB17A-5B8A-4E1A-9F86-32D8D406351A}" sibTransId="{D0747AF3-D36E-49B7-9F05-DDB4B734470B}"/>
    <dgm:cxn modelId="{2DB99D5D-F21F-43D1-82B6-2C106901CDE2}" srcId="{A8DE82FF-2C51-4FEF-BAF6-1CFFC91A9EDF}" destId="{52C59313-3D3A-411F-890F-4354F87D3A1E}" srcOrd="1" destOrd="0" parTransId="{1E30C8E2-F517-4F20-9C53-4B8BA23DCFFF}" sibTransId="{5EFC78E3-8C13-47B6-BE49-74C0403C09F4}"/>
    <dgm:cxn modelId="{F09819C3-72BB-4E1F-8A10-3EC23BFEA5EC}" type="presParOf" srcId="{A2904C8F-5253-43AD-8BCB-108BF3B782DB}" destId="{7FDBE259-E06C-4221-BE89-A853A1BDACFF}" srcOrd="0" destOrd="0" presId="urn:microsoft.com/office/officeart/2005/8/layout/vList3"/>
    <dgm:cxn modelId="{3D76098F-540D-4F58-9177-72BF8AC81A2C}" type="presParOf" srcId="{7FDBE259-E06C-4221-BE89-A853A1BDACFF}" destId="{333B7D48-4FAF-4744-989D-16716CA19716}" srcOrd="0" destOrd="0" presId="urn:microsoft.com/office/officeart/2005/8/layout/vList3"/>
    <dgm:cxn modelId="{D32D5580-1284-4799-9A20-69494600FEE3}" type="presParOf" srcId="{7FDBE259-E06C-4221-BE89-A853A1BDACFF}" destId="{C66A1E68-1FE7-4BB2-A145-B0B998B51D9E}" srcOrd="1" destOrd="0" presId="urn:microsoft.com/office/officeart/2005/8/layout/vList3"/>
    <dgm:cxn modelId="{AA157C31-6BCF-4A40-978D-4BA559B5CB44}" type="presParOf" srcId="{A2904C8F-5253-43AD-8BCB-108BF3B782DB}" destId="{330DB383-504C-41C4-B220-CF3164720A1F}" srcOrd="1" destOrd="0" presId="urn:microsoft.com/office/officeart/2005/8/layout/vList3"/>
    <dgm:cxn modelId="{70C07C87-1546-4411-8FA8-8D2E127196EE}" type="presParOf" srcId="{A2904C8F-5253-43AD-8BCB-108BF3B782DB}" destId="{51952EF9-AE0B-453F-A2AA-DC115AF2C4ED}" srcOrd="2" destOrd="0" presId="urn:microsoft.com/office/officeart/2005/8/layout/vList3"/>
    <dgm:cxn modelId="{0140EE47-AEB2-463E-8CD2-3AF0A4256B8A}" type="presParOf" srcId="{51952EF9-AE0B-453F-A2AA-DC115AF2C4ED}" destId="{1511F085-1372-4458-8B21-8F92B1BC0C4C}" srcOrd="0" destOrd="0" presId="urn:microsoft.com/office/officeart/2005/8/layout/vList3"/>
    <dgm:cxn modelId="{874C99C6-C9EF-4F8A-8D41-73FC446D2868}" type="presParOf" srcId="{51952EF9-AE0B-453F-A2AA-DC115AF2C4ED}" destId="{B035897C-8C5A-4C8C-BFA4-322AA5556F5C}" srcOrd="1" destOrd="0" presId="urn:microsoft.com/office/officeart/2005/8/layout/vList3"/>
    <dgm:cxn modelId="{A8870568-177B-4287-80A4-BF6EF65E729C}" type="presParOf" srcId="{A2904C8F-5253-43AD-8BCB-108BF3B782DB}" destId="{4512AF31-EE06-4C93-B5C1-2F5E70C1EDA8}" srcOrd="3" destOrd="0" presId="urn:microsoft.com/office/officeart/2005/8/layout/vList3"/>
    <dgm:cxn modelId="{FCB4BD1C-E779-429D-A768-B8661ABC9559}" type="presParOf" srcId="{A2904C8F-5253-43AD-8BCB-108BF3B782DB}" destId="{28995002-495F-4A85-A4AA-53FE3773BB95}" srcOrd="4" destOrd="0" presId="urn:microsoft.com/office/officeart/2005/8/layout/vList3"/>
    <dgm:cxn modelId="{87533F41-2367-4A25-862F-10AA4E03D20B}" type="presParOf" srcId="{28995002-495F-4A85-A4AA-53FE3773BB95}" destId="{9B593ADB-D596-4ACD-B055-18737C411EA7}" srcOrd="0" destOrd="0" presId="urn:microsoft.com/office/officeart/2005/8/layout/vList3"/>
    <dgm:cxn modelId="{7EDA6884-25C5-4BDA-9FA2-316D2C8D1003}" type="presParOf" srcId="{28995002-495F-4A85-A4AA-53FE3773BB95}" destId="{32B3CF7D-439A-4DC9-BBA1-3EF44EF68766}" srcOrd="1" destOrd="0" presId="urn:microsoft.com/office/officeart/2005/8/layout/vList3"/>
    <dgm:cxn modelId="{0563EB6F-61B0-45E8-8867-BCA8CAB5836A}" type="presParOf" srcId="{A2904C8F-5253-43AD-8BCB-108BF3B782DB}" destId="{FCF07FFA-BA4B-4B9A-9B74-59F9D7A96F5E}" srcOrd="5" destOrd="0" presId="urn:microsoft.com/office/officeart/2005/8/layout/vList3"/>
    <dgm:cxn modelId="{979B8B7B-A2A9-4F21-9B35-FAB391DC73E4}" type="presParOf" srcId="{A2904C8F-5253-43AD-8BCB-108BF3B782DB}" destId="{122CA058-D327-44F5-ADA4-9B7BF73B4265}" srcOrd="6" destOrd="0" presId="urn:microsoft.com/office/officeart/2005/8/layout/vList3"/>
    <dgm:cxn modelId="{625AEDC3-00EC-4917-99E8-147216C90DCC}" type="presParOf" srcId="{122CA058-D327-44F5-ADA4-9B7BF73B4265}" destId="{D736F6E4-0214-47B1-A589-7B5115344712}" srcOrd="0" destOrd="0" presId="urn:microsoft.com/office/officeart/2005/8/layout/vList3"/>
    <dgm:cxn modelId="{386F867E-B6C6-46D6-8EB8-9FD691B6BAF8}" type="presParOf" srcId="{122CA058-D327-44F5-ADA4-9B7BF73B4265}" destId="{2B94E099-3C19-4527-86CF-80AA643D4CCC}" srcOrd="1" destOrd="0" presId="urn:microsoft.com/office/officeart/2005/8/layout/vList3"/>
    <dgm:cxn modelId="{0DB4A563-16E1-4ECC-B6F9-65FDF5462E97}" type="presParOf" srcId="{A2904C8F-5253-43AD-8BCB-108BF3B782DB}" destId="{07A09159-BF24-402D-A70E-88CFB8489201}" srcOrd="7" destOrd="0" presId="urn:microsoft.com/office/officeart/2005/8/layout/vList3"/>
    <dgm:cxn modelId="{508081F6-AB3B-4AAF-9A2B-977F04F0FD24}" type="presParOf" srcId="{A2904C8F-5253-43AD-8BCB-108BF3B782DB}" destId="{F7866F2B-8C18-4467-97B6-7D7C63E3B603}" srcOrd="8" destOrd="0" presId="urn:microsoft.com/office/officeart/2005/8/layout/vList3"/>
    <dgm:cxn modelId="{F74AE7C2-7D3E-4523-9294-D9914836E0E4}" type="presParOf" srcId="{F7866F2B-8C18-4467-97B6-7D7C63E3B603}" destId="{1420C5A6-D07A-4211-B2C9-B694672ADDB4}" srcOrd="0" destOrd="0" presId="urn:microsoft.com/office/officeart/2005/8/layout/vList3"/>
    <dgm:cxn modelId="{B1CE8D70-52C0-47D8-BA9F-80B29E193414}" type="presParOf" srcId="{F7866F2B-8C18-4467-97B6-7D7C63E3B603}" destId="{967CF200-4AA2-403C-8714-52CC313CE801}" srcOrd="1" destOrd="0" presId="urn:microsoft.com/office/officeart/2005/8/layout/vList3"/>
    <dgm:cxn modelId="{D8840969-186F-4B12-A9A9-67272FDBBFD4}" type="presParOf" srcId="{A2904C8F-5253-43AD-8BCB-108BF3B782DB}" destId="{CF27A5BE-E7B1-4284-A51D-A29CDBFAB304}" srcOrd="9" destOrd="0" presId="urn:microsoft.com/office/officeart/2005/8/layout/vList3"/>
    <dgm:cxn modelId="{884B08A3-18F7-4FAA-BDB0-82ED2A31C0A0}" type="presParOf" srcId="{A2904C8F-5253-43AD-8BCB-108BF3B782DB}" destId="{545BE01A-6B3D-4206-BF48-DB2E1E430F56}" srcOrd="10" destOrd="0" presId="urn:microsoft.com/office/officeart/2005/8/layout/vList3"/>
    <dgm:cxn modelId="{6029D3E8-D23A-4F4F-A355-49D18E6B0D6C}" type="presParOf" srcId="{545BE01A-6B3D-4206-BF48-DB2E1E430F56}" destId="{3742DE55-1F5E-4286-9C25-A3C678064BB4}" srcOrd="0" destOrd="0" presId="urn:microsoft.com/office/officeart/2005/8/layout/vList3"/>
    <dgm:cxn modelId="{60CFC85F-BCAA-4C4A-8AFE-ED4C4C138722}" type="presParOf" srcId="{545BE01A-6B3D-4206-BF48-DB2E1E430F56}" destId="{8783DB15-7BB6-4C40-86D9-DF2135AA6DA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C1B1E4AC-E48A-4F59-BBF1-C8F71F203187}"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n-US"/>
        </a:p>
      </dgm:t>
    </dgm:pt>
    <dgm:pt modelId="{3FC2907F-9C66-4444-958F-AEF77BD94D9E}">
      <dgm:prSet custT="1">
        <dgm:style>
          <a:lnRef idx="3">
            <a:schemeClr val="lt1"/>
          </a:lnRef>
          <a:fillRef idx="1">
            <a:schemeClr val="accent3"/>
          </a:fillRef>
          <a:effectRef idx="1">
            <a:schemeClr val="accent3"/>
          </a:effectRef>
          <a:fontRef idx="minor">
            <a:schemeClr val="lt1"/>
          </a:fontRef>
        </dgm:style>
      </dgm:prSet>
      <dgm:spPr/>
      <dgm:t>
        <a:bodyPr/>
        <a:lstStyle/>
        <a:p>
          <a:pPr rtl="0"/>
          <a:r>
            <a:rPr lang="ro-RO" sz="1800" b="1" dirty="0">
              <a:solidFill>
                <a:schemeClr val="tx1"/>
              </a:solidFill>
              <a:latin typeface="Calibri" panose="020F0502020204030204" pitchFamily="34" charset="0"/>
              <a:cs typeface="Calibri" panose="020F0502020204030204" pitchFamily="34" charset="0"/>
            </a:rPr>
            <a:t>Green Deal </a:t>
          </a:r>
          <a:r>
            <a:rPr lang="vi-VN" sz="1800" dirty="0">
              <a:solidFill>
                <a:schemeClr val="tx1"/>
              </a:solidFill>
              <a:latin typeface="Calibri" panose="020F0502020204030204" pitchFamily="34" charset="0"/>
              <a:cs typeface="Calibri" panose="020F0502020204030204" pitchFamily="34" charset="0"/>
            </a:rPr>
            <a:t>propune un răspuns la aceste provocări. Acesta prezintă o nouă</a:t>
          </a:r>
          <a:r>
            <a:rPr lang="ro-RO" sz="1800" dirty="0">
              <a:solidFill>
                <a:schemeClr val="tx1"/>
              </a:solidFill>
              <a:latin typeface="Calibri" panose="020F0502020204030204" pitchFamily="34" charset="0"/>
              <a:cs typeface="Calibri" panose="020F0502020204030204" pitchFamily="34" charset="0"/>
            </a:rPr>
            <a:t> </a:t>
          </a:r>
          <a:r>
            <a:rPr lang="vi-VN" sz="1800" dirty="0">
              <a:solidFill>
                <a:schemeClr val="tx1"/>
              </a:solidFill>
              <a:latin typeface="Calibri" panose="020F0502020204030204" pitchFamily="34" charset="0"/>
              <a:cs typeface="Calibri" panose="020F0502020204030204" pitchFamily="34" charset="0"/>
            </a:rPr>
            <a:t>strategie de creștere care are drept scop </a:t>
          </a:r>
          <a:r>
            <a:rPr lang="vi-VN" sz="1800" b="1" dirty="0">
              <a:solidFill>
                <a:schemeClr val="tx1"/>
              </a:solidFill>
              <a:latin typeface="Calibri" panose="020F0502020204030204" pitchFamily="34" charset="0"/>
              <a:cs typeface="Calibri" panose="020F0502020204030204" pitchFamily="34" charset="0"/>
            </a:rPr>
            <a:t>transformarea UE într-o societate echitabilă</a:t>
          </a:r>
          <a:r>
            <a:rPr lang="ro-RO" sz="1800" b="1" dirty="0">
              <a:solidFill>
                <a:schemeClr val="tx1"/>
              </a:solidFill>
              <a:latin typeface="Calibri" panose="020F0502020204030204" pitchFamily="34" charset="0"/>
              <a:cs typeface="Calibri" panose="020F0502020204030204" pitchFamily="34" charset="0"/>
            </a:rPr>
            <a:t> </a:t>
          </a:r>
          <a:r>
            <a:rPr lang="vi-VN" sz="1800" b="1" dirty="0">
              <a:solidFill>
                <a:schemeClr val="tx1"/>
              </a:solidFill>
              <a:latin typeface="Calibri" panose="020F0502020204030204" pitchFamily="34" charset="0"/>
              <a:cs typeface="Calibri" panose="020F0502020204030204" pitchFamily="34" charset="0"/>
            </a:rPr>
            <a:t>și prosperă, cu o economie modernă, competitivă și eficientă din punctul de vedere</a:t>
          </a:r>
          <a:r>
            <a:rPr lang="ro-RO" sz="1800" b="1" dirty="0">
              <a:solidFill>
                <a:schemeClr val="tx1"/>
              </a:solidFill>
              <a:latin typeface="Calibri" panose="020F0502020204030204" pitchFamily="34" charset="0"/>
              <a:cs typeface="Calibri" panose="020F0502020204030204" pitchFamily="34" charset="0"/>
            </a:rPr>
            <a:t> </a:t>
          </a:r>
          <a:r>
            <a:rPr lang="vi-VN" sz="1800" b="1" dirty="0">
              <a:solidFill>
                <a:schemeClr val="tx1"/>
              </a:solidFill>
              <a:latin typeface="Calibri" panose="020F0502020204030204" pitchFamily="34" charset="0"/>
              <a:cs typeface="Calibri" panose="020F0502020204030204" pitchFamily="34" charset="0"/>
            </a:rPr>
            <a:t>al utilizării resurselor</a:t>
          </a:r>
          <a:r>
            <a:rPr lang="vi-VN" sz="1800" dirty="0">
              <a:solidFill>
                <a:schemeClr val="tx1"/>
              </a:solidFill>
              <a:latin typeface="Calibri" panose="020F0502020204030204" pitchFamily="34" charset="0"/>
              <a:cs typeface="Calibri" panose="020F0502020204030204" pitchFamily="34" charset="0"/>
            </a:rPr>
            <a:t>, în care să nu existe emisii nete de gaze cu efect de seră în </a:t>
          </a:r>
          <a:r>
            <a:rPr lang="vi-VN" sz="1800" b="1" dirty="0">
              <a:solidFill>
                <a:schemeClr val="tx1"/>
              </a:solidFill>
              <a:latin typeface="Calibri" panose="020F0502020204030204" pitchFamily="34" charset="0"/>
              <a:cs typeface="Calibri" panose="020F0502020204030204" pitchFamily="34" charset="0"/>
            </a:rPr>
            <a:t>2050</a:t>
          </a:r>
          <a:r>
            <a:rPr lang="ro-RO" sz="1800" dirty="0">
              <a:solidFill>
                <a:schemeClr val="tx1"/>
              </a:solidFill>
              <a:latin typeface="Calibri" panose="020F0502020204030204" pitchFamily="34" charset="0"/>
              <a:cs typeface="Calibri" panose="020F0502020204030204" pitchFamily="34" charset="0"/>
            </a:rPr>
            <a:t> </a:t>
          </a:r>
          <a:r>
            <a:rPr lang="vi-VN" sz="1800" dirty="0">
              <a:solidFill>
                <a:schemeClr val="tx1"/>
              </a:solidFill>
              <a:latin typeface="Calibri" panose="020F0502020204030204" pitchFamily="34" charset="0"/>
              <a:cs typeface="Calibri" panose="020F0502020204030204" pitchFamily="34" charset="0"/>
            </a:rPr>
            <a:t>și în care creșterea economică să fie decuplată de utilizarea resurselor.</a:t>
          </a:r>
          <a:endParaRPr lang="en-US" sz="1800" dirty="0">
            <a:solidFill>
              <a:schemeClr val="tx1"/>
            </a:solidFill>
            <a:latin typeface="Calibri" panose="020F0502020204030204" pitchFamily="34" charset="0"/>
            <a:cs typeface="Calibri" panose="020F0502020204030204" pitchFamily="34" charset="0"/>
          </a:endParaRPr>
        </a:p>
      </dgm:t>
    </dgm:pt>
    <dgm:pt modelId="{C9FC2C8B-62A7-4662-BA74-E0A7C463EEA2}" type="parTrans" cxnId="{160DF1E4-8594-43D5-A6B9-116DCDDDACB3}">
      <dgm:prSet/>
      <dgm:spPr/>
      <dgm:t>
        <a:bodyPr/>
        <a:lstStyle/>
        <a:p>
          <a:endParaRPr lang="en-US"/>
        </a:p>
      </dgm:t>
    </dgm:pt>
    <dgm:pt modelId="{ED4FF3A4-8903-48EC-A097-295C62A91792}" type="sibTrans" cxnId="{160DF1E4-8594-43D5-A6B9-116DCDDDACB3}">
      <dgm:prSet/>
      <dgm:spPr/>
      <dgm:t>
        <a:bodyPr/>
        <a:lstStyle/>
        <a:p>
          <a:endParaRPr lang="en-US"/>
        </a:p>
      </dgm:t>
    </dgm:pt>
    <dgm:pt modelId="{85D7E5E9-F46A-4FFE-9DB3-305083A1BBF7}" type="pres">
      <dgm:prSet presAssocID="{C1B1E4AC-E48A-4F59-BBF1-C8F71F203187}" presName="cycle" presStyleCnt="0">
        <dgm:presLayoutVars>
          <dgm:dir/>
          <dgm:resizeHandles val="exact"/>
        </dgm:presLayoutVars>
      </dgm:prSet>
      <dgm:spPr/>
      <dgm:t>
        <a:bodyPr/>
        <a:lstStyle/>
        <a:p>
          <a:endParaRPr lang="ro-RO"/>
        </a:p>
      </dgm:t>
    </dgm:pt>
    <dgm:pt modelId="{D9FF2AD5-3028-4FEE-B2A5-080FCD639DC3}" type="pres">
      <dgm:prSet presAssocID="{3FC2907F-9C66-4444-958F-AEF77BD94D9E}" presName="node" presStyleLbl="node1" presStyleIdx="0" presStyleCnt="1" custScaleX="478649" custScaleY="153440" custRadScaleRad="100018" custRadScaleInc="-304">
        <dgm:presLayoutVars>
          <dgm:bulletEnabled val="1"/>
        </dgm:presLayoutVars>
      </dgm:prSet>
      <dgm:spPr/>
      <dgm:t>
        <a:bodyPr/>
        <a:lstStyle/>
        <a:p>
          <a:endParaRPr lang="ro-RO"/>
        </a:p>
      </dgm:t>
    </dgm:pt>
  </dgm:ptLst>
  <dgm:cxnLst>
    <dgm:cxn modelId="{62BA643E-4764-4708-B4B7-BF7D39469293}" type="presOf" srcId="{C1B1E4AC-E48A-4F59-BBF1-C8F71F203187}" destId="{85D7E5E9-F46A-4FFE-9DB3-305083A1BBF7}" srcOrd="0" destOrd="0" presId="urn:microsoft.com/office/officeart/2005/8/layout/cycle2"/>
    <dgm:cxn modelId="{2BA3FF7C-9118-46F4-A9C9-51D050C20454}" type="presOf" srcId="{3FC2907F-9C66-4444-958F-AEF77BD94D9E}" destId="{D9FF2AD5-3028-4FEE-B2A5-080FCD639DC3}" srcOrd="0" destOrd="0" presId="urn:microsoft.com/office/officeart/2005/8/layout/cycle2"/>
    <dgm:cxn modelId="{160DF1E4-8594-43D5-A6B9-116DCDDDACB3}" srcId="{C1B1E4AC-E48A-4F59-BBF1-C8F71F203187}" destId="{3FC2907F-9C66-4444-958F-AEF77BD94D9E}" srcOrd="0" destOrd="0" parTransId="{C9FC2C8B-62A7-4662-BA74-E0A7C463EEA2}" sibTransId="{ED4FF3A4-8903-48EC-A097-295C62A91792}"/>
    <dgm:cxn modelId="{0F0E6EEA-00FA-469A-A17F-A4168DD4BABA}" type="presParOf" srcId="{85D7E5E9-F46A-4FFE-9DB3-305083A1BBF7}" destId="{D9FF2AD5-3028-4FEE-B2A5-080FCD639DC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5E4D4-A3F1-4FD1-A19A-0E26D94B9D3B}">
      <dsp:nvSpPr>
        <dsp:cNvPr id="0" name=""/>
        <dsp:cNvSpPr/>
      </dsp:nvSpPr>
      <dsp:spPr>
        <a:xfrm>
          <a:off x="4791" y="767413"/>
          <a:ext cx="2451054"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kern="1200" dirty="0" err="1">
              <a:sym typeface="Calibri"/>
            </a:rPr>
            <a:t>Obiectiv</a:t>
          </a:r>
          <a:r>
            <a:rPr lang="en-US" sz="2000" kern="1200" dirty="0">
              <a:sym typeface="Calibri"/>
            </a:rPr>
            <a:t> general:</a:t>
          </a:r>
        </a:p>
      </dsp:txBody>
      <dsp:txXfrm>
        <a:off x="4791" y="767413"/>
        <a:ext cx="2451054" cy="396000"/>
      </dsp:txXfrm>
    </dsp:sp>
    <dsp:sp modelId="{5CBAE8E7-8506-4169-9431-0C701F2455F2}">
      <dsp:nvSpPr>
        <dsp:cNvPr id="0" name=""/>
        <dsp:cNvSpPr/>
      </dsp:nvSpPr>
      <dsp:spPr>
        <a:xfrm>
          <a:off x="2455846" y="24913"/>
          <a:ext cx="490210" cy="1881000"/>
        </a:xfrm>
        <a:prstGeom prst="leftBrace">
          <a:avLst>
            <a:gd name="adj1" fmla="val 35000"/>
            <a:gd name="adj2" fmla="val 50000"/>
          </a:avLst>
        </a:pr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BD7247-8359-40AA-B11B-8607840AF4BC}">
      <dsp:nvSpPr>
        <dsp:cNvPr id="0" name=""/>
        <dsp:cNvSpPr/>
      </dsp:nvSpPr>
      <dsp:spPr>
        <a:xfrm>
          <a:off x="3142141" y="24913"/>
          <a:ext cx="6666867" cy="1881000"/>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latin typeface="Calibri" panose="020F0502020204030204" pitchFamily="34" charset="0"/>
              <a:cs typeface="Calibri" panose="020F0502020204030204" pitchFamily="34" charset="0"/>
              <a:sym typeface="Calibri"/>
            </a:rPr>
            <a:t>Crearea</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unui</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Centru</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Suport</a:t>
          </a:r>
          <a:r>
            <a:rPr lang="en-US" sz="2000" kern="1200" dirty="0">
              <a:latin typeface="Calibri" panose="020F0502020204030204" pitchFamily="34" charset="0"/>
              <a:cs typeface="Calibri" panose="020F0502020204030204" pitchFamily="34" charset="0"/>
              <a:sym typeface="Calibri"/>
            </a:rPr>
            <a:t> la </a:t>
          </a:r>
          <a:r>
            <a:rPr lang="en-US" sz="2000" kern="1200" dirty="0" err="1">
              <a:latin typeface="Calibri" panose="020F0502020204030204" pitchFamily="34" charset="0"/>
              <a:cs typeface="Calibri" panose="020F0502020204030204" pitchFamily="34" charset="0"/>
              <a:sym typeface="Calibri"/>
            </a:rPr>
            <a:t>nivelul</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Universității</a:t>
          </a:r>
          <a:r>
            <a:rPr lang="en-US" sz="2000" kern="1200" dirty="0">
              <a:latin typeface="Calibri" panose="020F0502020204030204" pitchFamily="34" charset="0"/>
              <a:cs typeface="Calibri" panose="020F0502020204030204" pitchFamily="34" charset="0"/>
              <a:sym typeface="Calibri"/>
            </a:rPr>
            <a:t> de Vest din </a:t>
          </a:r>
          <a:r>
            <a:rPr lang="en-US" sz="2000" kern="1200" dirty="0" err="1">
              <a:latin typeface="Calibri" panose="020F0502020204030204" pitchFamily="34" charset="0"/>
              <a:cs typeface="Calibri" panose="020F0502020204030204" pitchFamily="34" charset="0"/>
              <a:sym typeface="Calibri"/>
            </a:rPr>
            <a:t>Timișoara</a:t>
          </a:r>
          <a:r>
            <a:rPr lang="en-US" sz="2000" kern="1200" dirty="0">
              <a:latin typeface="Calibri" panose="020F0502020204030204" pitchFamily="34" charset="0"/>
              <a:cs typeface="Calibri" panose="020F0502020204030204" pitchFamily="34" charset="0"/>
              <a:sym typeface="Calibri"/>
            </a:rPr>
            <a:t>, </a:t>
          </a:r>
        </a:p>
        <a:p>
          <a:pPr marL="457200" lvl="2" indent="-228600" algn="l" defTabSz="889000">
            <a:lnSpc>
              <a:spcPct val="90000"/>
            </a:lnSpc>
            <a:spcBef>
              <a:spcPct val="0"/>
            </a:spcBef>
            <a:spcAft>
              <a:spcPct val="15000"/>
            </a:spcAft>
            <a:buChar char="••"/>
          </a:pPr>
          <a:r>
            <a:rPr lang="ro-RO" sz="2000" kern="1200" dirty="0">
              <a:latin typeface="Calibri" panose="020F0502020204030204" pitchFamily="34" charset="0"/>
              <a:cs typeface="Calibri" panose="020F0502020204030204" pitchFamily="34" charset="0"/>
              <a:sym typeface="Calibri"/>
            </a:rPr>
            <a:t>În vederea creșterii </a:t>
          </a:r>
          <a:r>
            <a:rPr lang="en-US" sz="2000" kern="1200" dirty="0" err="1">
              <a:latin typeface="Calibri" panose="020F0502020204030204" pitchFamily="34" charset="0"/>
              <a:cs typeface="Calibri" panose="020F0502020204030204" pitchFamily="34" charset="0"/>
              <a:sym typeface="Calibri"/>
            </a:rPr>
            <a:t>capacității</a:t>
          </a:r>
          <a:r>
            <a:rPr lang="en-US" sz="2000" kern="1200" dirty="0">
              <a:latin typeface="Calibri" panose="020F0502020204030204" pitchFamily="34" charset="0"/>
              <a:cs typeface="Calibri" panose="020F0502020204030204" pitchFamily="34" charset="0"/>
              <a:sym typeface="Calibri"/>
            </a:rPr>
            <a:t> de </a:t>
          </a:r>
          <a:r>
            <a:rPr lang="en-US" sz="2000" kern="1200" dirty="0" err="1">
              <a:latin typeface="Calibri" panose="020F0502020204030204" pitchFamily="34" charset="0"/>
              <a:cs typeface="Calibri" panose="020F0502020204030204" pitchFamily="34" charset="0"/>
              <a:sym typeface="Calibri"/>
            </a:rPr>
            <a:t>participare</a:t>
          </a:r>
          <a:r>
            <a:rPr lang="en-US" sz="2000" kern="1200" dirty="0">
              <a:latin typeface="Calibri" panose="020F0502020204030204" pitchFamily="34" charset="0"/>
              <a:cs typeface="Calibri" panose="020F0502020204030204" pitchFamily="34" charset="0"/>
              <a:sym typeface="Calibri"/>
            </a:rPr>
            <a:t> la </a:t>
          </a:r>
          <a:r>
            <a:rPr lang="en-US" sz="2000" kern="1200" dirty="0" err="1">
              <a:latin typeface="Calibri" panose="020F0502020204030204" pitchFamily="34" charset="0"/>
              <a:cs typeface="Calibri" panose="020F0502020204030204" pitchFamily="34" charset="0"/>
              <a:sym typeface="Calibri"/>
            </a:rPr>
            <a:t>competiții</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europene</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pentru</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proiecte</a:t>
          </a:r>
          <a:r>
            <a:rPr lang="en-US" sz="2000" kern="1200" dirty="0">
              <a:latin typeface="Calibri" panose="020F0502020204030204" pitchFamily="34" charset="0"/>
              <a:cs typeface="Calibri" panose="020F0502020204030204" pitchFamily="34" charset="0"/>
              <a:sym typeface="Calibri"/>
            </a:rPr>
            <a:t> </a:t>
          </a:r>
          <a:r>
            <a:rPr lang="ro-RO" sz="2000" kern="1200" dirty="0">
              <a:latin typeface="Calibri" panose="020F0502020204030204" pitchFamily="34" charset="0"/>
              <a:cs typeface="Calibri" panose="020F0502020204030204" pitchFamily="34" charset="0"/>
              <a:sym typeface="Calibri"/>
            </a:rPr>
            <a:t>cercetare-dezvoltare </a:t>
          </a:r>
          <a:r>
            <a:rPr lang="en-US" sz="2000" kern="1200" dirty="0" err="1">
              <a:latin typeface="Calibri" panose="020F0502020204030204" pitchFamily="34" charset="0"/>
              <a:cs typeface="Calibri" panose="020F0502020204030204" pitchFamily="34" charset="0"/>
              <a:sym typeface="Calibri"/>
            </a:rPr>
            <a:t>internaționale</a:t>
          </a:r>
          <a:r>
            <a:rPr lang="en-US" sz="2000" kern="1200" dirty="0">
              <a:latin typeface="Calibri" panose="020F0502020204030204" pitchFamily="34" charset="0"/>
              <a:cs typeface="Calibri" panose="020F0502020204030204" pitchFamily="34" charset="0"/>
              <a:sym typeface="Calibri"/>
            </a:rPr>
            <a:t>, a </a:t>
          </a:r>
          <a:r>
            <a:rPr lang="en-US" sz="2000" kern="1200" dirty="0" err="1">
              <a:latin typeface="Calibri" panose="020F0502020204030204" pitchFamily="34" charset="0"/>
              <a:cs typeface="Calibri" panose="020F0502020204030204" pitchFamily="34" charset="0"/>
              <a:sym typeface="Calibri"/>
            </a:rPr>
            <a:t>universității</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și</a:t>
          </a:r>
          <a:r>
            <a:rPr lang="en-US" sz="2000" kern="1200" dirty="0">
              <a:latin typeface="Calibri" panose="020F0502020204030204" pitchFamily="34" charset="0"/>
              <a:cs typeface="Calibri" panose="020F0502020204030204" pitchFamily="34" charset="0"/>
              <a:sym typeface="Calibri"/>
            </a:rPr>
            <a:t> a  </a:t>
          </a:r>
          <a:r>
            <a:rPr lang="en-US" sz="2000" kern="1200" dirty="0" err="1">
              <a:latin typeface="Calibri" panose="020F0502020204030204" pitchFamily="34" charset="0"/>
              <a:cs typeface="Calibri" panose="020F0502020204030204" pitchFamily="34" charset="0"/>
              <a:sym typeface="Calibri"/>
            </a:rPr>
            <a:t>altor</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entități</a:t>
          </a:r>
          <a:r>
            <a:rPr lang="en-US" sz="2000" kern="1200" dirty="0">
              <a:latin typeface="Calibri" panose="020F0502020204030204" pitchFamily="34" charset="0"/>
              <a:cs typeface="Calibri" panose="020F0502020204030204" pitchFamily="34" charset="0"/>
              <a:sym typeface="Calibri"/>
            </a:rPr>
            <a:t> care </a:t>
          </a:r>
          <a:r>
            <a:rPr lang="en-US" sz="2000" kern="1200" dirty="0" err="1">
              <a:latin typeface="Calibri" panose="020F0502020204030204" pitchFamily="34" charset="0"/>
              <a:cs typeface="Calibri" panose="020F0502020204030204" pitchFamily="34" charset="0"/>
              <a:sym typeface="Calibri"/>
            </a:rPr>
            <a:t>solicită</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sprijin</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în</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acest</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sens.</a:t>
          </a:r>
          <a:endParaRPr lang="en-US" sz="2000" kern="1200" dirty="0">
            <a:latin typeface="Calibri" panose="020F0502020204030204" pitchFamily="34" charset="0"/>
            <a:cs typeface="Calibri" panose="020F0502020204030204" pitchFamily="34" charset="0"/>
            <a:sym typeface="Calibri"/>
          </a:endParaRPr>
        </a:p>
      </dsp:txBody>
      <dsp:txXfrm>
        <a:off x="3142141" y="24913"/>
        <a:ext cx="6666867" cy="1881000"/>
      </dsp:txXfrm>
    </dsp:sp>
    <dsp:sp modelId="{29CD3446-08D2-404C-BE50-C006BF554126}">
      <dsp:nvSpPr>
        <dsp:cNvPr id="0" name=""/>
        <dsp:cNvSpPr/>
      </dsp:nvSpPr>
      <dsp:spPr>
        <a:xfrm>
          <a:off x="4791" y="2559538"/>
          <a:ext cx="2451054"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kern="1200" dirty="0" err="1">
              <a:sym typeface="Calibri"/>
            </a:rPr>
            <a:t>Apel</a:t>
          </a:r>
          <a:r>
            <a:rPr lang="en-US" sz="2000" kern="1200" dirty="0">
              <a:sym typeface="Calibri"/>
            </a:rPr>
            <a:t> </a:t>
          </a:r>
          <a:r>
            <a:rPr lang="en-US" sz="2000" kern="1200" dirty="0" err="1">
              <a:sym typeface="Calibri"/>
            </a:rPr>
            <a:t>proiecte</a:t>
          </a:r>
          <a:r>
            <a:rPr lang="en-US" sz="2000" kern="1200" dirty="0">
              <a:sym typeface="Calibri"/>
            </a:rPr>
            <a:t>:</a:t>
          </a:r>
        </a:p>
      </dsp:txBody>
      <dsp:txXfrm>
        <a:off x="4791" y="2559538"/>
        <a:ext cx="2451054" cy="396000"/>
      </dsp:txXfrm>
    </dsp:sp>
    <dsp:sp modelId="{ED5357D7-77FB-4435-9576-D6CBFC63D57A}">
      <dsp:nvSpPr>
        <dsp:cNvPr id="0" name=""/>
        <dsp:cNvSpPr/>
      </dsp:nvSpPr>
      <dsp:spPr>
        <a:xfrm>
          <a:off x="2455846" y="1977913"/>
          <a:ext cx="490210" cy="1559250"/>
        </a:xfrm>
        <a:prstGeom prst="leftBrace">
          <a:avLst>
            <a:gd name="adj1" fmla="val 35000"/>
            <a:gd name="adj2" fmla="val 50000"/>
          </a:avLst>
        </a:pr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660A95-BCEC-42D2-8DD8-2900D4D4D890}">
      <dsp:nvSpPr>
        <dsp:cNvPr id="0" name=""/>
        <dsp:cNvSpPr/>
      </dsp:nvSpPr>
      <dsp:spPr>
        <a:xfrm>
          <a:off x="3142141" y="1977913"/>
          <a:ext cx="6666867" cy="1559250"/>
        </a:xfrm>
        <a:prstGeom prst="rect">
          <a:avLst/>
        </a:prstGeom>
        <a:solidFill>
          <a:schemeClr val="accent3">
            <a:hueOff val="-2503006"/>
            <a:satOff val="-4631"/>
            <a:lumOff val="18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sym typeface="Calibri"/>
            </a:rPr>
            <a:t>POC/80/1/2/</a:t>
          </a:r>
          <a:r>
            <a:rPr lang="en-US" sz="2000" kern="1200" dirty="0" err="1">
              <a:latin typeface="Calibri" panose="020F0502020204030204" pitchFamily="34" charset="0"/>
              <a:cs typeface="Calibri" panose="020F0502020204030204" pitchFamily="34" charset="0"/>
              <a:sym typeface="Calibri"/>
            </a:rPr>
            <a:t>Crearea</a:t>
          </a:r>
          <a:r>
            <a:rPr lang="en-US" sz="2000" kern="1200" dirty="0">
              <a:latin typeface="Calibri" panose="020F0502020204030204" pitchFamily="34" charset="0"/>
              <a:cs typeface="Calibri" panose="020F0502020204030204" pitchFamily="34" charset="0"/>
              <a:sym typeface="Calibri"/>
            </a:rPr>
            <a:t> de </a:t>
          </a:r>
          <a:r>
            <a:rPr lang="en-US" sz="2000" kern="1200" dirty="0" err="1">
              <a:latin typeface="Calibri" panose="020F0502020204030204" pitchFamily="34" charset="0"/>
              <a:cs typeface="Calibri" panose="020F0502020204030204" pitchFamily="34" charset="0"/>
              <a:sym typeface="Calibri"/>
            </a:rPr>
            <a:t>sinergii</a:t>
          </a:r>
          <a:r>
            <a:rPr lang="en-US" sz="2000" kern="1200" dirty="0">
              <a:latin typeface="Calibri" panose="020F0502020204030204" pitchFamily="34" charset="0"/>
              <a:cs typeface="Calibri" panose="020F0502020204030204" pitchFamily="34" charset="0"/>
              <a:sym typeface="Calibri"/>
            </a:rPr>
            <a:t> cu </a:t>
          </a:r>
          <a:r>
            <a:rPr lang="en-US" sz="2000" kern="1200" dirty="0" err="1">
              <a:latin typeface="Calibri" panose="020F0502020204030204" pitchFamily="34" charset="0"/>
              <a:cs typeface="Calibri" panose="020F0502020204030204" pitchFamily="34" charset="0"/>
              <a:sym typeface="Calibri"/>
            </a:rPr>
            <a:t>acțiunile</a:t>
          </a:r>
          <a:r>
            <a:rPr lang="en-US" sz="2000" kern="1200" dirty="0">
              <a:latin typeface="Calibri" panose="020F0502020204030204" pitchFamily="34" charset="0"/>
              <a:cs typeface="Calibri" panose="020F0502020204030204" pitchFamily="34" charset="0"/>
              <a:sym typeface="Calibri"/>
            </a:rPr>
            <a:t> de CDI ale </a:t>
          </a:r>
          <a:r>
            <a:rPr lang="en-US" sz="2000" kern="1200" dirty="0" err="1">
              <a:latin typeface="Calibri" panose="020F0502020204030204" pitchFamily="34" charset="0"/>
              <a:cs typeface="Calibri" panose="020F0502020204030204" pitchFamily="34" charset="0"/>
              <a:sym typeface="Calibri"/>
            </a:rPr>
            <a:t>programului-cadru</a:t>
          </a:r>
          <a:r>
            <a:rPr lang="en-US" sz="2000" kern="1200" dirty="0">
              <a:latin typeface="Calibri" panose="020F0502020204030204" pitchFamily="34" charset="0"/>
              <a:cs typeface="Calibri" panose="020F0502020204030204" pitchFamily="34" charset="0"/>
              <a:sym typeface="Calibri"/>
            </a:rPr>
            <a:t> ORIZONT 202 al </a:t>
          </a:r>
          <a:r>
            <a:rPr lang="en-US" sz="2000" kern="1200" dirty="0" err="1">
              <a:latin typeface="Calibri" panose="020F0502020204030204" pitchFamily="34" charset="0"/>
              <a:cs typeface="Calibri" panose="020F0502020204030204" pitchFamily="34" charset="0"/>
              <a:sym typeface="Calibri"/>
            </a:rPr>
            <a:t>Uniunii</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Europene</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și</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alte</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programe</a:t>
          </a:r>
          <a:r>
            <a:rPr lang="en-US" sz="2000" kern="1200" dirty="0">
              <a:latin typeface="Calibri" panose="020F0502020204030204" pitchFamily="34" charset="0"/>
              <a:cs typeface="Calibri" panose="020F0502020204030204" pitchFamily="34" charset="0"/>
              <a:sym typeface="Calibri"/>
            </a:rPr>
            <a:t> CDI </a:t>
          </a:r>
          <a:r>
            <a:rPr lang="en-US" sz="2000" kern="1200" dirty="0" err="1">
              <a:latin typeface="Calibri" panose="020F0502020204030204" pitchFamily="34" charset="0"/>
              <a:cs typeface="Calibri" panose="020F0502020204030204" pitchFamily="34" charset="0"/>
              <a:sym typeface="Calibri"/>
            </a:rPr>
            <a:t>internaționale</a:t>
          </a:r>
          <a:r>
            <a:rPr lang="en-US" sz="2000" kern="1200" dirty="0">
              <a:latin typeface="Calibri" panose="020F0502020204030204" pitchFamily="34" charset="0"/>
              <a:cs typeface="Calibri" panose="020F0502020204030204" pitchFamily="34" charset="0"/>
              <a:sym typeface="Calibri"/>
            </a:rPr>
            <a:t>/2/</a:t>
          </a:r>
          <a:r>
            <a:rPr lang="en-US" sz="2000" kern="1200" dirty="0" err="1">
              <a:latin typeface="Calibri" panose="020F0502020204030204" pitchFamily="34" charset="0"/>
              <a:cs typeface="Calibri" panose="020F0502020204030204" pitchFamily="34" charset="0"/>
              <a:sym typeface="Calibri"/>
            </a:rPr>
            <a:t>Crearea</a:t>
          </a:r>
          <a:r>
            <a:rPr lang="en-US" sz="2000" kern="1200" dirty="0">
              <a:latin typeface="Calibri" panose="020F0502020204030204" pitchFamily="34" charset="0"/>
              <a:cs typeface="Calibri" panose="020F0502020204030204" pitchFamily="34" charset="0"/>
              <a:sym typeface="Calibri"/>
            </a:rPr>
            <a:t> de </a:t>
          </a:r>
          <a:r>
            <a:rPr lang="en-US" sz="2000" kern="1200" dirty="0" err="1">
              <a:latin typeface="Calibri" panose="020F0502020204030204" pitchFamily="34" charset="0"/>
              <a:cs typeface="Calibri" panose="020F0502020204030204" pitchFamily="34" charset="0"/>
              <a:sym typeface="Calibri"/>
            </a:rPr>
            <a:t>sinergii</a:t>
          </a:r>
          <a:r>
            <a:rPr lang="en-US" sz="2000" kern="1200" dirty="0">
              <a:latin typeface="Calibri" panose="020F0502020204030204" pitchFamily="34" charset="0"/>
              <a:cs typeface="Calibri" panose="020F0502020204030204" pitchFamily="34" charset="0"/>
              <a:sym typeface="Calibri"/>
            </a:rPr>
            <a:t> cu </a:t>
          </a:r>
          <a:r>
            <a:rPr lang="en-US" sz="2000" kern="1200" dirty="0" err="1">
              <a:latin typeface="Calibri" panose="020F0502020204030204" pitchFamily="34" charset="0"/>
              <a:cs typeface="Calibri" panose="020F0502020204030204" pitchFamily="34" charset="0"/>
              <a:sym typeface="Calibri"/>
            </a:rPr>
            <a:t>acțiunile</a:t>
          </a:r>
          <a:r>
            <a:rPr lang="en-US" sz="2000" kern="1200" dirty="0">
              <a:latin typeface="Calibri" panose="020F0502020204030204" pitchFamily="34" charset="0"/>
              <a:cs typeface="Calibri" panose="020F0502020204030204" pitchFamily="34" charset="0"/>
              <a:sym typeface="Calibri"/>
            </a:rPr>
            <a:t> de CDI ale </a:t>
          </a:r>
          <a:r>
            <a:rPr lang="en-US" sz="2000" kern="1200" dirty="0" err="1">
              <a:latin typeface="Calibri" panose="020F0502020204030204" pitchFamily="34" charset="0"/>
              <a:cs typeface="Calibri" panose="020F0502020204030204" pitchFamily="34" charset="0"/>
              <a:sym typeface="Calibri"/>
            </a:rPr>
            <a:t>programului-cadru</a:t>
          </a:r>
          <a:r>
            <a:rPr lang="en-US" sz="2000" kern="1200" dirty="0">
              <a:latin typeface="Calibri" panose="020F0502020204030204" pitchFamily="34" charset="0"/>
              <a:cs typeface="Calibri" panose="020F0502020204030204" pitchFamily="34" charset="0"/>
              <a:sym typeface="Calibri"/>
            </a:rPr>
            <a:t> ORIZONT 2020 al </a:t>
          </a:r>
          <a:r>
            <a:rPr lang="en-US" sz="2000" kern="1200" dirty="0" err="1">
              <a:latin typeface="Calibri" panose="020F0502020204030204" pitchFamily="34" charset="0"/>
              <a:cs typeface="Calibri" panose="020F0502020204030204" pitchFamily="34" charset="0"/>
              <a:sym typeface="Calibri"/>
            </a:rPr>
            <a:t>Uniunii</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Europene</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și</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alte</a:t>
          </a:r>
          <a:r>
            <a:rPr lang="en-US" sz="2000" kern="1200" dirty="0">
              <a:latin typeface="Calibri" panose="020F0502020204030204" pitchFamily="34" charset="0"/>
              <a:cs typeface="Calibri" panose="020F0502020204030204" pitchFamily="34" charset="0"/>
              <a:sym typeface="Calibri"/>
            </a:rPr>
            <a:t> </a:t>
          </a:r>
          <a:r>
            <a:rPr lang="en-US" sz="2000" kern="1200" dirty="0" err="1">
              <a:latin typeface="Calibri" panose="020F0502020204030204" pitchFamily="34" charset="0"/>
              <a:cs typeface="Calibri" panose="020F0502020204030204" pitchFamily="34" charset="0"/>
              <a:sym typeface="Calibri"/>
            </a:rPr>
            <a:t>programe</a:t>
          </a:r>
          <a:r>
            <a:rPr lang="en-US" sz="2000" kern="1200" dirty="0">
              <a:latin typeface="Calibri" panose="020F0502020204030204" pitchFamily="34" charset="0"/>
              <a:cs typeface="Calibri" panose="020F0502020204030204" pitchFamily="34" charset="0"/>
              <a:sym typeface="Calibri"/>
            </a:rPr>
            <a:t> CDI </a:t>
          </a:r>
          <a:r>
            <a:rPr lang="en-US" sz="2000" kern="1200" dirty="0" err="1">
              <a:latin typeface="Calibri" panose="020F0502020204030204" pitchFamily="34" charset="0"/>
              <a:cs typeface="Calibri" panose="020F0502020204030204" pitchFamily="34" charset="0"/>
              <a:sym typeface="Calibri"/>
            </a:rPr>
            <a:t>internaționale</a:t>
          </a:r>
          <a:endParaRPr lang="en-US" sz="2000" kern="1200" dirty="0">
            <a:latin typeface="Calibri" panose="020F0502020204030204" pitchFamily="34" charset="0"/>
            <a:cs typeface="Calibri" panose="020F0502020204030204" pitchFamily="34" charset="0"/>
            <a:sym typeface="Calibri"/>
          </a:endParaRPr>
        </a:p>
      </dsp:txBody>
      <dsp:txXfrm>
        <a:off x="3142141" y="1977913"/>
        <a:ext cx="6666867" cy="1559250"/>
      </dsp:txXfrm>
    </dsp:sp>
    <dsp:sp modelId="{252B05D2-9509-493A-8A91-5E183BDE0729}">
      <dsp:nvSpPr>
        <dsp:cNvPr id="0" name=""/>
        <dsp:cNvSpPr/>
      </dsp:nvSpPr>
      <dsp:spPr>
        <a:xfrm>
          <a:off x="4791" y="3955663"/>
          <a:ext cx="2451054"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ro-RO" sz="2000" kern="1200" dirty="0">
              <a:sym typeface="Calibri"/>
            </a:rPr>
            <a:t>Implementare</a:t>
          </a:r>
          <a:endParaRPr lang="en-US" sz="2000" kern="1200" dirty="0">
            <a:sym typeface="Calibri"/>
          </a:endParaRPr>
        </a:p>
      </dsp:txBody>
      <dsp:txXfrm>
        <a:off x="4791" y="3955663"/>
        <a:ext cx="2451054" cy="396000"/>
      </dsp:txXfrm>
    </dsp:sp>
    <dsp:sp modelId="{8F13DC0E-E80D-46E6-AED3-5D173E788475}">
      <dsp:nvSpPr>
        <dsp:cNvPr id="0" name=""/>
        <dsp:cNvSpPr/>
      </dsp:nvSpPr>
      <dsp:spPr>
        <a:xfrm>
          <a:off x="2455846" y="3609163"/>
          <a:ext cx="490210" cy="1089000"/>
        </a:xfrm>
        <a:prstGeom prst="leftBrace">
          <a:avLst>
            <a:gd name="adj1" fmla="val 35000"/>
            <a:gd name="adj2" fmla="val 50000"/>
          </a:avLst>
        </a:pr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7C4909-D4DF-48E2-BCD6-A0C924D79328}">
      <dsp:nvSpPr>
        <dsp:cNvPr id="0" name=""/>
        <dsp:cNvSpPr/>
      </dsp:nvSpPr>
      <dsp:spPr>
        <a:xfrm>
          <a:off x="3142141" y="3609163"/>
          <a:ext cx="6666867" cy="1089000"/>
        </a:xfrm>
        <a:prstGeom prst="rect">
          <a:avLst/>
        </a:prstGeom>
        <a:solidFill>
          <a:schemeClr val="accent3">
            <a:hueOff val="-5006012"/>
            <a:satOff val="-9263"/>
            <a:lumOff val="37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err="1">
              <a:latin typeface="Calibri" panose="020F0502020204030204" pitchFamily="34" charset="0"/>
              <a:cs typeface="Calibri" panose="020F0502020204030204" pitchFamily="34" charset="0"/>
              <a:sym typeface="Calibri"/>
            </a:rPr>
            <a:t>Perioadă</a:t>
          </a:r>
          <a:r>
            <a:rPr lang="en-US" sz="2000" b="1" kern="1200" dirty="0">
              <a:latin typeface="Calibri" panose="020F0502020204030204" pitchFamily="34" charset="0"/>
              <a:cs typeface="Calibri" panose="020F0502020204030204" pitchFamily="34" charset="0"/>
              <a:sym typeface="Calibri"/>
            </a:rPr>
            <a:t> </a:t>
          </a:r>
          <a:r>
            <a:rPr lang="en-US" sz="2000" b="1" kern="1200" dirty="0" err="1">
              <a:latin typeface="Calibri" panose="020F0502020204030204" pitchFamily="34" charset="0"/>
              <a:cs typeface="Calibri" panose="020F0502020204030204" pitchFamily="34" charset="0"/>
              <a:sym typeface="Calibri"/>
            </a:rPr>
            <a:t>implementare</a:t>
          </a:r>
          <a:r>
            <a:rPr lang="en-US" sz="2000" b="1" kern="1200" dirty="0">
              <a:latin typeface="Calibri" panose="020F0502020204030204" pitchFamily="34" charset="0"/>
              <a:cs typeface="Calibri" panose="020F0502020204030204" pitchFamily="34" charset="0"/>
              <a:sym typeface="Calibri"/>
            </a:rPr>
            <a:t>:</a:t>
          </a:r>
          <a:r>
            <a:rPr lang="ro-RO" sz="2000" b="1" kern="1200" dirty="0">
              <a:latin typeface="Calibri" panose="020F0502020204030204" pitchFamily="34" charset="0"/>
              <a:cs typeface="Calibri" panose="020F0502020204030204" pitchFamily="34" charset="0"/>
              <a:sym typeface="Calibri"/>
            </a:rPr>
            <a:t> </a:t>
          </a:r>
          <a:r>
            <a:rPr lang="en-US" sz="2000" kern="1200" dirty="0">
              <a:latin typeface="Calibri" panose="020F0502020204030204" pitchFamily="34" charset="0"/>
              <a:cs typeface="Calibri" panose="020F0502020204030204" pitchFamily="34" charset="0"/>
              <a:sym typeface="Calibri"/>
            </a:rPr>
            <a:t>30.04.2020 - 29.06.2023</a:t>
          </a:r>
        </a:p>
        <a:p>
          <a:pPr marL="228600" lvl="1" indent="-228600" algn="l" defTabSz="889000">
            <a:lnSpc>
              <a:spcPct val="90000"/>
            </a:lnSpc>
            <a:spcBef>
              <a:spcPct val="0"/>
            </a:spcBef>
            <a:spcAft>
              <a:spcPct val="15000"/>
            </a:spcAft>
            <a:buChar char="••"/>
          </a:pPr>
          <a:r>
            <a:rPr lang="en-US" sz="2000" b="1" kern="1200" dirty="0" err="1">
              <a:latin typeface="Calibri" panose="020F0502020204030204" pitchFamily="34" charset="0"/>
              <a:cs typeface="Calibri" panose="020F0502020204030204" pitchFamily="34" charset="0"/>
              <a:sym typeface="Calibri"/>
            </a:rPr>
            <a:t>Durată</a:t>
          </a:r>
          <a:r>
            <a:rPr lang="en-US" sz="2000" b="1" kern="1200" dirty="0">
              <a:latin typeface="Calibri" panose="020F0502020204030204" pitchFamily="34" charset="0"/>
              <a:cs typeface="Calibri" panose="020F0502020204030204" pitchFamily="34" charset="0"/>
              <a:sym typeface="Calibri"/>
            </a:rPr>
            <a:t>: </a:t>
          </a:r>
          <a:r>
            <a:rPr lang="en-US" sz="2000" kern="1200" dirty="0">
              <a:latin typeface="Calibri" panose="020F0502020204030204" pitchFamily="34" charset="0"/>
              <a:cs typeface="Calibri" panose="020F0502020204030204" pitchFamily="34" charset="0"/>
              <a:sym typeface="Calibri"/>
            </a:rPr>
            <a:t>39 </a:t>
          </a:r>
          <a:r>
            <a:rPr lang="en-US" sz="2000" kern="1200" dirty="0" err="1">
              <a:latin typeface="Calibri" panose="020F0502020204030204" pitchFamily="34" charset="0"/>
              <a:cs typeface="Calibri" panose="020F0502020204030204" pitchFamily="34" charset="0"/>
              <a:sym typeface="Calibri"/>
            </a:rPr>
            <a:t>luni</a:t>
          </a:r>
          <a:endParaRPr lang="en-US" sz="2000" kern="1200" dirty="0">
            <a:latin typeface="Calibri" panose="020F0502020204030204" pitchFamily="34" charset="0"/>
            <a:cs typeface="Calibri" panose="020F0502020204030204" pitchFamily="34" charset="0"/>
            <a:sym typeface="Calibri"/>
          </a:endParaRPr>
        </a:p>
        <a:p>
          <a:pPr marL="228600" lvl="1" indent="-228600" algn="l" defTabSz="889000">
            <a:lnSpc>
              <a:spcPct val="90000"/>
            </a:lnSpc>
            <a:spcBef>
              <a:spcPct val="0"/>
            </a:spcBef>
            <a:spcAft>
              <a:spcPct val="15000"/>
            </a:spcAft>
            <a:buChar char="••"/>
          </a:pPr>
          <a:r>
            <a:rPr lang="en-US" sz="2000" b="1" kern="1200" dirty="0" err="1">
              <a:latin typeface="Calibri" panose="020F0502020204030204" pitchFamily="34" charset="0"/>
              <a:cs typeface="Calibri" panose="020F0502020204030204" pitchFamily="34" charset="0"/>
              <a:sym typeface="Calibri"/>
            </a:rPr>
            <a:t>Valoare</a:t>
          </a:r>
          <a:r>
            <a:rPr lang="en-US" sz="2000" b="1" kern="1200" dirty="0">
              <a:latin typeface="Calibri" panose="020F0502020204030204" pitchFamily="34" charset="0"/>
              <a:cs typeface="Calibri" panose="020F0502020204030204" pitchFamily="34" charset="0"/>
              <a:sym typeface="Calibri"/>
            </a:rPr>
            <a:t> </a:t>
          </a:r>
          <a:r>
            <a:rPr lang="en-US" sz="2000" b="1" kern="1200" dirty="0" err="1">
              <a:latin typeface="Calibri" panose="020F0502020204030204" pitchFamily="34" charset="0"/>
              <a:cs typeface="Calibri" panose="020F0502020204030204" pitchFamily="34" charset="0"/>
              <a:sym typeface="Calibri"/>
            </a:rPr>
            <a:t>proiect</a:t>
          </a:r>
          <a:r>
            <a:rPr lang="en-US" sz="2000" b="1" kern="1200" dirty="0">
              <a:latin typeface="Calibri" panose="020F0502020204030204" pitchFamily="34" charset="0"/>
              <a:cs typeface="Calibri" panose="020F0502020204030204" pitchFamily="34" charset="0"/>
              <a:sym typeface="Calibri"/>
            </a:rPr>
            <a:t>: </a:t>
          </a:r>
          <a:r>
            <a:rPr lang="en-US" sz="2000" kern="1200" dirty="0">
              <a:latin typeface="Calibri" panose="020F0502020204030204" pitchFamily="34" charset="0"/>
              <a:cs typeface="Calibri" panose="020F0502020204030204" pitchFamily="34" charset="0"/>
              <a:sym typeface="Calibri"/>
            </a:rPr>
            <a:t>2,939,518.00 lei</a:t>
          </a:r>
        </a:p>
      </dsp:txBody>
      <dsp:txXfrm>
        <a:off x="3142141" y="3609163"/>
        <a:ext cx="6666867" cy="1089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B8D56-9FAE-4DE5-9FE1-CE79BC55E758}">
      <dsp:nvSpPr>
        <dsp:cNvPr id="0" name=""/>
        <dsp:cNvSpPr/>
      </dsp:nvSpPr>
      <dsp:spPr>
        <a:xfrm>
          <a:off x="0" y="14959"/>
          <a:ext cx="10720394" cy="873953"/>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o-RO" sz="2200" kern="1200" dirty="0">
              <a:solidFill>
                <a:schemeClr val="tx1"/>
              </a:solidFill>
              <a:latin typeface="Calibri" panose="020F0502020204030204" pitchFamily="34" charset="0"/>
              <a:cs typeface="Calibri" panose="020F0502020204030204" pitchFamily="34" charset="0"/>
            </a:rPr>
            <a:t>Green Deal </a:t>
          </a:r>
          <a:r>
            <a:rPr lang="vi-VN" sz="2200" kern="1200" dirty="0">
              <a:solidFill>
                <a:schemeClr val="tx1"/>
              </a:solidFill>
              <a:latin typeface="Calibri" panose="020F0502020204030204" pitchFamily="34" charset="0"/>
              <a:cs typeface="Calibri" panose="020F0502020204030204" pitchFamily="34" charset="0"/>
            </a:rPr>
            <a:t>oferă un</a:t>
          </a:r>
          <a:r>
            <a:rPr lang="en-US" sz="2200" kern="1200" dirty="0">
              <a:solidFill>
                <a:schemeClr val="tx1"/>
              </a:solidFill>
              <a:latin typeface="Calibri" panose="020F0502020204030204" pitchFamily="34" charset="0"/>
              <a:cs typeface="Calibri" panose="020F0502020204030204" pitchFamily="34" charset="0"/>
            </a:rPr>
            <a:t> plan de ac</a:t>
          </a:r>
          <a:r>
            <a:rPr lang="ro-RO" sz="2200" kern="1200" dirty="0">
              <a:solidFill>
                <a:schemeClr val="tx1"/>
              </a:solidFill>
              <a:latin typeface="Calibri" panose="020F0502020204030204" pitchFamily="34" charset="0"/>
              <a:cs typeface="Calibri" panose="020F0502020204030204" pitchFamily="34" charset="0"/>
            </a:rPr>
            <a:t>țiune</a:t>
          </a:r>
          <a:r>
            <a:rPr lang="vi-VN" sz="2200" kern="1200" dirty="0">
              <a:solidFill>
                <a:schemeClr val="tx1"/>
              </a:solidFill>
              <a:latin typeface="Calibri" panose="020F0502020204030204" pitchFamily="34" charset="0"/>
              <a:cs typeface="Calibri" panose="020F0502020204030204" pitchFamily="34" charset="0"/>
            </a:rPr>
            <a:t> menit:</a:t>
          </a:r>
          <a:endParaRPr lang="ro-RO" sz="2200" kern="1200" dirty="0">
            <a:solidFill>
              <a:schemeClr val="tx1"/>
            </a:solidFill>
            <a:latin typeface="Calibri" panose="020F0502020204030204" pitchFamily="34" charset="0"/>
            <a:cs typeface="Calibri" panose="020F0502020204030204" pitchFamily="34" charset="0"/>
          </a:endParaRPr>
        </a:p>
      </dsp:txBody>
      <dsp:txXfrm>
        <a:off x="42663" y="57622"/>
        <a:ext cx="10635068" cy="788627"/>
      </dsp:txXfrm>
    </dsp:sp>
    <dsp:sp modelId="{3528A427-EBA9-4B88-9B04-397ECAC9DD9E}">
      <dsp:nvSpPr>
        <dsp:cNvPr id="0" name=""/>
        <dsp:cNvSpPr/>
      </dsp:nvSpPr>
      <dsp:spPr>
        <a:xfrm>
          <a:off x="0" y="888913"/>
          <a:ext cx="10720394"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37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vi-VN" sz="1700" kern="1200" dirty="0">
              <a:latin typeface="Calibri" panose="020F0502020204030204" pitchFamily="34" charset="0"/>
              <a:cs typeface="Calibri" panose="020F0502020204030204" pitchFamily="34" charset="0"/>
            </a:rPr>
            <a:t>să stimuleze utilizarea eficientă a resurselor prin trecerea la o economie circulară, mai curată</a:t>
          </a:r>
          <a:endParaRPr lang="ro-RO" sz="1700" kern="1200" dirty="0">
            <a:latin typeface="Calibri" panose="020F0502020204030204" pitchFamily="34" charset="0"/>
            <a:cs typeface="Calibri" panose="020F0502020204030204" pitchFamily="34" charset="0"/>
          </a:endParaRPr>
        </a:p>
        <a:p>
          <a:pPr marL="171450" lvl="1" indent="-171450" algn="l" defTabSz="755650" rtl="0">
            <a:lnSpc>
              <a:spcPct val="90000"/>
            </a:lnSpc>
            <a:spcBef>
              <a:spcPct val="0"/>
            </a:spcBef>
            <a:spcAft>
              <a:spcPct val="20000"/>
            </a:spcAft>
            <a:buChar char="••"/>
          </a:pPr>
          <a:r>
            <a:rPr lang="vi-VN" sz="1700" kern="1200" dirty="0">
              <a:latin typeface="Calibri" panose="020F0502020204030204" pitchFamily="34" charset="0"/>
              <a:cs typeface="Calibri" panose="020F0502020204030204" pitchFamily="34" charset="0"/>
            </a:rPr>
            <a:t>să refacă biodiversitatea și să reducă poluarea.</a:t>
          </a:r>
          <a:endParaRPr lang="ro-RO" sz="1700" kern="1200" dirty="0">
            <a:latin typeface="Calibri" panose="020F0502020204030204" pitchFamily="34" charset="0"/>
            <a:cs typeface="Calibri" panose="020F0502020204030204" pitchFamily="34" charset="0"/>
          </a:endParaRPr>
        </a:p>
      </dsp:txBody>
      <dsp:txXfrm>
        <a:off x="0" y="888913"/>
        <a:ext cx="10720394" cy="592020"/>
      </dsp:txXfrm>
    </dsp:sp>
    <dsp:sp modelId="{D447DE1D-47C9-4B1A-98A4-F06F821A8D12}">
      <dsp:nvSpPr>
        <dsp:cNvPr id="0" name=""/>
        <dsp:cNvSpPr/>
      </dsp:nvSpPr>
      <dsp:spPr>
        <a:xfrm>
          <a:off x="0" y="1480932"/>
          <a:ext cx="10720394" cy="873953"/>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vi-VN" sz="2200" kern="1200" dirty="0">
              <a:solidFill>
                <a:schemeClr val="tx1"/>
              </a:solidFill>
              <a:latin typeface="Calibri" panose="020F0502020204030204" pitchFamily="34" charset="0"/>
              <a:cs typeface="Calibri" panose="020F0502020204030204" pitchFamily="34" charset="0"/>
            </a:rPr>
            <a:t>Planul creionează investițiile necesare și instrumentele de finanțare disponibile. În același timp, arată cum se poate asigura o </a:t>
          </a:r>
          <a:r>
            <a:rPr lang="vi-VN" sz="2200" b="1" kern="1200" dirty="0">
              <a:solidFill>
                <a:schemeClr val="tx1"/>
              </a:solidFill>
              <a:latin typeface="Calibri" panose="020F0502020204030204" pitchFamily="34" charset="0"/>
              <a:cs typeface="Calibri" panose="020F0502020204030204" pitchFamily="34" charset="0"/>
            </a:rPr>
            <a:t>tranziție justă și incluzivă</a:t>
          </a:r>
          <a:r>
            <a:rPr lang="vi-VN" sz="2200" kern="1200" dirty="0">
              <a:solidFill>
                <a:schemeClr val="tx1"/>
              </a:solidFill>
              <a:latin typeface="Calibri" panose="020F0502020204030204" pitchFamily="34" charset="0"/>
              <a:cs typeface="Calibri" panose="020F0502020204030204" pitchFamily="34" charset="0"/>
            </a:rPr>
            <a:t>.</a:t>
          </a:r>
          <a:endParaRPr lang="ro-RO" sz="2200" kern="1200" dirty="0">
            <a:solidFill>
              <a:schemeClr val="tx1"/>
            </a:solidFill>
            <a:latin typeface="Calibri" panose="020F0502020204030204" pitchFamily="34" charset="0"/>
            <a:cs typeface="Calibri" panose="020F0502020204030204" pitchFamily="34" charset="0"/>
          </a:endParaRPr>
        </a:p>
      </dsp:txBody>
      <dsp:txXfrm>
        <a:off x="42663" y="1523595"/>
        <a:ext cx="10635068" cy="7886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2C816-4C4C-4230-8D26-D1546D7EF1B3}">
      <dsp:nvSpPr>
        <dsp:cNvPr id="0" name=""/>
        <dsp:cNvSpPr/>
      </dsp:nvSpPr>
      <dsp:spPr>
        <a:xfrm rot="5400000">
          <a:off x="-360259" y="624761"/>
          <a:ext cx="3085292" cy="1836576"/>
        </a:xfrm>
        <a:prstGeom prst="chevron">
          <a:avLst/>
        </a:prstGeom>
        <a:gradFill rotWithShape="0">
          <a:gsLst>
            <a:gs pos="0">
              <a:schemeClr val="accent3">
                <a:shade val="80000"/>
                <a:hueOff val="0"/>
                <a:satOff val="0"/>
                <a:lumOff val="0"/>
                <a:alphaOff val="0"/>
                <a:tint val="62000"/>
                <a:hueMod val="94000"/>
                <a:satMod val="140000"/>
                <a:lumMod val="110000"/>
              </a:schemeClr>
            </a:gs>
            <a:gs pos="100000">
              <a:schemeClr val="accent3">
                <a:shade val="80000"/>
                <a:hueOff val="0"/>
                <a:satOff val="0"/>
                <a:lumOff val="0"/>
                <a:alphaOff val="0"/>
                <a:tint val="84000"/>
                <a:satMod val="160000"/>
              </a:schemeClr>
            </a:gs>
          </a:gsLst>
          <a:lin ang="5400000" scaled="0"/>
        </a:gradFill>
        <a:ln w="9525" cap="rnd" cmpd="sng" algn="ctr">
          <a:solidFill>
            <a:schemeClr val="accent3">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vi-VN" sz="1700" kern="1200" dirty="0">
              <a:latin typeface="Calibri" panose="020F0502020204030204" pitchFamily="34" charset="0"/>
              <a:cs typeface="Calibri" panose="020F0502020204030204" pitchFamily="34" charset="0"/>
            </a:rPr>
            <a:t>Sunt necesare acțiuni în toate sectoarele economiei, inclusiv:</a:t>
          </a:r>
          <a:endParaRPr lang="ro-RO" sz="1700" kern="1200" dirty="0">
            <a:latin typeface="Calibri" panose="020F0502020204030204" pitchFamily="34" charset="0"/>
            <a:cs typeface="Calibri" panose="020F0502020204030204" pitchFamily="34" charset="0"/>
          </a:endParaRPr>
        </a:p>
      </dsp:txBody>
      <dsp:txXfrm rot="-5400000">
        <a:off x="264099" y="918691"/>
        <a:ext cx="1836576" cy="1248716"/>
      </dsp:txXfrm>
    </dsp:sp>
    <dsp:sp modelId="{2F75D125-9AA8-485B-A627-0277A2C5600A}">
      <dsp:nvSpPr>
        <dsp:cNvPr id="0" name=""/>
        <dsp:cNvSpPr/>
      </dsp:nvSpPr>
      <dsp:spPr>
        <a:xfrm rot="5400000">
          <a:off x="4773793" y="-2320590"/>
          <a:ext cx="2530439" cy="7491528"/>
        </a:xfrm>
        <a:prstGeom prst="round2SameRect">
          <a:avLst/>
        </a:prstGeom>
        <a:solidFill>
          <a:schemeClr val="lt1">
            <a:alpha val="90000"/>
            <a:hueOff val="0"/>
            <a:satOff val="0"/>
            <a:lumOff val="0"/>
            <a:alphaOff val="0"/>
          </a:schemeClr>
        </a:solidFill>
        <a:ln w="9525" cap="rnd" cmpd="sng" algn="ctr">
          <a:solidFill>
            <a:schemeClr val="accent3">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vi-VN" sz="1700" kern="1200" dirty="0">
              <a:latin typeface="Calibri" panose="020F0502020204030204" pitchFamily="34" charset="0"/>
              <a:cs typeface="Calibri" panose="020F0502020204030204" pitchFamily="34" charset="0"/>
            </a:rPr>
            <a:t>investiții în tehnologii ecologice</a:t>
          </a:r>
          <a:endParaRPr lang="ro-RO" sz="1700" kern="1200" dirty="0">
            <a:latin typeface="Calibri" panose="020F0502020204030204" pitchFamily="34" charset="0"/>
            <a:cs typeface="Calibri" panose="020F0502020204030204" pitchFamily="34" charset="0"/>
          </a:endParaRPr>
        </a:p>
        <a:p>
          <a:pPr marL="171450" lvl="1" indent="-171450" algn="l" defTabSz="755650" rtl="0">
            <a:lnSpc>
              <a:spcPct val="90000"/>
            </a:lnSpc>
            <a:spcBef>
              <a:spcPct val="0"/>
            </a:spcBef>
            <a:spcAft>
              <a:spcPct val="15000"/>
            </a:spcAft>
            <a:buChar char="••"/>
          </a:pPr>
          <a:r>
            <a:rPr lang="vi-VN" sz="1700" kern="1200" dirty="0">
              <a:latin typeface="Calibri" panose="020F0502020204030204" pitchFamily="34" charset="0"/>
              <a:cs typeface="Calibri" panose="020F0502020204030204" pitchFamily="34" charset="0"/>
            </a:rPr>
            <a:t>sprijin pentru inovare în sectorul industrial</a:t>
          </a:r>
          <a:endParaRPr lang="ro-RO" sz="1700" kern="1200" dirty="0">
            <a:latin typeface="Calibri" panose="020F0502020204030204" pitchFamily="34" charset="0"/>
            <a:cs typeface="Calibri" panose="020F0502020204030204" pitchFamily="34" charset="0"/>
          </a:endParaRPr>
        </a:p>
        <a:p>
          <a:pPr marL="171450" lvl="1" indent="-171450" algn="l" defTabSz="755650" rtl="0">
            <a:lnSpc>
              <a:spcPct val="90000"/>
            </a:lnSpc>
            <a:spcBef>
              <a:spcPct val="0"/>
            </a:spcBef>
            <a:spcAft>
              <a:spcPct val="15000"/>
            </a:spcAft>
            <a:buChar char="••"/>
          </a:pPr>
          <a:r>
            <a:rPr lang="vi-VN" sz="1700" kern="1200" dirty="0">
              <a:latin typeface="Calibri" panose="020F0502020204030204" pitchFamily="34" charset="0"/>
              <a:cs typeface="Calibri" panose="020F0502020204030204" pitchFamily="34" charset="0"/>
            </a:rPr>
            <a:t>introducerea unor forme de transport privat și public mai puțin poluante, mai ieftine și mai sănătoase</a:t>
          </a:r>
          <a:endParaRPr lang="ro-RO" sz="1700" kern="1200" dirty="0">
            <a:latin typeface="Calibri" panose="020F0502020204030204" pitchFamily="34" charset="0"/>
            <a:cs typeface="Calibri" panose="020F0502020204030204" pitchFamily="34" charset="0"/>
          </a:endParaRPr>
        </a:p>
        <a:p>
          <a:pPr marL="171450" lvl="1" indent="-171450" algn="l" defTabSz="755650" rtl="0">
            <a:lnSpc>
              <a:spcPct val="90000"/>
            </a:lnSpc>
            <a:spcBef>
              <a:spcPct val="0"/>
            </a:spcBef>
            <a:spcAft>
              <a:spcPct val="15000"/>
            </a:spcAft>
            <a:buChar char="••"/>
          </a:pPr>
          <a:r>
            <a:rPr lang="vi-VN" sz="1700" kern="1200" dirty="0">
              <a:latin typeface="Calibri" panose="020F0502020204030204" pitchFamily="34" charset="0"/>
              <a:cs typeface="Calibri" panose="020F0502020204030204" pitchFamily="34" charset="0"/>
            </a:rPr>
            <a:t>decarbonizarea sectorului energetic</a:t>
          </a:r>
          <a:endParaRPr lang="ro-RO" sz="1700" kern="1200" dirty="0">
            <a:latin typeface="Calibri" panose="020F0502020204030204" pitchFamily="34" charset="0"/>
            <a:cs typeface="Calibri" panose="020F0502020204030204" pitchFamily="34" charset="0"/>
          </a:endParaRPr>
        </a:p>
        <a:p>
          <a:pPr marL="171450" lvl="1" indent="-171450" algn="l" defTabSz="755650" rtl="0">
            <a:lnSpc>
              <a:spcPct val="90000"/>
            </a:lnSpc>
            <a:spcBef>
              <a:spcPct val="0"/>
            </a:spcBef>
            <a:spcAft>
              <a:spcPct val="15000"/>
            </a:spcAft>
            <a:buChar char="••"/>
          </a:pPr>
          <a:r>
            <a:rPr lang="vi-VN" sz="1700" kern="1200" dirty="0">
              <a:latin typeface="Calibri" panose="020F0502020204030204" pitchFamily="34" charset="0"/>
              <a:cs typeface="Calibri" panose="020F0502020204030204" pitchFamily="34" charset="0"/>
            </a:rPr>
            <a:t>îmbunătățirea eficienței energetice a clădirilor</a:t>
          </a:r>
          <a:endParaRPr lang="ro-RO" sz="1700" kern="1200" dirty="0">
            <a:latin typeface="Calibri" panose="020F0502020204030204" pitchFamily="34" charset="0"/>
            <a:cs typeface="Calibri" panose="020F0502020204030204" pitchFamily="34" charset="0"/>
          </a:endParaRPr>
        </a:p>
        <a:p>
          <a:pPr marL="171450" lvl="1" indent="-171450" algn="l" defTabSz="755650" rtl="0">
            <a:lnSpc>
              <a:spcPct val="90000"/>
            </a:lnSpc>
            <a:spcBef>
              <a:spcPct val="0"/>
            </a:spcBef>
            <a:spcAft>
              <a:spcPct val="15000"/>
            </a:spcAft>
            <a:buChar char="••"/>
          </a:pPr>
          <a:r>
            <a:rPr lang="vi-VN" sz="1700" kern="1200" dirty="0">
              <a:latin typeface="Calibri" panose="020F0502020204030204" pitchFamily="34" charset="0"/>
              <a:cs typeface="Calibri" panose="020F0502020204030204" pitchFamily="34" charset="0"/>
            </a:rPr>
            <a:t>colaborarea cu partenerii internaționali pentru îmbunătățirea standardelor de mediu la nivel mondial</a:t>
          </a:r>
          <a:endParaRPr lang="ro-RO" sz="1700" kern="1200" dirty="0">
            <a:latin typeface="Calibri" panose="020F0502020204030204" pitchFamily="34" charset="0"/>
            <a:cs typeface="Calibri" panose="020F0502020204030204" pitchFamily="34" charset="0"/>
          </a:endParaRPr>
        </a:p>
      </dsp:txBody>
      <dsp:txXfrm rot="-5400000">
        <a:off x="2293249" y="283480"/>
        <a:ext cx="7368002" cy="22833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1D96E-E56D-422B-A13B-AB62A3DBE33D}">
      <dsp:nvSpPr>
        <dsp:cNvPr id="0" name=""/>
        <dsp:cNvSpPr/>
      </dsp:nvSpPr>
      <dsp:spPr>
        <a:xfrm>
          <a:off x="10993497" y="860568"/>
          <a:ext cx="1285274" cy="128493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D6F4B-AB83-4426-A6B7-58C285C6B4CE}">
      <dsp:nvSpPr>
        <dsp:cNvPr id="0" name=""/>
        <dsp:cNvSpPr/>
      </dsp:nvSpPr>
      <dsp:spPr>
        <a:xfrm>
          <a:off x="11037231" y="903407"/>
          <a:ext cx="1199023" cy="1199258"/>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b="0" kern="1200" dirty="0">
              <a:latin typeface="Calibri" panose="020F0502020204030204" pitchFamily="34" charset="0"/>
              <a:cs typeface="Calibri" panose="020F0502020204030204" pitchFamily="34" charset="0"/>
            </a:rPr>
            <a:t>9. Sistem comercial</a:t>
          </a:r>
          <a:endParaRPr lang="en-US" sz="1400" b="0" kern="1200" dirty="0">
            <a:latin typeface="Calibri" panose="020F0502020204030204" pitchFamily="34" charset="0"/>
            <a:cs typeface="Calibri" panose="020F0502020204030204" pitchFamily="34" charset="0"/>
          </a:endParaRPr>
        </a:p>
      </dsp:txBody>
      <dsp:txXfrm>
        <a:off x="11208520" y="1074761"/>
        <a:ext cx="856445" cy="856548"/>
      </dsp:txXfrm>
    </dsp:sp>
    <dsp:sp modelId="{55054B0A-666A-4036-8AA5-935E1CA90470}">
      <dsp:nvSpPr>
        <dsp:cNvPr id="0" name=""/>
        <dsp:cNvSpPr/>
      </dsp:nvSpPr>
      <dsp:spPr>
        <a:xfrm rot="2700000">
          <a:off x="9665842" y="860423"/>
          <a:ext cx="1284999" cy="1284999"/>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5AFC67-6958-48DC-83CF-3F7FB0FB338D}">
      <dsp:nvSpPr>
        <dsp:cNvPr id="0" name=""/>
        <dsp:cNvSpPr/>
      </dsp:nvSpPr>
      <dsp:spPr>
        <a:xfrm>
          <a:off x="9709437" y="903407"/>
          <a:ext cx="1199023" cy="1199258"/>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b="0" kern="1200" dirty="0">
              <a:latin typeface="Calibri" panose="020F0502020204030204" pitchFamily="34" charset="0"/>
              <a:cs typeface="Calibri" panose="020F0502020204030204" pitchFamily="34" charset="0"/>
            </a:rPr>
            <a:t>8. Sistem complet (pre-producție)</a:t>
          </a:r>
          <a:endParaRPr lang="en-US" sz="1400" b="0" kern="1200" dirty="0">
            <a:latin typeface="Calibri" panose="020F0502020204030204" pitchFamily="34" charset="0"/>
            <a:cs typeface="Calibri" panose="020F0502020204030204" pitchFamily="34" charset="0"/>
          </a:endParaRPr>
        </a:p>
      </dsp:txBody>
      <dsp:txXfrm>
        <a:off x="9880726" y="1074761"/>
        <a:ext cx="856445" cy="856548"/>
      </dsp:txXfrm>
    </dsp:sp>
    <dsp:sp modelId="{246F0066-DD78-454D-9967-B257F7CF5C25}">
      <dsp:nvSpPr>
        <dsp:cNvPr id="0" name=""/>
        <dsp:cNvSpPr/>
      </dsp:nvSpPr>
      <dsp:spPr>
        <a:xfrm rot="2700000">
          <a:off x="8339263" y="860423"/>
          <a:ext cx="1284999" cy="1284999"/>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83BDC3-8A13-473B-A723-18745CE1A4D0}">
      <dsp:nvSpPr>
        <dsp:cNvPr id="0" name=""/>
        <dsp:cNvSpPr/>
      </dsp:nvSpPr>
      <dsp:spPr>
        <a:xfrm>
          <a:off x="8381644" y="903407"/>
          <a:ext cx="1199023" cy="1199258"/>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b="0" kern="1200" dirty="0">
              <a:latin typeface="Calibri" panose="020F0502020204030204" pitchFamily="34" charset="0"/>
              <a:cs typeface="Calibri" panose="020F0502020204030204" pitchFamily="34" charset="0"/>
            </a:rPr>
            <a:t>7. </a:t>
          </a:r>
          <a:r>
            <a:rPr lang="ro-RO" sz="1400" b="0" kern="1200" dirty="0" err="1">
              <a:latin typeface="Calibri" panose="020F0502020204030204" pitchFamily="34" charset="0"/>
              <a:cs typeface="Calibri" panose="020F0502020204030204" pitchFamily="34" charset="0"/>
            </a:rPr>
            <a:t>Demo</a:t>
          </a:r>
          <a:r>
            <a:rPr lang="ro-RO" sz="1400" b="0" kern="1200" dirty="0">
              <a:latin typeface="Calibri" panose="020F0502020204030204" pitchFamily="34" charset="0"/>
              <a:cs typeface="Calibri" panose="020F0502020204030204" pitchFamily="34" charset="0"/>
            </a:rPr>
            <a:t> în medii operaționale</a:t>
          </a:r>
          <a:endParaRPr lang="en-US" sz="1400" b="0" kern="1200" dirty="0">
            <a:latin typeface="Calibri" panose="020F0502020204030204" pitchFamily="34" charset="0"/>
            <a:cs typeface="Calibri" panose="020F0502020204030204" pitchFamily="34" charset="0"/>
          </a:endParaRPr>
        </a:p>
      </dsp:txBody>
      <dsp:txXfrm>
        <a:off x="8552933" y="1074761"/>
        <a:ext cx="856445" cy="856548"/>
      </dsp:txXfrm>
    </dsp:sp>
    <dsp:sp modelId="{8758CAB2-C55C-4203-8DE3-C511777BE239}">
      <dsp:nvSpPr>
        <dsp:cNvPr id="0" name=""/>
        <dsp:cNvSpPr/>
      </dsp:nvSpPr>
      <dsp:spPr>
        <a:xfrm rot="2700000">
          <a:off x="7011470" y="860423"/>
          <a:ext cx="1284999" cy="1284999"/>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4888DC-DC12-4A37-BDF5-F8D55A9379F8}">
      <dsp:nvSpPr>
        <dsp:cNvPr id="0" name=""/>
        <dsp:cNvSpPr/>
      </dsp:nvSpPr>
      <dsp:spPr>
        <a:xfrm>
          <a:off x="7053850" y="903407"/>
          <a:ext cx="1199023" cy="1199258"/>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b="0" kern="1200" dirty="0">
              <a:latin typeface="Calibri" panose="020F0502020204030204" pitchFamily="34" charset="0"/>
              <a:cs typeface="Calibri" panose="020F0502020204030204" pitchFamily="34" charset="0"/>
            </a:rPr>
            <a:t>6. </a:t>
          </a:r>
          <a:r>
            <a:rPr lang="ro-RO" sz="1400" b="0" kern="1200" dirty="0" err="1">
              <a:latin typeface="Calibri" panose="020F0502020204030204" pitchFamily="34" charset="0"/>
              <a:cs typeface="Calibri" panose="020F0502020204030204" pitchFamily="34" charset="0"/>
            </a:rPr>
            <a:t>Demo</a:t>
          </a:r>
          <a:r>
            <a:rPr lang="ro-RO" sz="1400" b="0" kern="1200" dirty="0">
              <a:latin typeface="Calibri" panose="020F0502020204030204" pitchFamily="34" charset="0"/>
              <a:cs typeface="Calibri" panose="020F0502020204030204" pitchFamily="34" charset="0"/>
            </a:rPr>
            <a:t> în medii relevante</a:t>
          </a:r>
          <a:endParaRPr lang="en-US" sz="1400" b="0" kern="1200" dirty="0">
            <a:latin typeface="Calibri" panose="020F0502020204030204" pitchFamily="34" charset="0"/>
            <a:cs typeface="Calibri" panose="020F0502020204030204" pitchFamily="34" charset="0"/>
          </a:endParaRPr>
        </a:p>
      </dsp:txBody>
      <dsp:txXfrm>
        <a:off x="7225139" y="1074761"/>
        <a:ext cx="856445" cy="856548"/>
      </dsp:txXfrm>
    </dsp:sp>
    <dsp:sp modelId="{22429918-BA68-4E6F-BB8E-4735F1DC5083}">
      <dsp:nvSpPr>
        <dsp:cNvPr id="0" name=""/>
        <dsp:cNvSpPr/>
      </dsp:nvSpPr>
      <dsp:spPr>
        <a:xfrm rot="2700000">
          <a:off x="5683676" y="860423"/>
          <a:ext cx="1284999" cy="1284999"/>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C9467-32CB-4696-9410-38DEFA576D06}">
      <dsp:nvSpPr>
        <dsp:cNvPr id="0" name=""/>
        <dsp:cNvSpPr/>
      </dsp:nvSpPr>
      <dsp:spPr>
        <a:xfrm>
          <a:off x="5726057" y="903407"/>
          <a:ext cx="1199023" cy="1199258"/>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b="0" kern="1200" dirty="0">
              <a:latin typeface="Calibri" panose="020F0502020204030204" pitchFamily="34" charset="0"/>
              <a:cs typeface="Calibri" panose="020F0502020204030204" pitchFamily="34" charset="0"/>
            </a:rPr>
            <a:t>5. Validarea </a:t>
          </a:r>
          <a:r>
            <a:rPr lang="ro-RO" sz="1400" b="0" kern="1200" dirty="0" err="1">
              <a:latin typeface="Calibri" panose="020F0502020204030204" pitchFamily="34" charset="0"/>
              <a:cs typeface="Calibri" panose="020F0502020204030204" pitchFamily="34" charset="0"/>
            </a:rPr>
            <a:t>tehnol</a:t>
          </a:r>
          <a:r>
            <a:rPr lang="en-US" sz="1400" b="0" kern="1200" dirty="0">
              <a:latin typeface="Calibri" panose="020F0502020204030204" pitchFamily="34" charset="0"/>
              <a:cs typeface="Calibri" panose="020F0502020204030204" pitchFamily="34" charset="0"/>
            </a:rPr>
            <a:t>o</a:t>
          </a:r>
          <a:r>
            <a:rPr lang="ro-RO" sz="1400" b="0" kern="1200" dirty="0" err="1">
              <a:latin typeface="Calibri" panose="020F0502020204030204" pitchFamily="34" charset="0"/>
              <a:cs typeface="Calibri" panose="020F0502020204030204" pitchFamily="34" charset="0"/>
            </a:rPr>
            <a:t>giei</a:t>
          </a:r>
          <a:r>
            <a:rPr lang="ro-RO" sz="1400" b="0" kern="1200" dirty="0">
              <a:latin typeface="Calibri" panose="020F0502020204030204" pitchFamily="34" charset="0"/>
              <a:cs typeface="Calibri" panose="020F0502020204030204" pitchFamily="34" charset="0"/>
            </a:rPr>
            <a:t> în medii relevante</a:t>
          </a:r>
          <a:endParaRPr lang="en-US" sz="1400" b="0" kern="1200" dirty="0">
            <a:latin typeface="Calibri" panose="020F0502020204030204" pitchFamily="34" charset="0"/>
            <a:cs typeface="Calibri" panose="020F0502020204030204" pitchFamily="34" charset="0"/>
          </a:endParaRPr>
        </a:p>
      </dsp:txBody>
      <dsp:txXfrm>
        <a:off x="5897346" y="1074761"/>
        <a:ext cx="856445" cy="856548"/>
      </dsp:txXfrm>
    </dsp:sp>
    <dsp:sp modelId="{BC1EF285-7FA5-4E48-B998-368E886EBE81}">
      <dsp:nvSpPr>
        <dsp:cNvPr id="0" name=""/>
        <dsp:cNvSpPr/>
      </dsp:nvSpPr>
      <dsp:spPr>
        <a:xfrm rot="2700000">
          <a:off x="4355883" y="860423"/>
          <a:ext cx="1284999" cy="1284999"/>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1BF8F5-7245-46D8-A070-55F563196A2F}">
      <dsp:nvSpPr>
        <dsp:cNvPr id="0" name=""/>
        <dsp:cNvSpPr/>
      </dsp:nvSpPr>
      <dsp:spPr>
        <a:xfrm>
          <a:off x="4398263" y="903407"/>
          <a:ext cx="1199023" cy="1199258"/>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b="0" kern="1200" dirty="0">
              <a:latin typeface="Calibri" panose="020F0502020204030204" pitchFamily="34" charset="0"/>
              <a:cs typeface="Calibri" panose="020F0502020204030204" pitchFamily="34" charset="0"/>
            </a:rPr>
            <a:t>4. Validarea tehnologiei în laborator</a:t>
          </a:r>
          <a:endParaRPr lang="en-US" sz="1400" b="0" kern="1200" dirty="0">
            <a:latin typeface="Calibri" panose="020F0502020204030204" pitchFamily="34" charset="0"/>
            <a:cs typeface="Calibri" panose="020F0502020204030204" pitchFamily="34" charset="0"/>
          </a:endParaRPr>
        </a:p>
      </dsp:txBody>
      <dsp:txXfrm>
        <a:off x="4569552" y="1074761"/>
        <a:ext cx="856445" cy="856548"/>
      </dsp:txXfrm>
    </dsp:sp>
    <dsp:sp modelId="{151DB584-C895-4269-A052-D40976E60F23}">
      <dsp:nvSpPr>
        <dsp:cNvPr id="0" name=""/>
        <dsp:cNvSpPr/>
      </dsp:nvSpPr>
      <dsp:spPr>
        <a:xfrm rot="2700000">
          <a:off x="3028089" y="860423"/>
          <a:ext cx="1284999" cy="1284999"/>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60E31-222A-4E3B-BF85-DA41D67718D0}">
      <dsp:nvSpPr>
        <dsp:cNvPr id="0" name=""/>
        <dsp:cNvSpPr/>
      </dsp:nvSpPr>
      <dsp:spPr>
        <a:xfrm>
          <a:off x="3070470" y="903407"/>
          <a:ext cx="1199023" cy="1199258"/>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b="0" kern="1200" dirty="0">
              <a:latin typeface="Calibri" panose="020F0502020204030204" pitchFamily="34" charset="0"/>
              <a:cs typeface="Calibri" panose="020F0502020204030204" pitchFamily="34" charset="0"/>
            </a:rPr>
            <a:t>3. </a:t>
          </a:r>
          <a:r>
            <a:rPr lang="ro-RO" sz="1400" b="0" kern="1200" dirty="0" err="1">
              <a:latin typeface="Calibri" panose="020F0502020204030204" pitchFamily="34" charset="0"/>
              <a:cs typeface="Calibri" panose="020F0502020204030204" pitchFamily="34" charset="0"/>
            </a:rPr>
            <a:t>PoC</a:t>
          </a:r>
          <a:r>
            <a:rPr lang="ro-RO" sz="1400" b="0" kern="1200" dirty="0">
              <a:latin typeface="Calibri" panose="020F0502020204030204" pitchFamily="34" charset="0"/>
              <a:cs typeface="Calibri" panose="020F0502020204030204" pitchFamily="34" charset="0"/>
            </a:rPr>
            <a:t> experimental</a:t>
          </a:r>
          <a:endParaRPr lang="en-US" sz="1400" b="0" kern="1200" dirty="0">
            <a:latin typeface="Calibri" panose="020F0502020204030204" pitchFamily="34" charset="0"/>
            <a:cs typeface="Calibri" panose="020F0502020204030204" pitchFamily="34" charset="0"/>
          </a:endParaRPr>
        </a:p>
      </dsp:txBody>
      <dsp:txXfrm>
        <a:off x="3241759" y="1074761"/>
        <a:ext cx="856445" cy="856548"/>
      </dsp:txXfrm>
    </dsp:sp>
    <dsp:sp modelId="{A73C88E3-2F64-4009-A526-ADA2E0F998C8}">
      <dsp:nvSpPr>
        <dsp:cNvPr id="0" name=""/>
        <dsp:cNvSpPr/>
      </dsp:nvSpPr>
      <dsp:spPr>
        <a:xfrm rot="2700000">
          <a:off x="1700296" y="860423"/>
          <a:ext cx="1284999" cy="1284999"/>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67093F-A486-402A-B3C5-253C28FE23B1}">
      <dsp:nvSpPr>
        <dsp:cNvPr id="0" name=""/>
        <dsp:cNvSpPr/>
      </dsp:nvSpPr>
      <dsp:spPr>
        <a:xfrm>
          <a:off x="1742676" y="903407"/>
          <a:ext cx="1199023" cy="1199258"/>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b="0" kern="1200" dirty="0">
              <a:latin typeface="Calibri" panose="020F0502020204030204" pitchFamily="34" charset="0"/>
              <a:cs typeface="Calibri" panose="020F0502020204030204" pitchFamily="34" charset="0"/>
            </a:rPr>
            <a:t>2. Concept tehnologic</a:t>
          </a:r>
          <a:endParaRPr lang="en-US" sz="1400" b="0" kern="1200" dirty="0">
            <a:latin typeface="Calibri" panose="020F0502020204030204" pitchFamily="34" charset="0"/>
            <a:cs typeface="Calibri" panose="020F0502020204030204" pitchFamily="34" charset="0"/>
          </a:endParaRPr>
        </a:p>
      </dsp:txBody>
      <dsp:txXfrm>
        <a:off x="1913965" y="1074761"/>
        <a:ext cx="856445" cy="856548"/>
      </dsp:txXfrm>
    </dsp:sp>
    <dsp:sp modelId="{DC83C769-E18B-4481-B78A-4B042C657A9E}">
      <dsp:nvSpPr>
        <dsp:cNvPr id="0" name=""/>
        <dsp:cNvSpPr/>
      </dsp:nvSpPr>
      <dsp:spPr>
        <a:xfrm rot="2700000">
          <a:off x="372502" y="860423"/>
          <a:ext cx="1284999" cy="1284999"/>
        </a:xfrm>
        <a:prstGeom prst="teardrop">
          <a:avLst>
            <a:gd name="adj" fmla="val 1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5790B5-9734-463F-B6B4-E89C15F920A5}">
      <dsp:nvSpPr>
        <dsp:cNvPr id="0" name=""/>
        <dsp:cNvSpPr/>
      </dsp:nvSpPr>
      <dsp:spPr>
        <a:xfrm>
          <a:off x="414883" y="903407"/>
          <a:ext cx="1199023" cy="1199258"/>
        </a:xfrm>
        <a:prstGeom prst="ellips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o-RO" sz="1400" b="0" kern="1200" dirty="0">
              <a:latin typeface="Calibri" panose="020F0502020204030204" pitchFamily="34" charset="0"/>
              <a:cs typeface="Calibri" panose="020F0502020204030204" pitchFamily="34" charset="0"/>
            </a:rPr>
            <a:t>1. Concept de bază</a:t>
          </a:r>
          <a:endParaRPr lang="en-US" sz="1400" b="0" kern="1200" dirty="0">
            <a:latin typeface="Calibri" panose="020F0502020204030204" pitchFamily="34" charset="0"/>
            <a:cs typeface="Calibri" panose="020F0502020204030204" pitchFamily="34" charset="0"/>
          </a:endParaRPr>
        </a:p>
      </dsp:txBody>
      <dsp:txXfrm>
        <a:off x="586172" y="1074761"/>
        <a:ext cx="856445" cy="8565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8681A-04A7-4C20-B5A9-FD06927E29DF}">
      <dsp:nvSpPr>
        <dsp:cNvPr id="0" name=""/>
        <dsp:cNvSpPr/>
      </dsp:nvSpPr>
      <dsp:spPr>
        <a:xfrm>
          <a:off x="3143" y="103137"/>
          <a:ext cx="3064668" cy="62765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ro-RO" sz="1700" kern="1200" dirty="0"/>
            <a:t>Sesiuni de intermediere (brokerage)</a:t>
          </a:r>
          <a:endParaRPr lang="en-US" sz="1700" kern="1200" dirty="0"/>
        </a:p>
      </dsp:txBody>
      <dsp:txXfrm>
        <a:off x="3143" y="103137"/>
        <a:ext cx="3064668" cy="627650"/>
      </dsp:txXfrm>
    </dsp:sp>
    <dsp:sp modelId="{CB014DA1-11FA-4C95-AD8D-982680C8990F}">
      <dsp:nvSpPr>
        <dsp:cNvPr id="0" name=""/>
        <dsp:cNvSpPr/>
      </dsp:nvSpPr>
      <dsp:spPr>
        <a:xfrm>
          <a:off x="3143" y="730787"/>
          <a:ext cx="3064668" cy="2782400"/>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ro-RO" sz="1700" kern="1200"/>
            <a:t>Organizate periodic în cadrul unor alte evenimente</a:t>
          </a:r>
          <a:endParaRPr lang="en-US" sz="1700" kern="1200"/>
        </a:p>
        <a:p>
          <a:pPr marL="342900" lvl="2" indent="-171450" algn="l" defTabSz="755650">
            <a:lnSpc>
              <a:spcPct val="90000"/>
            </a:lnSpc>
            <a:spcBef>
              <a:spcPct val="0"/>
            </a:spcBef>
            <a:spcAft>
              <a:spcPct val="15000"/>
            </a:spcAft>
            <a:buChar char="••"/>
          </a:pPr>
          <a:r>
            <a:rPr lang="ro-RO" sz="1700" kern="1200"/>
            <a:t>InfoDays, Proposer’s day</a:t>
          </a:r>
          <a:endParaRPr lang="en-US" sz="1700" kern="1200"/>
        </a:p>
        <a:p>
          <a:pPr marL="171450" lvl="1" indent="-171450" algn="l" defTabSz="755650">
            <a:lnSpc>
              <a:spcPct val="90000"/>
            </a:lnSpc>
            <a:spcBef>
              <a:spcPct val="0"/>
            </a:spcBef>
            <a:spcAft>
              <a:spcPct val="15000"/>
            </a:spcAft>
            <a:buChar char="••"/>
          </a:pPr>
          <a:r>
            <a:rPr lang="ro-RO" sz="1700" kern="1200"/>
            <a:t>Rezultate așteptate: stabilirea unor legături directe cu potențiali parteneri</a:t>
          </a:r>
          <a:endParaRPr lang="en-US" sz="1700" kern="1200"/>
        </a:p>
      </dsp:txBody>
      <dsp:txXfrm>
        <a:off x="3143" y="730787"/>
        <a:ext cx="3064668" cy="2782400"/>
      </dsp:txXfrm>
    </dsp:sp>
    <dsp:sp modelId="{67BDD310-0102-4380-B9C4-F812C951585D}">
      <dsp:nvSpPr>
        <dsp:cNvPr id="0" name=""/>
        <dsp:cNvSpPr/>
      </dsp:nvSpPr>
      <dsp:spPr>
        <a:xfrm>
          <a:off x="3496865" y="103137"/>
          <a:ext cx="3064668" cy="627650"/>
        </a:xfrm>
        <a:prstGeom prst="rect">
          <a:avLst/>
        </a:prstGeom>
        <a:solidFill>
          <a:schemeClr val="accent3">
            <a:hueOff val="-2503006"/>
            <a:satOff val="-4631"/>
            <a:lumOff val="1861"/>
            <a:alphaOff val="0"/>
          </a:schemeClr>
        </a:solidFill>
        <a:ln w="15875" cap="rnd" cmpd="sng" algn="ctr">
          <a:solidFill>
            <a:schemeClr val="accent3">
              <a:hueOff val="-2503006"/>
              <a:satOff val="-4631"/>
              <a:lumOff val="18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ro-RO" sz="1700" kern="1200"/>
            <a:t>Sesiuni de prezentare (pitching)</a:t>
          </a:r>
          <a:endParaRPr lang="en-US" sz="1700" kern="1200"/>
        </a:p>
      </dsp:txBody>
      <dsp:txXfrm>
        <a:off x="3496865" y="103137"/>
        <a:ext cx="3064668" cy="627650"/>
      </dsp:txXfrm>
    </dsp:sp>
    <dsp:sp modelId="{5E4F7872-4904-4A68-8C41-99474666D4D5}">
      <dsp:nvSpPr>
        <dsp:cNvPr id="0" name=""/>
        <dsp:cNvSpPr/>
      </dsp:nvSpPr>
      <dsp:spPr>
        <a:xfrm>
          <a:off x="3496865" y="730787"/>
          <a:ext cx="3064668" cy="2782400"/>
        </a:xfrm>
        <a:prstGeom prst="rect">
          <a:avLst/>
        </a:prstGeom>
        <a:solidFill>
          <a:schemeClr val="accent3">
            <a:tint val="40000"/>
            <a:alpha val="90000"/>
            <a:hueOff val="-1936483"/>
            <a:satOff val="1244"/>
            <a:lumOff val="234"/>
            <a:alphaOff val="0"/>
          </a:schemeClr>
        </a:solidFill>
        <a:ln w="15875" cap="rnd" cmpd="sng" algn="ctr">
          <a:solidFill>
            <a:schemeClr val="accent3">
              <a:tint val="40000"/>
              <a:alpha val="90000"/>
              <a:hueOff val="-1936483"/>
              <a:satOff val="1244"/>
              <a:lumOff val="2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ro-RO" sz="1700" kern="1200"/>
            <a:t>Organizate în cadrul altor evenimente, de regulă împreună cu sesiunile de intermediere</a:t>
          </a:r>
          <a:endParaRPr lang="en-US" sz="1700" kern="1200"/>
        </a:p>
        <a:p>
          <a:pPr marL="342900" lvl="2" indent="-171450" algn="l" defTabSz="755650">
            <a:lnSpc>
              <a:spcPct val="90000"/>
            </a:lnSpc>
            <a:spcBef>
              <a:spcPct val="0"/>
            </a:spcBef>
            <a:spcAft>
              <a:spcPct val="15000"/>
            </a:spcAft>
            <a:buChar char="••"/>
          </a:pPr>
          <a:r>
            <a:rPr lang="ro-RO" sz="1700" kern="1200"/>
            <a:t>Oferă posibilitatea descrierii </a:t>
          </a:r>
          <a:endParaRPr lang="en-US" sz="1700" kern="1200"/>
        </a:p>
        <a:p>
          <a:pPr marL="171450" lvl="1" indent="-171450" algn="l" defTabSz="755650">
            <a:lnSpc>
              <a:spcPct val="90000"/>
            </a:lnSpc>
            <a:spcBef>
              <a:spcPct val="0"/>
            </a:spcBef>
            <a:spcAft>
              <a:spcPct val="15000"/>
            </a:spcAft>
            <a:buChar char="••"/>
          </a:pPr>
          <a:r>
            <a:rPr lang="ro-RO" sz="1700" kern="1200"/>
            <a:t>Rezultate așteptate: feedback pe baza unei schițe a posibilului proiect</a:t>
          </a:r>
          <a:endParaRPr lang="en-US" sz="1700" kern="1200"/>
        </a:p>
      </dsp:txBody>
      <dsp:txXfrm>
        <a:off x="3496865" y="730787"/>
        <a:ext cx="3064668" cy="2782400"/>
      </dsp:txXfrm>
    </dsp:sp>
    <dsp:sp modelId="{F2ADF4C7-1591-455E-97EC-A3733B689739}">
      <dsp:nvSpPr>
        <dsp:cNvPr id="0" name=""/>
        <dsp:cNvSpPr/>
      </dsp:nvSpPr>
      <dsp:spPr>
        <a:xfrm>
          <a:off x="6990588" y="103137"/>
          <a:ext cx="3064668" cy="627650"/>
        </a:xfrm>
        <a:prstGeom prst="rect">
          <a:avLst/>
        </a:prstGeom>
        <a:solidFill>
          <a:schemeClr val="accent3">
            <a:hueOff val="-5006012"/>
            <a:satOff val="-9263"/>
            <a:lumOff val="3723"/>
            <a:alphaOff val="0"/>
          </a:schemeClr>
        </a:solidFill>
        <a:ln w="15875" cap="rnd" cmpd="sng" algn="ctr">
          <a:solidFill>
            <a:schemeClr val="accent3">
              <a:hueOff val="-5006012"/>
              <a:satOff val="-9263"/>
              <a:lumOff val="37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ro-RO" sz="1700" kern="1200"/>
            <a:t>Căutări de parteneri</a:t>
          </a:r>
          <a:endParaRPr lang="en-US" sz="1700" kern="1200"/>
        </a:p>
      </dsp:txBody>
      <dsp:txXfrm>
        <a:off x="6990588" y="103137"/>
        <a:ext cx="3064668" cy="627650"/>
      </dsp:txXfrm>
    </dsp:sp>
    <dsp:sp modelId="{232594B5-E26E-441A-8D01-E863083B8E45}">
      <dsp:nvSpPr>
        <dsp:cNvPr id="0" name=""/>
        <dsp:cNvSpPr/>
      </dsp:nvSpPr>
      <dsp:spPr>
        <a:xfrm>
          <a:off x="6990588" y="730787"/>
          <a:ext cx="3064668" cy="2782400"/>
        </a:xfrm>
        <a:prstGeom prst="rect">
          <a:avLst/>
        </a:prstGeom>
        <a:solidFill>
          <a:schemeClr val="accent3">
            <a:tint val="40000"/>
            <a:alpha val="90000"/>
            <a:hueOff val="-3872967"/>
            <a:satOff val="2488"/>
            <a:lumOff val="469"/>
            <a:alphaOff val="0"/>
          </a:schemeClr>
        </a:solidFill>
        <a:ln w="15875" cap="rnd" cmpd="sng" algn="ctr">
          <a:solidFill>
            <a:schemeClr val="accent3">
              <a:tint val="40000"/>
              <a:alpha val="90000"/>
              <a:hueOff val="-3872967"/>
              <a:satOff val="2488"/>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ro-RO" sz="1700" kern="1200"/>
            <a:t>Disponibile prin diferite surse de informare</a:t>
          </a:r>
          <a:endParaRPr lang="en-US" sz="1700" kern="1200"/>
        </a:p>
        <a:p>
          <a:pPr marL="342900" lvl="2" indent="-171450" algn="l" defTabSz="755650">
            <a:lnSpc>
              <a:spcPct val="90000"/>
            </a:lnSpc>
            <a:spcBef>
              <a:spcPct val="0"/>
            </a:spcBef>
            <a:spcAft>
              <a:spcPct val="15000"/>
            </a:spcAft>
            <a:buChar char="••"/>
          </a:pPr>
          <a:r>
            <a:rPr lang="ro-RO" sz="1700" kern="1200"/>
            <a:t>Portalul principal H2020</a:t>
          </a:r>
          <a:endParaRPr lang="en-US" sz="1700" kern="1200"/>
        </a:p>
        <a:p>
          <a:pPr marL="342900" lvl="2" indent="-171450" algn="l" defTabSz="755650">
            <a:lnSpc>
              <a:spcPct val="90000"/>
            </a:lnSpc>
            <a:spcBef>
              <a:spcPct val="0"/>
            </a:spcBef>
            <a:spcAft>
              <a:spcPct val="15000"/>
            </a:spcAft>
            <a:buChar char="••"/>
          </a:pPr>
          <a:r>
            <a:rPr lang="ro-RO" sz="1700" kern="1200"/>
            <a:t>Rețele ale punctelor de contact național (NCPs)</a:t>
          </a:r>
          <a:endParaRPr lang="en-US" sz="1700" kern="1200"/>
        </a:p>
        <a:p>
          <a:pPr marL="342900" lvl="2" indent="-171450" algn="l" defTabSz="755650">
            <a:lnSpc>
              <a:spcPct val="90000"/>
            </a:lnSpc>
            <a:spcBef>
              <a:spcPct val="0"/>
            </a:spcBef>
            <a:spcAft>
              <a:spcPct val="15000"/>
            </a:spcAft>
            <a:buChar char="••"/>
          </a:pPr>
          <a:r>
            <a:rPr lang="ro-RO" sz="1700" kern="1200"/>
            <a:t>Enterprise Europe Network</a:t>
          </a:r>
          <a:endParaRPr lang="en-US" sz="1700" kern="1200"/>
        </a:p>
      </dsp:txBody>
      <dsp:txXfrm>
        <a:off x="6990588" y="730787"/>
        <a:ext cx="3064668" cy="2782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E0E8B-C0F8-4096-AA83-B4327F3E08B9}">
      <dsp:nvSpPr>
        <dsp:cNvPr id="0" name=""/>
        <dsp:cNvSpPr/>
      </dsp:nvSpPr>
      <dsp:spPr>
        <a:xfrm>
          <a:off x="4911" y="70375"/>
          <a:ext cx="2512144" cy="916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ro-RO" sz="1900" kern="1200"/>
            <a:t>Sesiuni de prezentare (pitching)</a:t>
          </a:r>
          <a:endParaRPr lang="en-US" sz="1900" kern="1200"/>
        </a:p>
      </dsp:txBody>
      <dsp:txXfrm>
        <a:off x="4911" y="70375"/>
        <a:ext cx="2512144" cy="916987"/>
      </dsp:txXfrm>
    </dsp:sp>
    <dsp:sp modelId="{D3B48B4E-B66D-48E6-B167-6C2EBDFEC51C}">
      <dsp:nvSpPr>
        <dsp:cNvPr id="0" name=""/>
        <dsp:cNvSpPr/>
      </dsp:nvSpPr>
      <dsp:spPr>
        <a:xfrm>
          <a:off x="2517055" y="70375"/>
          <a:ext cx="502428" cy="916987"/>
        </a:xfrm>
        <a:prstGeom prst="leftBrace">
          <a:avLst>
            <a:gd name="adj1" fmla="val 35000"/>
            <a:gd name="adj2" fmla="val 50000"/>
          </a:avLst>
        </a:pr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9E5E3-3A61-4B94-B275-3BE7081C22CE}">
      <dsp:nvSpPr>
        <dsp:cNvPr id="0" name=""/>
        <dsp:cNvSpPr/>
      </dsp:nvSpPr>
      <dsp:spPr>
        <a:xfrm>
          <a:off x="3220456" y="70375"/>
          <a:ext cx="6833032" cy="916987"/>
        </a:xfrm>
        <a:prstGeom prst="rect">
          <a:avLst/>
        </a:prstGeom>
        <a:solidFill>
          <a:schemeClr val="accent3">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ro-RO" sz="1900" kern="1200" dirty="0"/>
            <a:t>Organizate în cadrul altor evenimente, de regulă împreună cu sesiunile de intermediere</a:t>
          </a:r>
          <a:endParaRPr lang="en-US" sz="1900" kern="1200" dirty="0"/>
        </a:p>
      </dsp:txBody>
      <dsp:txXfrm>
        <a:off x="3220456" y="70375"/>
        <a:ext cx="6833032" cy="916987"/>
      </dsp:txXfrm>
    </dsp:sp>
    <dsp:sp modelId="{5BEC5CAC-5D61-4AB9-82FB-47A6AE8A89EC}">
      <dsp:nvSpPr>
        <dsp:cNvPr id="0" name=""/>
        <dsp:cNvSpPr/>
      </dsp:nvSpPr>
      <dsp:spPr>
        <a:xfrm>
          <a:off x="4911" y="1232106"/>
          <a:ext cx="2512144"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ro-RO" sz="1900" kern="1200" dirty="0"/>
            <a:t>Rolul asumat</a:t>
          </a:r>
          <a:endParaRPr lang="en-US" sz="1900" kern="1200" dirty="0"/>
        </a:p>
      </dsp:txBody>
      <dsp:txXfrm>
        <a:off x="4911" y="1232106"/>
        <a:ext cx="2512144" cy="376200"/>
      </dsp:txXfrm>
    </dsp:sp>
    <dsp:sp modelId="{4AD60B76-BD7F-4FB9-BFD0-300FCFD34B9B}">
      <dsp:nvSpPr>
        <dsp:cNvPr id="0" name=""/>
        <dsp:cNvSpPr/>
      </dsp:nvSpPr>
      <dsp:spPr>
        <a:xfrm>
          <a:off x="2517055" y="1055762"/>
          <a:ext cx="502428" cy="728887"/>
        </a:xfrm>
        <a:prstGeom prst="leftBrace">
          <a:avLst>
            <a:gd name="adj1" fmla="val 35000"/>
            <a:gd name="adj2" fmla="val 50000"/>
          </a:avLst>
        </a:pr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D7D187-8F4E-4396-BEB3-11D6167739AD}">
      <dsp:nvSpPr>
        <dsp:cNvPr id="0" name=""/>
        <dsp:cNvSpPr/>
      </dsp:nvSpPr>
      <dsp:spPr>
        <a:xfrm>
          <a:off x="3220456" y="1055762"/>
          <a:ext cx="6833032" cy="728887"/>
        </a:xfrm>
        <a:prstGeom prst="rect">
          <a:avLst/>
        </a:prstGeom>
        <a:solidFill>
          <a:schemeClr val="accent3">
            <a:shade val="80000"/>
            <a:hueOff val="-205781"/>
            <a:satOff val="-27172"/>
            <a:lumOff val="1836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ro-RO" sz="1900" kern="1200" dirty="0"/>
            <a:t>Coordonator</a:t>
          </a:r>
          <a:endParaRPr lang="en-US" sz="1900" kern="1200" dirty="0"/>
        </a:p>
        <a:p>
          <a:pPr marL="171450" lvl="1" indent="-171450" algn="l" defTabSz="844550">
            <a:lnSpc>
              <a:spcPct val="90000"/>
            </a:lnSpc>
            <a:spcBef>
              <a:spcPct val="0"/>
            </a:spcBef>
            <a:spcAft>
              <a:spcPct val="15000"/>
            </a:spcAft>
            <a:buChar char="••"/>
          </a:pPr>
          <a:r>
            <a:rPr lang="ro-RO" sz="1900" kern="1200" dirty="0"/>
            <a:t>Partener într-o propunere pe ideea prezentată</a:t>
          </a:r>
          <a:endParaRPr lang="en-US" sz="1900" kern="1200" dirty="0"/>
        </a:p>
      </dsp:txBody>
      <dsp:txXfrm>
        <a:off x="3220456" y="1055762"/>
        <a:ext cx="6833032" cy="728887"/>
      </dsp:txXfrm>
    </dsp:sp>
    <dsp:sp modelId="{E455A2C6-F51C-43D3-AA62-A07690852201}">
      <dsp:nvSpPr>
        <dsp:cNvPr id="0" name=""/>
        <dsp:cNvSpPr/>
      </dsp:nvSpPr>
      <dsp:spPr>
        <a:xfrm>
          <a:off x="4911" y="2511399"/>
          <a:ext cx="2512144"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lvl="0" algn="r" defTabSz="844550">
            <a:lnSpc>
              <a:spcPct val="90000"/>
            </a:lnSpc>
            <a:spcBef>
              <a:spcPct val="0"/>
            </a:spcBef>
            <a:spcAft>
              <a:spcPct val="35000"/>
            </a:spcAft>
          </a:pPr>
          <a:r>
            <a:rPr lang="ro-RO" sz="1900" kern="1200" dirty="0"/>
            <a:t>Structura tipică</a:t>
          </a:r>
          <a:endParaRPr lang="en-US" sz="1900" kern="1200" dirty="0"/>
        </a:p>
      </dsp:txBody>
      <dsp:txXfrm>
        <a:off x="4911" y="2511399"/>
        <a:ext cx="2512144" cy="376200"/>
      </dsp:txXfrm>
    </dsp:sp>
    <dsp:sp modelId="{B523FB92-E80F-4706-B72F-C37FD3C2788C}">
      <dsp:nvSpPr>
        <dsp:cNvPr id="0" name=""/>
        <dsp:cNvSpPr/>
      </dsp:nvSpPr>
      <dsp:spPr>
        <a:xfrm>
          <a:off x="2517055" y="1853049"/>
          <a:ext cx="502428" cy="1692900"/>
        </a:xfrm>
        <a:prstGeom prst="leftBrace">
          <a:avLst>
            <a:gd name="adj1" fmla="val 35000"/>
            <a:gd name="adj2" fmla="val 50000"/>
          </a:avLst>
        </a:pr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5038F-CE63-48BA-B428-F9795B595A65}">
      <dsp:nvSpPr>
        <dsp:cNvPr id="0" name=""/>
        <dsp:cNvSpPr/>
      </dsp:nvSpPr>
      <dsp:spPr>
        <a:xfrm>
          <a:off x="3220456" y="1853049"/>
          <a:ext cx="6833032" cy="1692900"/>
        </a:xfrm>
        <a:prstGeom prst="rect">
          <a:avLst/>
        </a:prstGeom>
        <a:solidFill>
          <a:schemeClr val="accent3">
            <a:shade val="80000"/>
            <a:hueOff val="-411563"/>
            <a:satOff val="-54343"/>
            <a:lumOff val="367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ro-RO" sz="1900" kern="1200" dirty="0"/>
            <a:t>Scurtă prezentare, tipic 5 minute, incluzând</a:t>
          </a:r>
          <a:endParaRPr lang="en-US" sz="1900" kern="1200" dirty="0"/>
        </a:p>
        <a:p>
          <a:pPr marL="342900" lvl="2" indent="-171450" algn="l" defTabSz="844550">
            <a:lnSpc>
              <a:spcPct val="90000"/>
            </a:lnSpc>
            <a:spcBef>
              <a:spcPct val="0"/>
            </a:spcBef>
            <a:spcAft>
              <a:spcPct val="15000"/>
            </a:spcAft>
            <a:buChar char="••"/>
          </a:pPr>
          <a:r>
            <a:rPr lang="ro-RO" sz="1900" kern="1200" dirty="0"/>
            <a:t>Ideea/ideile propunerii de proiect</a:t>
          </a:r>
          <a:endParaRPr lang="en-US" sz="1900" kern="1200" dirty="0"/>
        </a:p>
        <a:p>
          <a:pPr marL="342900" lvl="2" indent="-171450" algn="l" defTabSz="844550">
            <a:lnSpc>
              <a:spcPct val="90000"/>
            </a:lnSpc>
            <a:spcBef>
              <a:spcPct val="0"/>
            </a:spcBef>
            <a:spcAft>
              <a:spcPct val="15000"/>
            </a:spcAft>
            <a:buChar char="••"/>
          </a:pPr>
          <a:r>
            <a:rPr lang="ro-RO" sz="1900" kern="1200" dirty="0"/>
            <a:t>Nivelul de expertiză oferit</a:t>
          </a:r>
          <a:endParaRPr lang="en-US" sz="1900" kern="1200" dirty="0"/>
        </a:p>
        <a:p>
          <a:pPr marL="342900" lvl="2" indent="-171450" algn="l" defTabSz="844550">
            <a:lnSpc>
              <a:spcPct val="90000"/>
            </a:lnSpc>
            <a:spcBef>
              <a:spcPct val="0"/>
            </a:spcBef>
            <a:spcAft>
              <a:spcPct val="15000"/>
            </a:spcAft>
            <a:buChar char="••"/>
          </a:pPr>
          <a:r>
            <a:rPr lang="ro-RO" sz="1900" kern="1200" dirty="0"/>
            <a:t>Nivelul de expertiză solicitat</a:t>
          </a:r>
          <a:endParaRPr lang="en-US" sz="1900" kern="1200" dirty="0"/>
        </a:p>
        <a:p>
          <a:pPr marL="342900" lvl="2" indent="-171450" algn="l" defTabSz="844550">
            <a:lnSpc>
              <a:spcPct val="90000"/>
            </a:lnSpc>
            <a:spcBef>
              <a:spcPct val="0"/>
            </a:spcBef>
            <a:spcAft>
              <a:spcPct val="15000"/>
            </a:spcAft>
            <a:buChar char="••"/>
          </a:pPr>
          <a:r>
            <a:rPr lang="ro-RO" sz="1900" kern="1200" dirty="0"/>
            <a:t>Date de contact</a:t>
          </a:r>
          <a:endParaRPr lang="en-US" sz="1900" kern="1200" dirty="0"/>
        </a:p>
      </dsp:txBody>
      <dsp:txXfrm>
        <a:off x="3220456" y="1853049"/>
        <a:ext cx="6833032" cy="16929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90F55-2015-46C2-85A9-905E749FC123}">
      <dsp:nvSpPr>
        <dsp:cNvPr id="0" name=""/>
        <dsp:cNvSpPr/>
      </dsp:nvSpPr>
      <dsp:spPr>
        <a:xfrm>
          <a:off x="0" y="0"/>
          <a:ext cx="10058399"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4A57BA-D27C-4BE1-A9BD-E0E9DC8A768D}">
      <dsp:nvSpPr>
        <dsp:cNvPr id="0" name=""/>
        <dsp:cNvSpPr/>
      </dsp:nvSpPr>
      <dsp:spPr>
        <a:xfrm>
          <a:off x="0" y="0"/>
          <a:ext cx="2011680" cy="361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ro-RO" sz="2800" kern="1200" dirty="0"/>
            <a:t>Con</a:t>
          </a:r>
          <a:r>
            <a:rPr lang="en-US" sz="2800" kern="1200" dirty="0"/>
            <a:t>t</a:t>
          </a:r>
          <a:r>
            <a:rPr lang="ro-RO" sz="2800" kern="1200" dirty="0" err="1"/>
            <a:t>inutul</a:t>
          </a:r>
          <a:r>
            <a:rPr lang="ro-RO" sz="2800" kern="1200" dirty="0"/>
            <a:t> prezentării</a:t>
          </a:r>
          <a:endParaRPr lang="en-US" sz="2800" kern="1200" dirty="0"/>
        </a:p>
      </dsp:txBody>
      <dsp:txXfrm>
        <a:off x="0" y="0"/>
        <a:ext cx="2011680" cy="3616325"/>
      </dsp:txXfrm>
    </dsp:sp>
    <dsp:sp modelId="{5409488D-8B64-4A08-9F84-38472B5D8BBD}">
      <dsp:nvSpPr>
        <dsp:cNvPr id="0" name=""/>
        <dsp:cNvSpPr/>
      </dsp:nvSpPr>
      <dsp:spPr>
        <a:xfrm>
          <a:off x="2162556" y="24411"/>
          <a:ext cx="3872484" cy="488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o-RO" sz="1300" kern="1200"/>
            <a:t>Ideea/ideile propunerii de proiect</a:t>
          </a:r>
          <a:endParaRPr lang="en-US" sz="1300" kern="1200"/>
        </a:p>
      </dsp:txBody>
      <dsp:txXfrm>
        <a:off x="2162556" y="24411"/>
        <a:ext cx="3872484" cy="488239"/>
      </dsp:txXfrm>
    </dsp:sp>
    <dsp:sp modelId="{0665057C-98C1-4405-B524-D624B89952A2}">
      <dsp:nvSpPr>
        <dsp:cNvPr id="0" name=""/>
        <dsp:cNvSpPr/>
      </dsp:nvSpPr>
      <dsp:spPr>
        <a:xfrm>
          <a:off x="2011680" y="512651"/>
          <a:ext cx="80467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936497-EA89-4A82-8073-3750E0C5B650}">
      <dsp:nvSpPr>
        <dsp:cNvPr id="0" name=""/>
        <dsp:cNvSpPr/>
      </dsp:nvSpPr>
      <dsp:spPr>
        <a:xfrm>
          <a:off x="2162556" y="537063"/>
          <a:ext cx="3872484" cy="488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o-RO" sz="1300" kern="1200" dirty="0"/>
            <a:t>Expertiza existentă în cadrul instituției propunătoare</a:t>
          </a:r>
          <a:endParaRPr lang="en-US" sz="1300" kern="1200" dirty="0"/>
        </a:p>
      </dsp:txBody>
      <dsp:txXfrm>
        <a:off x="2162556" y="537063"/>
        <a:ext cx="3872484" cy="488239"/>
      </dsp:txXfrm>
    </dsp:sp>
    <dsp:sp modelId="{3564FED7-6C34-40A4-9EFE-EE1674C10391}">
      <dsp:nvSpPr>
        <dsp:cNvPr id="0" name=""/>
        <dsp:cNvSpPr/>
      </dsp:nvSpPr>
      <dsp:spPr>
        <a:xfrm>
          <a:off x="2011680" y="1025302"/>
          <a:ext cx="80467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B56CF3-2E11-495C-9EDB-8A8419276F29}">
      <dsp:nvSpPr>
        <dsp:cNvPr id="0" name=""/>
        <dsp:cNvSpPr/>
      </dsp:nvSpPr>
      <dsp:spPr>
        <a:xfrm>
          <a:off x="2162556" y="1049714"/>
          <a:ext cx="3872484" cy="488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o-RO" sz="1300" kern="1200" dirty="0"/>
            <a:t>Obiectivele propunerii de proiect</a:t>
          </a:r>
          <a:endParaRPr lang="en-US" sz="1300" kern="1200" dirty="0"/>
        </a:p>
      </dsp:txBody>
      <dsp:txXfrm>
        <a:off x="2162556" y="1049714"/>
        <a:ext cx="3872484" cy="488239"/>
      </dsp:txXfrm>
    </dsp:sp>
    <dsp:sp modelId="{79016528-8845-4FE7-8759-5305D79D0BF2}">
      <dsp:nvSpPr>
        <dsp:cNvPr id="0" name=""/>
        <dsp:cNvSpPr/>
      </dsp:nvSpPr>
      <dsp:spPr>
        <a:xfrm>
          <a:off x="2011680" y="1537953"/>
          <a:ext cx="80467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2C0497-81DE-410D-BA59-7DA1B9EC04BE}">
      <dsp:nvSpPr>
        <dsp:cNvPr id="0" name=""/>
        <dsp:cNvSpPr/>
      </dsp:nvSpPr>
      <dsp:spPr>
        <a:xfrm>
          <a:off x="2162556" y="1562365"/>
          <a:ext cx="3872484" cy="488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o-RO" sz="1300" kern="1200" dirty="0"/>
            <a:t>Structura parteneriatului</a:t>
          </a:r>
          <a:endParaRPr lang="en-US" sz="1300" kern="1200" dirty="0"/>
        </a:p>
      </dsp:txBody>
      <dsp:txXfrm>
        <a:off x="2162556" y="1562365"/>
        <a:ext cx="3872484" cy="488239"/>
      </dsp:txXfrm>
    </dsp:sp>
    <dsp:sp modelId="{9562F390-00E7-4AE3-BD4E-658B1E83AB68}">
      <dsp:nvSpPr>
        <dsp:cNvPr id="0" name=""/>
        <dsp:cNvSpPr/>
      </dsp:nvSpPr>
      <dsp:spPr>
        <a:xfrm>
          <a:off x="6185916" y="1562365"/>
          <a:ext cx="3872484" cy="244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ro-RO" sz="1100" kern="1200"/>
            <a:t>eventuale informații legate de partenerii existenți</a:t>
          </a:r>
          <a:endParaRPr lang="en-US" sz="1100" kern="1200"/>
        </a:p>
      </dsp:txBody>
      <dsp:txXfrm>
        <a:off x="6185916" y="1562365"/>
        <a:ext cx="3872484" cy="244119"/>
      </dsp:txXfrm>
    </dsp:sp>
    <dsp:sp modelId="{D3ECA052-7040-4510-92CB-C33AB72CB532}">
      <dsp:nvSpPr>
        <dsp:cNvPr id="0" name=""/>
        <dsp:cNvSpPr/>
      </dsp:nvSpPr>
      <dsp:spPr>
        <a:xfrm>
          <a:off x="6035040" y="1806485"/>
          <a:ext cx="3872484"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7BD1AE-D931-42A0-B562-19215826D8DC}">
      <dsp:nvSpPr>
        <dsp:cNvPr id="0" name=""/>
        <dsp:cNvSpPr/>
      </dsp:nvSpPr>
      <dsp:spPr>
        <a:xfrm>
          <a:off x="6185916" y="1806485"/>
          <a:ext cx="3872484" cy="244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ro-RO" sz="1100" kern="1200"/>
            <a:t>Experiența și cerințele solicitate noilor parteneri</a:t>
          </a:r>
          <a:endParaRPr lang="en-US" sz="1100" kern="1200"/>
        </a:p>
      </dsp:txBody>
      <dsp:txXfrm>
        <a:off x="6185916" y="1806485"/>
        <a:ext cx="3872484" cy="244119"/>
      </dsp:txXfrm>
    </dsp:sp>
    <dsp:sp modelId="{9421FCB1-935C-4F9E-A16D-1C758B6C9D50}">
      <dsp:nvSpPr>
        <dsp:cNvPr id="0" name=""/>
        <dsp:cNvSpPr/>
      </dsp:nvSpPr>
      <dsp:spPr>
        <a:xfrm>
          <a:off x="2011680" y="2050604"/>
          <a:ext cx="80467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D5D9CB-F2AC-487F-B3C6-AEC67EE40E32}">
      <dsp:nvSpPr>
        <dsp:cNvPr id="0" name=""/>
        <dsp:cNvSpPr/>
      </dsp:nvSpPr>
      <dsp:spPr>
        <a:xfrm>
          <a:off x="2162556" y="2075016"/>
          <a:ext cx="3872484" cy="488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o-RO" sz="1300" kern="1200" dirty="0"/>
            <a:t>Subiectele în care există interes de participare</a:t>
          </a:r>
          <a:endParaRPr lang="en-US" sz="1300" kern="1200" dirty="0"/>
        </a:p>
      </dsp:txBody>
      <dsp:txXfrm>
        <a:off x="2162556" y="2075016"/>
        <a:ext cx="3872484" cy="488239"/>
      </dsp:txXfrm>
    </dsp:sp>
    <dsp:sp modelId="{619E130D-F7A1-4B5B-BB15-860BA6B3C87A}">
      <dsp:nvSpPr>
        <dsp:cNvPr id="0" name=""/>
        <dsp:cNvSpPr/>
      </dsp:nvSpPr>
      <dsp:spPr>
        <a:xfrm>
          <a:off x="2011680" y="2563255"/>
          <a:ext cx="80467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3BEBDD-DB15-4EEB-A116-0B3E66B0BD14}">
      <dsp:nvSpPr>
        <dsp:cNvPr id="0" name=""/>
        <dsp:cNvSpPr/>
      </dsp:nvSpPr>
      <dsp:spPr>
        <a:xfrm>
          <a:off x="2162556" y="2587667"/>
          <a:ext cx="3872484" cy="488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o-RO" sz="1300" kern="1200" dirty="0"/>
            <a:t>Nivel de implicare existent</a:t>
          </a:r>
        </a:p>
      </dsp:txBody>
      <dsp:txXfrm>
        <a:off x="2162556" y="2587667"/>
        <a:ext cx="3872484" cy="488239"/>
      </dsp:txXfrm>
    </dsp:sp>
    <dsp:sp modelId="{4C3FB42A-122E-455A-B4BA-6CAAD410D9CB}">
      <dsp:nvSpPr>
        <dsp:cNvPr id="0" name=""/>
        <dsp:cNvSpPr/>
      </dsp:nvSpPr>
      <dsp:spPr>
        <a:xfrm>
          <a:off x="6185916" y="2587667"/>
          <a:ext cx="3872484" cy="244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ro-RO" sz="1100" kern="1200" dirty="0"/>
            <a:t>În proiecte similare din același domeniu</a:t>
          </a:r>
          <a:endParaRPr lang="en-US" sz="1100" kern="1200" dirty="0"/>
        </a:p>
      </dsp:txBody>
      <dsp:txXfrm>
        <a:off x="6185916" y="2587667"/>
        <a:ext cx="3872484" cy="244119"/>
      </dsp:txXfrm>
    </dsp:sp>
    <dsp:sp modelId="{9A88446F-DF28-4524-8C88-C3CAA61A891B}">
      <dsp:nvSpPr>
        <dsp:cNvPr id="0" name=""/>
        <dsp:cNvSpPr/>
      </dsp:nvSpPr>
      <dsp:spPr>
        <a:xfrm>
          <a:off x="6035040" y="2831787"/>
          <a:ext cx="3872484"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B0CA5-C214-4576-8EA4-90F98DD49489}">
      <dsp:nvSpPr>
        <dsp:cNvPr id="0" name=""/>
        <dsp:cNvSpPr/>
      </dsp:nvSpPr>
      <dsp:spPr>
        <a:xfrm>
          <a:off x="6185916" y="2831787"/>
          <a:ext cx="3872484" cy="244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ro-RO" sz="1100" kern="1200" dirty="0"/>
            <a:t>În inițiative similare din același domeniu</a:t>
          </a:r>
          <a:endParaRPr lang="en-US" sz="1100" kern="1200" dirty="0"/>
        </a:p>
      </dsp:txBody>
      <dsp:txXfrm>
        <a:off x="6185916" y="2831787"/>
        <a:ext cx="3872484" cy="244119"/>
      </dsp:txXfrm>
    </dsp:sp>
    <dsp:sp modelId="{286CE83F-21AE-4424-B0EB-B8B09A342E69}">
      <dsp:nvSpPr>
        <dsp:cNvPr id="0" name=""/>
        <dsp:cNvSpPr/>
      </dsp:nvSpPr>
      <dsp:spPr>
        <a:xfrm>
          <a:off x="2011680" y="3075906"/>
          <a:ext cx="80467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735B42-5C60-49A7-8FF9-EF453FDA2DBB}">
      <dsp:nvSpPr>
        <dsp:cNvPr id="0" name=""/>
        <dsp:cNvSpPr/>
      </dsp:nvSpPr>
      <dsp:spPr>
        <a:xfrm>
          <a:off x="2162556" y="3100318"/>
          <a:ext cx="3872484" cy="488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ro-RO" sz="1300" kern="1200"/>
            <a:t>Date complete de contact</a:t>
          </a:r>
          <a:endParaRPr lang="en-US" sz="1300" kern="1200"/>
        </a:p>
      </dsp:txBody>
      <dsp:txXfrm>
        <a:off x="2162556" y="3100318"/>
        <a:ext cx="3872484" cy="488239"/>
      </dsp:txXfrm>
    </dsp:sp>
    <dsp:sp modelId="{81552F48-6863-4068-9C63-EFB90FFF5B2C}">
      <dsp:nvSpPr>
        <dsp:cNvPr id="0" name=""/>
        <dsp:cNvSpPr/>
      </dsp:nvSpPr>
      <dsp:spPr>
        <a:xfrm>
          <a:off x="2011680" y="3588558"/>
          <a:ext cx="80467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99472-FEC9-4398-8E24-E1CE516FA321}">
      <dsp:nvSpPr>
        <dsp:cNvPr id="0" name=""/>
        <dsp:cNvSpPr/>
      </dsp:nvSpPr>
      <dsp:spPr>
        <a:xfrm>
          <a:off x="0" y="46209"/>
          <a:ext cx="10058399" cy="791505"/>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ro-RO" sz="3300" kern="1200" dirty="0"/>
            <a:t>Sesiuni recente</a:t>
          </a:r>
          <a:endParaRPr lang="en-US" sz="3300" kern="1200" dirty="0"/>
        </a:p>
      </dsp:txBody>
      <dsp:txXfrm>
        <a:off x="38638" y="84847"/>
        <a:ext cx="9981123" cy="714229"/>
      </dsp:txXfrm>
    </dsp:sp>
    <dsp:sp modelId="{CF9AA6A4-8DB3-4FC3-9087-C961ECE730CC}">
      <dsp:nvSpPr>
        <dsp:cNvPr id="0" name=""/>
        <dsp:cNvSpPr/>
      </dsp:nvSpPr>
      <dsp:spPr>
        <a:xfrm>
          <a:off x="0" y="837714"/>
          <a:ext cx="10058399" cy="27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hlinkClick xmlns:r="http://schemas.openxmlformats.org/officeDocument/2006/relationships" r:id="rId1"/>
            </a:rPr>
            <a:t>H2020 Virtual Brokerage Event</a:t>
          </a:r>
          <a:endParaRPr lang="en-US" sz="2600" kern="1200" dirty="0"/>
        </a:p>
        <a:p>
          <a:pPr marL="457200" lvl="2" indent="-228600" algn="l" defTabSz="1155700">
            <a:lnSpc>
              <a:spcPct val="90000"/>
            </a:lnSpc>
            <a:spcBef>
              <a:spcPct val="0"/>
            </a:spcBef>
            <a:spcAft>
              <a:spcPct val="20000"/>
            </a:spcAft>
            <a:buChar char="••"/>
          </a:pPr>
          <a:r>
            <a:rPr lang="en-US" sz="2600" kern="1200" dirty="0"/>
            <a:t>https://h2020-green-deal-call-dublin.b2match.io/</a:t>
          </a:r>
        </a:p>
        <a:p>
          <a:pPr marL="228600" lvl="1" indent="-228600" algn="l" defTabSz="1155700">
            <a:lnSpc>
              <a:spcPct val="90000"/>
            </a:lnSpc>
            <a:spcBef>
              <a:spcPct val="0"/>
            </a:spcBef>
            <a:spcAft>
              <a:spcPct val="20000"/>
            </a:spcAft>
            <a:buChar char="••"/>
          </a:pPr>
          <a:r>
            <a:rPr lang="en-US" sz="2600" kern="1200" dirty="0">
              <a:hlinkClick xmlns:r="http://schemas.openxmlformats.org/officeDocument/2006/relationships" r:id="rId2"/>
            </a:rPr>
            <a:t>Green Deal Matchmaking Session 2020</a:t>
          </a:r>
          <a:endParaRPr lang="en-US" sz="2600" kern="1200" dirty="0"/>
        </a:p>
        <a:p>
          <a:pPr marL="457200" lvl="2" indent="-228600" algn="l" defTabSz="1155700">
            <a:lnSpc>
              <a:spcPct val="90000"/>
            </a:lnSpc>
            <a:spcBef>
              <a:spcPct val="0"/>
            </a:spcBef>
            <a:spcAft>
              <a:spcPct val="20000"/>
            </a:spcAft>
            <a:buChar char="••"/>
          </a:pPr>
          <a:r>
            <a:rPr lang="en-US" sz="2600" kern="1200" dirty="0"/>
            <a:t>https://green-deal-matchmaking-session.b2match.io/</a:t>
          </a:r>
        </a:p>
        <a:p>
          <a:pPr marL="228600" lvl="1" indent="-228600" algn="l" defTabSz="1155700">
            <a:lnSpc>
              <a:spcPct val="90000"/>
            </a:lnSpc>
            <a:spcBef>
              <a:spcPct val="0"/>
            </a:spcBef>
            <a:spcAft>
              <a:spcPct val="20000"/>
            </a:spcAft>
            <a:buChar char="••"/>
          </a:pPr>
          <a:r>
            <a:rPr lang="en-US" sz="2600" kern="1200" dirty="0">
              <a:hlinkClick xmlns:r="http://schemas.openxmlformats.org/officeDocument/2006/relationships" r:id="rId3"/>
            </a:rPr>
            <a:t>H2020 Green Deal Call - virtual brokerage event</a:t>
          </a:r>
          <a:endParaRPr lang="en-US" sz="2600" kern="1200" dirty="0"/>
        </a:p>
        <a:p>
          <a:pPr marL="457200" lvl="2" indent="-228600" algn="l" defTabSz="1155700">
            <a:lnSpc>
              <a:spcPct val="90000"/>
            </a:lnSpc>
            <a:spcBef>
              <a:spcPct val="0"/>
            </a:spcBef>
            <a:spcAft>
              <a:spcPct val="20000"/>
            </a:spcAft>
            <a:buChar char="••"/>
          </a:pPr>
          <a:r>
            <a:rPr lang="en-US" sz="2600" kern="1200" dirty="0"/>
            <a:t>https://h2020-green-deal-call-virtual.b2match.io/</a:t>
          </a:r>
        </a:p>
      </dsp:txBody>
      <dsp:txXfrm>
        <a:off x="0" y="837714"/>
        <a:ext cx="10058399" cy="27324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08A85-E43C-478D-B907-245097849AB0}">
      <dsp:nvSpPr>
        <dsp:cNvPr id="0" name=""/>
        <dsp:cNvSpPr/>
      </dsp:nvSpPr>
      <dsp:spPr>
        <a:xfrm>
          <a:off x="4911" y="114840"/>
          <a:ext cx="2512144" cy="701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n-US" sz="2100" kern="1200" dirty="0">
              <a:hlinkClick xmlns:r="http://schemas.openxmlformats.org/officeDocument/2006/relationships" r:id="rId1"/>
            </a:rPr>
            <a:t>H2020 Virtual Brokerage Event</a:t>
          </a:r>
          <a:endParaRPr lang="en-US" sz="2100" kern="1200" dirty="0"/>
        </a:p>
      </dsp:txBody>
      <dsp:txXfrm>
        <a:off x="4911" y="114840"/>
        <a:ext cx="2512144" cy="701662"/>
      </dsp:txXfrm>
    </dsp:sp>
    <dsp:sp modelId="{C61754CE-3771-4157-9C81-36CF38FE3B7B}">
      <dsp:nvSpPr>
        <dsp:cNvPr id="0" name=""/>
        <dsp:cNvSpPr/>
      </dsp:nvSpPr>
      <dsp:spPr>
        <a:xfrm>
          <a:off x="2517055" y="60023"/>
          <a:ext cx="502428" cy="811297"/>
        </a:xfrm>
        <a:prstGeom prst="leftBrace">
          <a:avLst>
            <a:gd name="adj1" fmla="val 35000"/>
            <a:gd name="adj2" fmla="val 50000"/>
          </a:avLst>
        </a:pr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256040-043B-4DC5-8E9F-BAE48645C4D5}">
      <dsp:nvSpPr>
        <dsp:cNvPr id="0" name=""/>
        <dsp:cNvSpPr/>
      </dsp:nvSpPr>
      <dsp:spPr>
        <a:xfrm>
          <a:off x="3220456" y="60023"/>
          <a:ext cx="6833032" cy="811297"/>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ro-RO" sz="2100" kern="1200" dirty="0"/>
            <a:t>Acces la Marketplace</a:t>
          </a:r>
        </a:p>
        <a:p>
          <a:pPr marL="228600" lvl="1" indent="-228600" algn="l" defTabSz="933450">
            <a:lnSpc>
              <a:spcPct val="90000"/>
            </a:lnSpc>
            <a:spcBef>
              <a:spcPct val="0"/>
            </a:spcBef>
            <a:spcAft>
              <a:spcPct val="15000"/>
            </a:spcAft>
            <a:buChar char="••"/>
          </a:pPr>
          <a:r>
            <a:rPr lang="ro-RO" sz="2100" kern="1200" dirty="0"/>
            <a:t>Disponibile 303 oportunități de colaborare</a:t>
          </a:r>
        </a:p>
      </dsp:txBody>
      <dsp:txXfrm>
        <a:off x="3220456" y="60023"/>
        <a:ext cx="6833032" cy="811297"/>
      </dsp:txXfrm>
    </dsp:sp>
    <dsp:sp modelId="{7F8E57E5-0CEE-4C53-95A6-D4A13010CF80}">
      <dsp:nvSpPr>
        <dsp:cNvPr id="0" name=""/>
        <dsp:cNvSpPr/>
      </dsp:nvSpPr>
      <dsp:spPr>
        <a:xfrm>
          <a:off x="4911" y="946920"/>
          <a:ext cx="2512144" cy="101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n-US" sz="2100" kern="1200" dirty="0">
              <a:hlinkClick xmlns:r="http://schemas.openxmlformats.org/officeDocument/2006/relationships" r:id="rId2"/>
            </a:rPr>
            <a:t>Green Deal Matchmaking Session 2020</a:t>
          </a:r>
          <a:endParaRPr lang="en-US" sz="2100" kern="1200" dirty="0"/>
        </a:p>
      </dsp:txBody>
      <dsp:txXfrm>
        <a:off x="4911" y="946920"/>
        <a:ext cx="2512144" cy="1013512"/>
      </dsp:txXfrm>
    </dsp:sp>
    <dsp:sp modelId="{F0D48A5A-1794-4EB3-954E-2232A1AAB76B}">
      <dsp:nvSpPr>
        <dsp:cNvPr id="0" name=""/>
        <dsp:cNvSpPr/>
      </dsp:nvSpPr>
      <dsp:spPr>
        <a:xfrm>
          <a:off x="2517055" y="946920"/>
          <a:ext cx="502428" cy="1013512"/>
        </a:xfrm>
        <a:prstGeom prst="leftBrace">
          <a:avLst>
            <a:gd name="adj1" fmla="val 35000"/>
            <a:gd name="adj2" fmla="val 50000"/>
          </a:avLst>
        </a:pr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7968-62A2-450A-9717-EC6D743E0117}">
      <dsp:nvSpPr>
        <dsp:cNvPr id="0" name=""/>
        <dsp:cNvSpPr/>
      </dsp:nvSpPr>
      <dsp:spPr>
        <a:xfrm>
          <a:off x="3220456" y="946920"/>
          <a:ext cx="6833032" cy="1013512"/>
        </a:xfrm>
        <a:prstGeom prst="rect">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ro-RO" sz="2100" kern="1200" dirty="0"/>
            <a:t>Acces la Marketplace</a:t>
          </a:r>
          <a:endParaRPr lang="en-US" sz="2100" kern="1200" dirty="0"/>
        </a:p>
        <a:p>
          <a:pPr marL="228600" lvl="1" indent="-228600" algn="l" defTabSz="933450">
            <a:lnSpc>
              <a:spcPct val="90000"/>
            </a:lnSpc>
            <a:spcBef>
              <a:spcPct val="0"/>
            </a:spcBef>
            <a:spcAft>
              <a:spcPct val="15000"/>
            </a:spcAft>
            <a:buChar char="••"/>
          </a:pPr>
          <a:r>
            <a:rPr lang="ro-RO" sz="2100" kern="1200" dirty="0"/>
            <a:t>Disponibil doar prin înregistrare</a:t>
          </a:r>
          <a:endParaRPr lang="en-US" sz="2100" kern="1200" dirty="0"/>
        </a:p>
      </dsp:txBody>
      <dsp:txXfrm>
        <a:off x="3220456" y="946920"/>
        <a:ext cx="6833032" cy="1013512"/>
      </dsp:txXfrm>
    </dsp:sp>
    <dsp:sp modelId="{18564B0D-F088-42EF-967D-957AC2276AA9}">
      <dsp:nvSpPr>
        <dsp:cNvPr id="0" name=""/>
        <dsp:cNvSpPr/>
      </dsp:nvSpPr>
      <dsp:spPr>
        <a:xfrm>
          <a:off x="4911" y="2289411"/>
          <a:ext cx="2512144" cy="101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n-US" sz="2100" kern="1200" dirty="0">
              <a:hlinkClick xmlns:r="http://schemas.openxmlformats.org/officeDocument/2006/relationships" r:id="rId3"/>
            </a:rPr>
            <a:t>H2020 Green Deal Call - virtual brokerage event</a:t>
          </a:r>
          <a:endParaRPr lang="en-US" sz="2100" kern="1200" dirty="0"/>
        </a:p>
      </dsp:txBody>
      <dsp:txXfrm>
        <a:off x="4911" y="2289411"/>
        <a:ext cx="2512144" cy="1013512"/>
      </dsp:txXfrm>
    </dsp:sp>
    <dsp:sp modelId="{947B45C6-85B7-4E65-840D-E697CAB96E09}">
      <dsp:nvSpPr>
        <dsp:cNvPr id="0" name=""/>
        <dsp:cNvSpPr/>
      </dsp:nvSpPr>
      <dsp:spPr>
        <a:xfrm>
          <a:off x="2517055" y="2036033"/>
          <a:ext cx="502428" cy="1520268"/>
        </a:xfrm>
        <a:prstGeom prst="leftBrace">
          <a:avLst>
            <a:gd name="adj1" fmla="val 35000"/>
            <a:gd name="adj2" fmla="val 50000"/>
          </a:avLst>
        </a:pr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7E471-453E-441D-B0AF-F04D4DFFC5D0}">
      <dsp:nvSpPr>
        <dsp:cNvPr id="0" name=""/>
        <dsp:cNvSpPr/>
      </dsp:nvSpPr>
      <dsp:spPr>
        <a:xfrm>
          <a:off x="3220456" y="2036033"/>
          <a:ext cx="6833032" cy="1520268"/>
        </a:xfrm>
        <a:prstGeom prst="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ro-RO" sz="2100" kern="1200" dirty="0"/>
            <a:t>Acces la Marketplace si </a:t>
          </a:r>
          <a:r>
            <a:rPr lang="ro-RO" sz="2100" kern="1200" dirty="0" err="1"/>
            <a:t>Presentations</a:t>
          </a:r>
          <a:endParaRPr lang="en-US" sz="2100" kern="1200" dirty="0"/>
        </a:p>
        <a:p>
          <a:pPr marL="228600" lvl="1" indent="-228600" algn="l" defTabSz="933450">
            <a:lnSpc>
              <a:spcPct val="90000"/>
            </a:lnSpc>
            <a:spcBef>
              <a:spcPct val="0"/>
            </a:spcBef>
            <a:spcAft>
              <a:spcPct val="15000"/>
            </a:spcAft>
            <a:buChar char="••"/>
          </a:pPr>
          <a:r>
            <a:rPr lang="ro-RO" sz="2100" kern="1200" dirty="0"/>
            <a:t>Accesibile prezentările din </a:t>
          </a:r>
          <a:r>
            <a:rPr lang="ro-RO" sz="2100" kern="1200" dirty="0" err="1"/>
            <a:t>Pitching</a:t>
          </a:r>
          <a:r>
            <a:rPr lang="ro-RO" sz="2100" kern="1200" dirty="0"/>
            <a:t> </a:t>
          </a:r>
          <a:r>
            <a:rPr lang="ro-RO" sz="2100" kern="1200" dirty="0" err="1"/>
            <a:t>session</a:t>
          </a:r>
          <a:endParaRPr lang="en-US" sz="2100" kern="1200" dirty="0"/>
        </a:p>
        <a:p>
          <a:pPr marL="228600" lvl="1" indent="-228600" algn="l" defTabSz="933450">
            <a:lnSpc>
              <a:spcPct val="90000"/>
            </a:lnSpc>
            <a:spcBef>
              <a:spcPct val="0"/>
            </a:spcBef>
            <a:spcAft>
              <a:spcPct val="15000"/>
            </a:spcAft>
            <a:buChar char="••"/>
          </a:pPr>
          <a:r>
            <a:rPr lang="ro-RO" sz="2100" kern="1200" dirty="0"/>
            <a:t>Disponibile 53 de oportunități de colaborare</a:t>
          </a: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3220456" y="2036033"/>
        <a:ext cx="6833032" cy="152026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77F32-1564-44D7-BA08-5C48FE4A37CC}">
      <dsp:nvSpPr>
        <dsp:cNvPr id="0" name=""/>
        <dsp:cNvSpPr/>
      </dsp:nvSpPr>
      <dsp:spPr>
        <a:xfrm>
          <a:off x="4911" y="384362"/>
          <a:ext cx="2512144"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ro-RO" sz="1600" kern="1200"/>
            <a:t>Sesiuni de intermediere (brokerage)</a:t>
          </a:r>
          <a:endParaRPr lang="en-US" sz="1600" kern="1200"/>
        </a:p>
      </dsp:txBody>
      <dsp:txXfrm>
        <a:off x="4911" y="384362"/>
        <a:ext cx="2512144" cy="534600"/>
      </dsp:txXfrm>
    </dsp:sp>
    <dsp:sp modelId="{BD541015-68B9-400D-A410-DB3D3A6B8EF4}">
      <dsp:nvSpPr>
        <dsp:cNvPr id="0" name=""/>
        <dsp:cNvSpPr/>
      </dsp:nvSpPr>
      <dsp:spPr>
        <a:xfrm>
          <a:off x="2517055" y="208946"/>
          <a:ext cx="502428" cy="885431"/>
        </a:xfrm>
        <a:prstGeom prst="leftBrace">
          <a:avLst>
            <a:gd name="adj1" fmla="val 35000"/>
            <a:gd name="adj2" fmla="val 50000"/>
          </a:avLst>
        </a:pr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BDEE2B-C04D-4E18-A3B1-0706136FB3C3}">
      <dsp:nvSpPr>
        <dsp:cNvPr id="0" name=""/>
        <dsp:cNvSpPr/>
      </dsp:nvSpPr>
      <dsp:spPr>
        <a:xfrm>
          <a:off x="3220456" y="208946"/>
          <a:ext cx="6833032" cy="885431"/>
        </a:xfrm>
        <a:prstGeom prst="rect">
          <a:avLst/>
        </a:prstGeom>
        <a:solidFill>
          <a:schemeClr val="accent3">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ro-RO" sz="1600" kern="1200" dirty="0"/>
            <a:t>Organizate periodic în cadrul unor alte evenimente</a:t>
          </a:r>
          <a:endParaRPr lang="en-US" sz="1600" kern="1200" dirty="0"/>
        </a:p>
        <a:p>
          <a:pPr marL="342900" lvl="2" indent="-171450" algn="l" defTabSz="711200">
            <a:lnSpc>
              <a:spcPct val="90000"/>
            </a:lnSpc>
            <a:spcBef>
              <a:spcPct val="0"/>
            </a:spcBef>
            <a:spcAft>
              <a:spcPct val="15000"/>
            </a:spcAft>
            <a:buChar char="••"/>
          </a:pPr>
          <a:r>
            <a:rPr lang="ro-RO" sz="1600" kern="1200" dirty="0" err="1"/>
            <a:t>InfoDays</a:t>
          </a:r>
          <a:r>
            <a:rPr lang="ro-RO" sz="1600" kern="1200" dirty="0"/>
            <a:t>, </a:t>
          </a:r>
          <a:r>
            <a:rPr lang="ro-RO" sz="1600" kern="1200" dirty="0" err="1"/>
            <a:t>Proposer’s</a:t>
          </a:r>
          <a:r>
            <a:rPr lang="ro-RO" sz="1600" kern="1200" dirty="0"/>
            <a:t> </a:t>
          </a:r>
          <a:r>
            <a:rPr lang="ro-RO" sz="1600" kern="1200" dirty="0" err="1"/>
            <a:t>day</a:t>
          </a:r>
          <a:r>
            <a:rPr lang="ro-RO" sz="1600" kern="1200" dirty="0"/>
            <a:t>, Conferințe, etc.</a:t>
          </a:r>
          <a:endParaRPr lang="en-US" sz="1600" kern="1200" dirty="0"/>
        </a:p>
        <a:p>
          <a:pPr marL="171450" lvl="1" indent="-171450" algn="l" defTabSz="711200">
            <a:lnSpc>
              <a:spcPct val="90000"/>
            </a:lnSpc>
            <a:spcBef>
              <a:spcPct val="0"/>
            </a:spcBef>
            <a:spcAft>
              <a:spcPct val="15000"/>
            </a:spcAft>
            <a:buChar char="••"/>
          </a:pPr>
          <a:r>
            <a:rPr lang="ro-RO" sz="1600" kern="1200" dirty="0"/>
            <a:t>Organizate ca evenimente independente</a:t>
          </a:r>
          <a:endParaRPr lang="en-US" sz="1600" kern="1200" dirty="0"/>
        </a:p>
      </dsp:txBody>
      <dsp:txXfrm>
        <a:off x="3220456" y="208946"/>
        <a:ext cx="6833032" cy="885431"/>
      </dsp:txXfrm>
    </dsp:sp>
    <dsp:sp modelId="{BD692CEC-18AA-4653-B9EB-307339231678}">
      <dsp:nvSpPr>
        <dsp:cNvPr id="0" name=""/>
        <dsp:cNvSpPr/>
      </dsp:nvSpPr>
      <dsp:spPr>
        <a:xfrm>
          <a:off x="4911" y="1528178"/>
          <a:ext cx="2512144"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ro-RO" sz="1600" kern="1200" dirty="0" err="1"/>
            <a:t>Matchmaking</a:t>
          </a:r>
          <a:endParaRPr lang="en-US" sz="1600" kern="1200" dirty="0"/>
        </a:p>
      </dsp:txBody>
      <dsp:txXfrm>
        <a:off x="4911" y="1528178"/>
        <a:ext cx="2512144" cy="316800"/>
      </dsp:txXfrm>
    </dsp:sp>
    <dsp:sp modelId="{89577E14-739C-4249-B013-FE634443A67F}">
      <dsp:nvSpPr>
        <dsp:cNvPr id="0" name=""/>
        <dsp:cNvSpPr/>
      </dsp:nvSpPr>
      <dsp:spPr>
        <a:xfrm>
          <a:off x="2517055" y="1151978"/>
          <a:ext cx="502428" cy="1069200"/>
        </a:xfrm>
        <a:prstGeom prst="leftBrace">
          <a:avLst>
            <a:gd name="adj1" fmla="val 35000"/>
            <a:gd name="adj2" fmla="val 50000"/>
          </a:avLst>
        </a:pr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06D6B-AAFD-4F62-828F-DA6B3828CC19}">
      <dsp:nvSpPr>
        <dsp:cNvPr id="0" name=""/>
        <dsp:cNvSpPr/>
      </dsp:nvSpPr>
      <dsp:spPr>
        <a:xfrm>
          <a:off x="3220456" y="1151978"/>
          <a:ext cx="6833032" cy="1069200"/>
        </a:xfrm>
        <a:prstGeom prst="rect">
          <a:avLst/>
        </a:prstGeom>
        <a:solidFill>
          <a:schemeClr val="accent3">
            <a:shade val="80000"/>
            <a:hueOff val="-205781"/>
            <a:satOff val="-27172"/>
            <a:lumOff val="1836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ro-RO" sz="1600" kern="1200" dirty="0"/>
            <a:t>Întâlniri bilaterale de scurtă durată (tipic 20-30 minute)</a:t>
          </a:r>
          <a:endParaRPr lang="en-US" sz="1600" kern="1200" dirty="0"/>
        </a:p>
        <a:p>
          <a:pPr marL="171450" lvl="1" indent="-171450" algn="l" defTabSz="711200">
            <a:lnSpc>
              <a:spcPct val="90000"/>
            </a:lnSpc>
            <a:spcBef>
              <a:spcPct val="0"/>
            </a:spcBef>
            <a:spcAft>
              <a:spcPct val="15000"/>
            </a:spcAft>
            <a:buChar char="••"/>
          </a:pPr>
          <a:r>
            <a:rPr lang="ro-RO" sz="1600" kern="1200" dirty="0"/>
            <a:t>Permit identificarea rapidă a unui interes comun de cercetare/inovare, schimburi rapide de idei, stabilirea de contacte pe baza unui interes comun</a:t>
          </a:r>
          <a:endParaRPr lang="en-US" sz="1600" kern="1200" dirty="0"/>
        </a:p>
      </dsp:txBody>
      <dsp:txXfrm>
        <a:off x="3220456" y="1151978"/>
        <a:ext cx="6833032" cy="1069200"/>
      </dsp:txXfrm>
    </dsp:sp>
    <dsp:sp modelId="{2C952494-96DB-4786-9546-73E802FFE180}">
      <dsp:nvSpPr>
        <dsp:cNvPr id="0" name=""/>
        <dsp:cNvSpPr/>
      </dsp:nvSpPr>
      <dsp:spPr>
        <a:xfrm>
          <a:off x="4911" y="2684678"/>
          <a:ext cx="2512144"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ro-RO" sz="1600" kern="1200" dirty="0"/>
            <a:t>Mecanismul tipic</a:t>
          </a:r>
          <a:endParaRPr lang="en-US" sz="1600" kern="1200" dirty="0"/>
        </a:p>
      </dsp:txBody>
      <dsp:txXfrm>
        <a:off x="4911" y="2684678"/>
        <a:ext cx="2512144" cy="316800"/>
      </dsp:txXfrm>
    </dsp:sp>
    <dsp:sp modelId="{996F523E-175F-450E-9BCA-9C21471AD33F}">
      <dsp:nvSpPr>
        <dsp:cNvPr id="0" name=""/>
        <dsp:cNvSpPr/>
      </dsp:nvSpPr>
      <dsp:spPr>
        <a:xfrm>
          <a:off x="2517055" y="2278778"/>
          <a:ext cx="502428" cy="1128600"/>
        </a:xfrm>
        <a:prstGeom prst="leftBrace">
          <a:avLst>
            <a:gd name="adj1" fmla="val 35000"/>
            <a:gd name="adj2" fmla="val 50000"/>
          </a:avLst>
        </a:prstGeom>
        <a:noFill/>
        <a:ln w="1587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4386C9-18DE-4F87-A88F-F34BCB9A2896}">
      <dsp:nvSpPr>
        <dsp:cNvPr id="0" name=""/>
        <dsp:cNvSpPr/>
      </dsp:nvSpPr>
      <dsp:spPr>
        <a:xfrm>
          <a:off x="3220456" y="2278778"/>
          <a:ext cx="6833032" cy="1128600"/>
        </a:xfrm>
        <a:prstGeom prst="rect">
          <a:avLst/>
        </a:prstGeom>
        <a:solidFill>
          <a:schemeClr val="accent3">
            <a:shade val="80000"/>
            <a:hueOff val="-411563"/>
            <a:satOff val="-54343"/>
            <a:lumOff val="367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ro-RO" sz="1600" kern="1200" dirty="0"/>
            <a:t>Pregătirea unui profil de calitate, potrivit categoriei de </a:t>
          </a:r>
          <a:r>
            <a:rPr lang="ro-RO" sz="1600" kern="1200" dirty="0" err="1"/>
            <a:t>partneriat</a:t>
          </a:r>
          <a:endParaRPr lang="en-US" sz="1600" kern="1200" dirty="0"/>
        </a:p>
        <a:p>
          <a:pPr marL="171450" lvl="1" indent="-171450" algn="l" defTabSz="711200">
            <a:lnSpc>
              <a:spcPct val="90000"/>
            </a:lnSpc>
            <a:spcBef>
              <a:spcPct val="0"/>
            </a:spcBef>
            <a:spcAft>
              <a:spcPct val="15000"/>
            </a:spcAft>
            <a:buChar char="••"/>
          </a:pPr>
          <a:r>
            <a:rPr lang="ro-RO" sz="1600" kern="1200" dirty="0"/>
            <a:t>Publicarea profilului/profilurilor pe pagina evenimentului</a:t>
          </a:r>
          <a:endParaRPr lang="en-US" sz="1600" kern="1200" dirty="0"/>
        </a:p>
        <a:p>
          <a:pPr marL="171450" lvl="1" indent="-171450" algn="l" defTabSz="711200">
            <a:lnSpc>
              <a:spcPct val="90000"/>
            </a:lnSpc>
            <a:spcBef>
              <a:spcPct val="0"/>
            </a:spcBef>
            <a:spcAft>
              <a:spcPct val="15000"/>
            </a:spcAft>
            <a:buChar char="••"/>
          </a:pPr>
          <a:r>
            <a:rPr lang="ro-RO" sz="1600" kern="1200" dirty="0"/>
            <a:t>Identificarea și invitarea potențialilor parteneri; acceptarea invitațiilor din partea altor participanți</a:t>
          </a:r>
          <a:endParaRPr lang="en-US" sz="1600" kern="1200" dirty="0"/>
        </a:p>
      </dsp:txBody>
      <dsp:txXfrm>
        <a:off x="3220456" y="2278778"/>
        <a:ext cx="6833032" cy="11286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90F55-2015-46C2-85A9-905E749FC123}">
      <dsp:nvSpPr>
        <dsp:cNvPr id="0" name=""/>
        <dsp:cNvSpPr/>
      </dsp:nvSpPr>
      <dsp:spPr>
        <a:xfrm>
          <a:off x="0" y="0"/>
          <a:ext cx="10058399"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4A57BA-D27C-4BE1-A9BD-E0E9DC8A768D}">
      <dsp:nvSpPr>
        <dsp:cNvPr id="0" name=""/>
        <dsp:cNvSpPr/>
      </dsp:nvSpPr>
      <dsp:spPr>
        <a:xfrm>
          <a:off x="0" y="0"/>
          <a:ext cx="2011680" cy="361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ro-RO" sz="2800" kern="1200" dirty="0"/>
            <a:t>Con</a:t>
          </a:r>
          <a:r>
            <a:rPr lang="en-US" sz="2800" kern="1200" dirty="0"/>
            <a:t>t</a:t>
          </a:r>
          <a:r>
            <a:rPr lang="ro-RO" sz="2800" kern="1200" dirty="0" err="1"/>
            <a:t>inutul</a:t>
          </a:r>
          <a:r>
            <a:rPr lang="ro-RO" sz="2800" kern="1200" dirty="0"/>
            <a:t> profilului</a:t>
          </a:r>
          <a:endParaRPr lang="en-US" sz="2800" kern="1200" dirty="0"/>
        </a:p>
      </dsp:txBody>
      <dsp:txXfrm>
        <a:off x="0" y="0"/>
        <a:ext cx="2011680" cy="3616325"/>
      </dsp:txXfrm>
    </dsp:sp>
    <dsp:sp modelId="{5409488D-8B64-4A08-9F84-38472B5D8BBD}">
      <dsp:nvSpPr>
        <dsp:cNvPr id="0" name=""/>
        <dsp:cNvSpPr/>
      </dsp:nvSpPr>
      <dsp:spPr>
        <a:xfrm>
          <a:off x="2162556" y="28473"/>
          <a:ext cx="3872484" cy="569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o-RO" sz="1400" kern="1200" dirty="0"/>
            <a:t>Nivel de expertiză relevant/solicitat în contextul evenimentului suport</a:t>
          </a:r>
          <a:endParaRPr lang="en-US" sz="1400" kern="1200" dirty="0"/>
        </a:p>
      </dsp:txBody>
      <dsp:txXfrm>
        <a:off x="2162556" y="28473"/>
        <a:ext cx="3872484" cy="569465"/>
      </dsp:txXfrm>
    </dsp:sp>
    <dsp:sp modelId="{0665057C-98C1-4405-B524-D624B89952A2}">
      <dsp:nvSpPr>
        <dsp:cNvPr id="0" name=""/>
        <dsp:cNvSpPr/>
      </dsp:nvSpPr>
      <dsp:spPr>
        <a:xfrm>
          <a:off x="2011680" y="597938"/>
          <a:ext cx="80467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091AF7-7759-4DDF-A7A7-6CEE2BD13D8A}">
      <dsp:nvSpPr>
        <dsp:cNvPr id="0" name=""/>
        <dsp:cNvSpPr/>
      </dsp:nvSpPr>
      <dsp:spPr>
        <a:xfrm>
          <a:off x="2162556" y="626411"/>
          <a:ext cx="3872484" cy="569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o-RO" sz="1400" kern="1200" dirty="0"/>
            <a:t>Ariile tematice de interes; subiectele în care există interes</a:t>
          </a:r>
          <a:endParaRPr lang="en-US" sz="1400" kern="1200" dirty="0"/>
        </a:p>
      </dsp:txBody>
      <dsp:txXfrm>
        <a:off x="2162556" y="626411"/>
        <a:ext cx="3872484" cy="569465"/>
      </dsp:txXfrm>
    </dsp:sp>
    <dsp:sp modelId="{A10EEC32-C574-455A-8BEF-A37A513BBDD8}">
      <dsp:nvSpPr>
        <dsp:cNvPr id="0" name=""/>
        <dsp:cNvSpPr/>
      </dsp:nvSpPr>
      <dsp:spPr>
        <a:xfrm>
          <a:off x="2011680" y="1195877"/>
          <a:ext cx="80467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2C0497-81DE-410D-BA59-7DA1B9EC04BE}">
      <dsp:nvSpPr>
        <dsp:cNvPr id="0" name=""/>
        <dsp:cNvSpPr/>
      </dsp:nvSpPr>
      <dsp:spPr>
        <a:xfrm>
          <a:off x="2162556" y="1224350"/>
          <a:ext cx="3872484" cy="569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o-RO" sz="1400" kern="1200" dirty="0"/>
            <a:t>Oferta de parteneriat</a:t>
          </a:r>
          <a:endParaRPr lang="en-US" sz="1400" kern="1200" dirty="0"/>
        </a:p>
      </dsp:txBody>
      <dsp:txXfrm>
        <a:off x="2162556" y="1224350"/>
        <a:ext cx="3872484" cy="569465"/>
      </dsp:txXfrm>
    </dsp:sp>
    <dsp:sp modelId="{9562F390-00E7-4AE3-BD4E-658B1E83AB68}">
      <dsp:nvSpPr>
        <dsp:cNvPr id="0" name=""/>
        <dsp:cNvSpPr/>
      </dsp:nvSpPr>
      <dsp:spPr>
        <a:xfrm>
          <a:off x="6185916" y="1224350"/>
          <a:ext cx="3872484" cy="284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o-RO" sz="1200" kern="1200" dirty="0"/>
            <a:t>Experiența în activități de management</a:t>
          </a:r>
          <a:endParaRPr lang="en-US" sz="1200" kern="1200" dirty="0"/>
        </a:p>
      </dsp:txBody>
      <dsp:txXfrm>
        <a:off x="6185916" y="1224350"/>
        <a:ext cx="3872484" cy="284732"/>
      </dsp:txXfrm>
    </dsp:sp>
    <dsp:sp modelId="{D3ECA052-7040-4510-92CB-C33AB72CB532}">
      <dsp:nvSpPr>
        <dsp:cNvPr id="0" name=""/>
        <dsp:cNvSpPr/>
      </dsp:nvSpPr>
      <dsp:spPr>
        <a:xfrm>
          <a:off x="6035040" y="1509082"/>
          <a:ext cx="3872484"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7BD1AE-D931-42A0-B562-19215826D8DC}">
      <dsp:nvSpPr>
        <dsp:cNvPr id="0" name=""/>
        <dsp:cNvSpPr/>
      </dsp:nvSpPr>
      <dsp:spPr>
        <a:xfrm>
          <a:off x="6185916" y="1509082"/>
          <a:ext cx="3872484" cy="284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o-RO" sz="1200" kern="1200" dirty="0"/>
            <a:t>Parteneriate relevante anterioare</a:t>
          </a:r>
          <a:endParaRPr lang="en-US" sz="1200" kern="1200" dirty="0"/>
        </a:p>
      </dsp:txBody>
      <dsp:txXfrm>
        <a:off x="6185916" y="1509082"/>
        <a:ext cx="3872484" cy="284732"/>
      </dsp:txXfrm>
    </dsp:sp>
    <dsp:sp modelId="{9421FCB1-935C-4F9E-A16D-1C758B6C9D50}">
      <dsp:nvSpPr>
        <dsp:cNvPr id="0" name=""/>
        <dsp:cNvSpPr/>
      </dsp:nvSpPr>
      <dsp:spPr>
        <a:xfrm>
          <a:off x="2011680" y="1793815"/>
          <a:ext cx="80467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3BEBDD-DB15-4EEB-A116-0B3E66B0BD14}">
      <dsp:nvSpPr>
        <dsp:cNvPr id="0" name=""/>
        <dsp:cNvSpPr/>
      </dsp:nvSpPr>
      <dsp:spPr>
        <a:xfrm>
          <a:off x="2162556" y="1822288"/>
          <a:ext cx="3872484" cy="569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o-RO" sz="1400" kern="1200" dirty="0"/>
            <a:t>Nivel de implicare existent</a:t>
          </a:r>
        </a:p>
      </dsp:txBody>
      <dsp:txXfrm>
        <a:off x="2162556" y="1822288"/>
        <a:ext cx="3872484" cy="569465"/>
      </dsp:txXfrm>
    </dsp:sp>
    <dsp:sp modelId="{4C3FB42A-122E-455A-B4BA-6CAAD410D9CB}">
      <dsp:nvSpPr>
        <dsp:cNvPr id="0" name=""/>
        <dsp:cNvSpPr/>
      </dsp:nvSpPr>
      <dsp:spPr>
        <a:xfrm>
          <a:off x="6185916" y="1822288"/>
          <a:ext cx="3872484" cy="284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o-RO" sz="1200" kern="1200" dirty="0"/>
            <a:t>În proiecte similare din același domeniu</a:t>
          </a:r>
          <a:endParaRPr lang="en-US" sz="1200" kern="1200" dirty="0"/>
        </a:p>
      </dsp:txBody>
      <dsp:txXfrm>
        <a:off x="6185916" y="1822288"/>
        <a:ext cx="3872484" cy="284732"/>
      </dsp:txXfrm>
    </dsp:sp>
    <dsp:sp modelId="{9A88446F-DF28-4524-8C88-C3CAA61A891B}">
      <dsp:nvSpPr>
        <dsp:cNvPr id="0" name=""/>
        <dsp:cNvSpPr/>
      </dsp:nvSpPr>
      <dsp:spPr>
        <a:xfrm>
          <a:off x="6035040" y="2107021"/>
          <a:ext cx="3872484"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B0CA5-C214-4576-8EA4-90F98DD49489}">
      <dsp:nvSpPr>
        <dsp:cNvPr id="0" name=""/>
        <dsp:cNvSpPr/>
      </dsp:nvSpPr>
      <dsp:spPr>
        <a:xfrm>
          <a:off x="6185916" y="2107021"/>
          <a:ext cx="3872484" cy="284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o-RO" sz="1200" kern="1200" dirty="0"/>
            <a:t>În inițiative similare din același domeniu</a:t>
          </a:r>
          <a:endParaRPr lang="en-US" sz="1200" kern="1200" dirty="0"/>
        </a:p>
      </dsp:txBody>
      <dsp:txXfrm>
        <a:off x="6185916" y="2107021"/>
        <a:ext cx="3872484" cy="284732"/>
      </dsp:txXfrm>
    </dsp:sp>
    <dsp:sp modelId="{286CE83F-21AE-4424-B0EB-B8B09A342E69}">
      <dsp:nvSpPr>
        <dsp:cNvPr id="0" name=""/>
        <dsp:cNvSpPr/>
      </dsp:nvSpPr>
      <dsp:spPr>
        <a:xfrm>
          <a:off x="2011680" y="2391754"/>
          <a:ext cx="80467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4C7A49-D5D1-41B7-A8DA-EF9BA53BF16C}">
      <dsp:nvSpPr>
        <dsp:cNvPr id="0" name=""/>
        <dsp:cNvSpPr/>
      </dsp:nvSpPr>
      <dsp:spPr>
        <a:xfrm>
          <a:off x="2162556" y="2420227"/>
          <a:ext cx="3872484" cy="569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o-RO" sz="1400" kern="1200" dirty="0"/>
            <a:t>Aspecte legate de tehnologii/cercetare/dezvoltare/inovare</a:t>
          </a:r>
          <a:endParaRPr lang="en-US" sz="1400" kern="1200" dirty="0"/>
        </a:p>
      </dsp:txBody>
      <dsp:txXfrm>
        <a:off x="2162556" y="2420227"/>
        <a:ext cx="3872484" cy="569465"/>
      </dsp:txXfrm>
    </dsp:sp>
    <dsp:sp modelId="{17126998-A895-464F-AD11-8A0664706302}">
      <dsp:nvSpPr>
        <dsp:cNvPr id="0" name=""/>
        <dsp:cNvSpPr/>
      </dsp:nvSpPr>
      <dsp:spPr>
        <a:xfrm>
          <a:off x="2011680" y="2989692"/>
          <a:ext cx="80467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735B42-5C60-49A7-8FF9-EF453FDA2DBB}">
      <dsp:nvSpPr>
        <dsp:cNvPr id="0" name=""/>
        <dsp:cNvSpPr/>
      </dsp:nvSpPr>
      <dsp:spPr>
        <a:xfrm>
          <a:off x="2162556" y="3018165"/>
          <a:ext cx="3872484" cy="569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o-RO" sz="1400" kern="1200" dirty="0"/>
            <a:t>Date complete de contact</a:t>
          </a:r>
          <a:endParaRPr lang="en-US" sz="1400" kern="1200" dirty="0"/>
        </a:p>
      </dsp:txBody>
      <dsp:txXfrm>
        <a:off x="2162556" y="3018165"/>
        <a:ext cx="3872484" cy="569465"/>
      </dsp:txXfrm>
    </dsp:sp>
    <dsp:sp modelId="{81552F48-6863-4068-9C63-EFB90FFF5B2C}">
      <dsp:nvSpPr>
        <dsp:cNvPr id="0" name=""/>
        <dsp:cNvSpPr/>
      </dsp:nvSpPr>
      <dsp:spPr>
        <a:xfrm>
          <a:off x="2011680" y="3587631"/>
          <a:ext cx="80467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5B575-B623-44C9-9613-5D85D9B4BCA3}">
      <dsp:nvSpPr>
        <dsp:cNvPr id="0" name=""/>
        <dsp:cNvSpPr/>
      </dsp:nvSpPr>
      <dsp:spPr>
        <a:xfrm>
          <a:off x="5201339" y="1137469"/>
          <a:ext cx="2009762" cy="3403325"/>
        </a:xfrm>
        <a:prstGeom prst="rect">
          <a:avLst/>
        </a:prstGeom>
        <a:solidFill>
          <a:schemeClr val="accent3">
            <a:hueOff val="-3337342"/>
            <a:satOff val="-6175"/>
            <a:lumOff val="248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114300" bIns="25400" numCol="1" spcCol="1270" anchor="ctr" anchorCtr="0">
          <a:noAutofit/>
        </a:bodyPr>
        <a:lstStyle/>
        <a:p>
          <a:pPr lvl="0" algn="r" defTabSz="889000">
            <a:lnSpc>
              <a:spcPct val="90000"/>
            </a:lnSpc>
            <a:spcBef>
              <a:spcPct val="0"/>
            </a:spcBef>
            <a:spcAft>
              <a:spcPct val="35000"/>
            </a:spcAft>
          </a:pPr>
          <a:r>
            <a:rPr lang="ro-RO" sz="2000" kern="1200" dirty="0">
              <a:sym typeface="Calibri"/>
            </a:rPr>
            <a:t>Obiectiv specific 3:</a:t>
          </a:r>
          <a:endParaRPr lang="en-US" sz="2000" kern="1200" dirty="0">
            <a:sym typeface="Calibri"/>
          </a:endParaRPr>
        </a:p>
      </dsp:txBody>
      <dsp:txXfrm rot="16200000">
        <a:off x="5424665" y="2407696"/>
        <a:ext cx="3062993" cy="522538"/>
      </dsp:txXfrm>
    </dsp:sp>
    <dsp:sp modelId="{8E48FA07-782D-4911-8C36-48E504350192}">
      <dsp:nvSpPr>
        <dsp:cNvPr id="0" name=""/>
        <dsp:cNvSpPr/>
      </dsp:nvSpPr>
      <dsp:spPr>
        <a:xfrm>
          <a:off x="2979671" y="541262"/>
          <a:ext cx="2073613" cy="3977736"/>
        </a:xfrm>
        <a:prstGeom prst="rect">
          <a:avLst/>
        </a:prstGeom>
        <a:solidFill>
          <a:schemeClr val="accent3">
            <a:hueOff val="-1668671"/>
            <a:satOff val="-3088"/>
            <a:lumOff val="124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114300" bIns="25400" numCol="1" spcCol="1270" anchor="ctr" anchorCtr="0">
          <a:noAutofit/>
        </a:bodyPr>
        <a:lstStyle/>
        <a:p>
          <a:pPr lvl="0" algn="r" defTabSz="889000">
            <a:lnSpc>
              <a:spcPct val="90000"/>
            </a:lnSpc>
            <a:spcBef>
              <a:spcPct val="0"/>
            </a:spcBef>
            <a:spcAft>
              <a:spcPct val="35000"/>
            </a:spcAft>
          </a:pPr>
          <a:r>
            <a:rPr lang="ro-RO" sz="2000" kern="1200" dirty="0">
              <a:sym typeface="Calibri"/>
            </a:rPr>
            <a:t>Obiectiv specific 2:</a:t>
          </a:r>
          <a:endParaRPr lang="en-US" sz="2000" kern="1200" dirty="0">
            <a:sym typeface="Calibri"/>
          </a:endParaRPr>
        </a:p>
      </dsp:txBody>
      <dsp:txXfrm rot="16200000">
        <a:off x="3000264" y="2061674"/>
        <a:ext cx="3579962" cy="539139"/>
      </dsp:txXfrm>
    </dsp:sp>
    <dsp:sp modelId="{80909260-EA16-4713-81F9-3C7C49C37ECF}">
      <dsp:nvSpPr>
        <dsp:cNvPr id="0" name=""/>
        <dsp:cNvSpPr/>
      </dsp:nvSpPr>
      <dsp:spPr>
        <a:xfrm>
          <a:off x="7291056" y="1700073"/>
          <a:ext cx="2041187" cy="2840721"/>
        </a:xfrm>
        <a:prstGeom prst="rect">
          <a:avLst/>
        </a:prstGeom>
        <a:solidFill>
          <a:schemeClr val="accent3">
            <a:hueOff val="-5006012"/>
            <a:satOff val="-9263"/>
            <a:lumOff val="37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114300" bIns="25400" numCol="1" spcCol="1270" anchor="ctr" anchorCtr="0">
          <a:noAutofit/>
        </a:bodyPr>
        <a:lstStyle/>
        <a:p>
          <a:pPr lvl="0" algn="r" defTabSz="889000">
            <a:lnSpc>
              <a:spcPct val="90000"/>
            </a:lnSpc>
            <a:spcBef>
              <a:spcPct val="0"/>
            </a:spcBef>
            <a:spcAft>
              <a:spcPct val="35000"/>
            </a:spcAft>
          </a:pPr>
          <a:r>
            <a:rPr lang="ro-RO" sz="2000" kern="1200" dirty="0">
              <a:sym typeface="Calibri"/>
            </a:rPr>
            <a:t>Obiectiv specific 4:</a:t>
          </a:r>
          <a:endParaRPr lang="en-US" sz="2000" kern="1200" dirty="0">
            <a:sym typeface="Calibri"/>
          </a:endParaRPr>
        </a:p>
      </dsp:txBody>
      <dsp:txXfrm rot="16200000">
        <a:off x="7794992" y="2713043"/>
        <a:ext cx="2556649" cy="530708"/>
      </dsp:txXfrm>
    </dsp:sp>
    <dsp:sp modelId="{F8988EA0-DC35-4EE3-94BA-895C3BC0FB62}">
      <dsp:nvSpPr>
        <dsp:cNvPr id="0" name=""/>
        <dsp:cNvSpPr/>
      </dsp:nvSpPr>
      <dsp:spPr>
        <a:xfrm>
          <a:off x="657588" y="0"/>
          <a:ext cx="2184602" cy="4518999"/>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114300" bIns="25400" numCol="1" spcCol="1270" anchor="ctr" anchorCtr="0">
          <a:noAutofit/>
        </a:bodyPr>
        <a:lstStyle/>
        <a:p>
          <a:pPr lvl="0" algn="r" defTabSz="889000">
            <a:lnSpc>
              <a:spcPct val="90000"/>
            </a:lnSpc>
            <a:spcBef>
              <a:spcPct val="0"/>
            </a:spcBef>
            <a:spcAft>
              <a:spcPct val="35000"/>
            </a:spcAft>
          </a:pPr>
          <a:r>
            <a:rPr lang="en-US" sz="2000" kern="1200" dirty="0" err="1">
              <a:sym typeface="Calibri"/>
            </a:rPr>
            <a:t>Obiectiv</a:t>
          </a:r>
          <a:r>
            <a:rPr lang="en-US" sz="2000" kern="1200" dirty="0">
              <a:sym typeface="Calibri"/>
            </a:rPr>
            <a:t> </a:t>
          </a:r>
          <a:r>
            <a:rPr lang="ro-RO" sz="2000" kern="1200" dirty="0">
              <a:sym typeface="Calibri"/>
            </a:rPr>
            <a:t>specific 1</a:t>
          </a:r>
          <a:r>
            <a:rPr lang="en-US" sz="2000" kern="1200" dirty="0">
              <a:sym typeface="Calibri"/>
            </a:rPr>
            <a:t>:</a:t>
          </a:r>
        </a:p>
      </dsp:txBody>
      <dsp:txXfrm rot="16200000">
        <a:off x="531522" y="1749551"/>
        <a:ext cx="4067099" cy="567996"/>
      </dsp:txXfrm>
    </dsp:sp>
    <dsp:sp modelId="{92EA6482-06F7-4BF3-B42F-50F83226F1FB}">
      <dsp:nvSpPr>
        <dsp:cNvPr id="0" name=""/>
        <dsp:cNvSpPr/>
      </dsp:nvSpPr>
      <dsp:spPr>
        <a:xfrm>
          <a:off x="688246" y="0"/>
          <a:ext cx="1781907" cy="4540795"/>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ct val="35000"/>
            </a:spcAft>
          </a:pPr>
          <a:r>
            <a:rPr lang="en-US" sz="1400" kern="1200" dirty="0" err="1">
              <a:sym typeface="Calibri"/>
            </a:rPr>
            <a:t>Îmbunătățirea</a:t>
          </a:r>
          <a:r>
            <a:rPr lang="en-US" sz="1400" kern="1200" dirty="0">
              <a:sym typeface="Calibri"/>
            </a:rPr>
            <a:t> </a:t>
          </a:r>
          <a:r>
            <a:rPr lang="en-US" sz="1400" kern="1200" dirty="0" err="1">
              <a:sym typeface="Calibri"/>
            </a:rPr>
            <a:t>nivelului</a:t>
          </a:r>
          <a:r>
            <a:rPr lang="en-US" sz="1400" kern="1200" dirty="0">
              <a:sym typeface="Calibri"/>
            </a:rPr>
            <a:t> de </a:t>
          </a:r>
          <a:r>
            <a:rPr lang="en-US" sz="1400" kern="1200" dirty="0" err="1">
              <a:sym typeface="Calibri"/>
            </a:rPr>
            <a:t>conștientizare</a:t>
          </a:r>
          <a:r>
            <a:rPr lang="en-US" sz="1400" kern="1200" dirty="0">
              <a:sym typeface="Calibri"/>
            </a:rPr>
            <a:t> </a:t>
          </a:r>
          <a:r>
            <a:rPr lang="en-US" sz="1400" kern="1200" dirty="0" err="1">
              <a:sym typeface="Calibri"/>
            </a:rPr>
            <a:t>asupra</a:t>
          </a:r>
          <a:r>
            <a:rPr lang="en-US" sz="1400" kern="1200" dirty="0">
              <a:sym typeface="Calibri"/>
            </a:rPr>
            <a:t> </a:t>
          </a:r>
          <a:r>
            <a:rPr lang="en-US" sz="1400" kern="1200" dirty="0" err="1">
              <a:sym typeface="Calibri"/>
            </a:rPr>
            <a:t>oportunităților</a:t>
          </a:r>
          <a:r>
            <a:rPr lang="en-US" sz="1400" kern="1200" dirty="0">
              <a:sym typeface="Calibri"/>
            </a:rPr>
            <a:t> de </a:t>
          </a:r>
          <a:r>
            <a:rPr lang="en-US" sz="1400" kern="1200" dirty="0" err="1">
              <a:sym typeface="Calibri"/>
            </a:rPr>
            <a:t>finanțare</a:t>
          </a:r>
          <a:r>
            <a:rPr lang="en-US" sz="1400" kern="1200" dirty="0">
              <a:sym typeface="Calibri"/>
            </a:rPr>
            <a:t> a </a:t>
          </a:r>
          <a:r>
            <a:rPr lang="en-US" sz="1400" kern="1200" dirty="0" err="1">
              <a:sym typeface="Calibri"/>
            </a:rPr>
            <a:t>cercetării</a:t>
          </a:r>
          <a:r>
            <a:rPr lang="en-US" sz="1400" kern="1200" dirty="0">
              <a:sym typeface="Calibri"/>
            </a:rPr>
            <a:t> </a:t>
          </a:r>
          <a:r>
            <a:rPr lang="en-US" sz="1400" kern="1200" dirty="0" err="1">
              <a:sym typeface="Calibri"/>
            </a:rPr>
            <a:t>și</a:t>
          </a:r>
          <a:r>
            <a:rPr lang="en-US" sz="1400" kern="1200" dirty="0">
              <a:sym typeface="Calibri"/>
            </a:rPr>
            <a:t> </a:t>
          </a:r>
          <a:r>
            <a:rPr lang="en-US" sz="1400" kern="1200" dirty="0" err="1">
              <a:sym typeface="Calibri"/>
            </a:rPr>
            <a:t>inovării</a:t>
          </a:r>
          <a:r>
            <a:rPr lang="ro-RO" sz="1400" kern="1200" dirty="0">
              <a:sym typeface="Calibri"/>
            </a:rPr>
            <a:t>.</a:t>
          </a:r>
          <a:endParaRPr lang="en-US" sz="1400" kern="1200" dirty="0">
            <a:sym typeface="Calibri"/>
          </a:endParaRPr>
        </a:p>
        <a:p>
          <a:pPr marL="114300" lvl="1" indent="-114300" algn="l" defTabSz="533400">
            <a:lnSpc>
              <a:spcPct val="90000"/>
            </a:lnSpc>
            <a:spcBef>
              <a:spcPct val="0"/>
            </a:spcBef>
            <a:spcAft>
              <a:spcPts val="0"/>
            </a:spcAft>
            <a:buChar char="••"/>
          </a:pPr>
          <a:r>
            <a:rPr lang="ro-RO" sz="1200" kern="1200" dirty="0">
              <a:sym typeface="Calibri"/>
            </a:rPr>
            <a:t>Prin </a:t>
          </a:r>
          <a:r>
            <a:rPr lang="en-US" sz="1200" kern="1200" dirty="0" err="1">
              <a:sym typeface="Calibri"/>
            </a:rPr>
            <a:t>apeluri</a:t>
          </a:r>
          <a:r>
            <a:rPr lang="en-US" sz="1200" kern="1200" dirty="0">
              <a:sym typeface="Calibri"/>
            </a:rPr>
            <a:t> competitive ale </a:t>
          </a:r>
          <a:r>
            <a:rPr lang="en-US" sz="1200" kern="1200" dirty="0" err="1">
              <a:sym typeface="Calibri"/>
            </a:rPr>
            <a:t>Comisiei</a:t>
          </a:r>
          <a:r>
            <a:rPr lang="en-US" sz="1200" kern="1200" dirty="0">
              <a:sym typeface="Calibri"/>
            </a:rPr>
            <a:t> </a:t>
          </a:r>
          <a:r>
            <a:rPr lang="en-US" sz="1200" kern="1200" dirty="0" err="1">
              <a:sym typeface="Calibri"/>
            </a:rPr>
            <a:t>Europene</a:t>
          </a:r>
          <a:r>
            <a:rPr lang="en-US" sz="1200" kern="1200" dirty="0">
              <a:sym typeface="Calibri"/>
            </a:rPr>
            <a:t>, cu accent pe </a:t>
          </a:r>
          <a:r>
            <a:rPr lang="en-US" sz="1200" kern="1200" dirty="0" err="1">
              <a:sym typeface="Calibri"/>
            </a:rPr>
            <a:t>programele</a:t>
          </a:r>
          <a:r>
            <a:rPr lang="en-US" sz="1200" kern="1200" dirty="0">
              <a:sym typeface="Calibri"/>
            </a:rPr>
            <a:t> </a:t>
          </a:r>
          <a:r>
            <a:rPr lang="en-US" sz="1200" kern="1200" dirty="0" err="1">
              <a:sym typeface="Calibri"/>
            </a:rPr>
            <a:t>cadru</a:t>
          </a:r>
          <a:r>
            <a:rPr lang="en-US" sz="1200" kern="1200" dirty="0">
              <a:sym typeface="Calibri"/>
            </a:rPr>
            <a:t> din </a:t>
          </a:r>
          <a:r>
            <a:rPr lang="en-US" sz="1200" kern="1200" dirty="0" err="1">
              <a:sym typeface="Calibri"/>
            </a:rPr>
            <a:t>perioada</a:t>
          </a:r>
          <a:r>
            <a:rPr lang="en-US" sz="1200" kern="1200" dirty="0">
              <a:sym typeface="Calibri"/>
            </a:rPr>
            <a:t> 20</a:t>
          </a:r>
          <a:r>
            <a:rPr lang="ro-RO" sz="1200" kern="1200" dirty="0">
              <a:sym typeface="Calibri"/>
            </a:rPr>
            <a:t>20</a:t>
          </a:r>
          <a:r>
            <a:rPr lang="en-US" sz="1200" kern="1200" dirty="0">
              <a:sym typeface="Calibri"/>
            </a:rPr>
            <a:t>-202</a:t>
          </a:r>
          <a:r>
            <a:rPr lang="ro-RO" sz="1200" kern="1200" dirty="0">
              <a:sym typeface="Calibri"/>
            </a:rPr>
            <a:t>3</a:t>
          </a:r>
          <a:r>
            <a:rPr lang="en-US" sz="1200" kern="1200" dirty="0">
              <a:sym typeface="Calibri"/>
            </a:rPr>
            <a:t>, la </a:t>
          </a:r>
          <a:r>
            <a:rPr lang="en-US" sz="1200" kern="1200" dirty="0" err="1">
              <a:sym typeface="Calibri"/>
            </a:rPr>
            <a:t>nivelul</a:t>
          </a:r>
          <a:r>
            <a:rPr lang="en-US" sz="1200" kern="1200" dirty="0">
              <a:sym typeface="Calibri"/>
            </a:rPr>
            <a:t> </a:t>
          </a:r>
          <a:r>
            <a:rPr lang="en-US" sz="1200" kern="1200" dirty="0" err="1">
              <a:sym typeface="Calibri"/>
            </a:rPr>
            <a:t>Universității</a:t>
          </a:r>
          <a:r>
            <a:rPr lang="en-US" sz="1200" kern="1200" dirty="0">
              <a:sym typeface="Calibri"/>
            </a:rPr>
            <a:t> de Vest din </a:t>
          </a:r>
          <a:r>
            <a:rPr lang="en-US" sz="1200" kern="1200" dirty="0" err="1">
              <a:sym typeface="Calibri"/>
            </a:rPr>
            <a:t>Timișoara</a:t>
          </a:r>
          <a:r>
            <a:rPr lang="en-US" sz="1200" kern="1200" dirty="0">
              <a:sym typeface="Calibri"/>
            </a:rPr>
            <a:t>, a </a:t>
          </a:r>
          <a:r>
            <a:rPr lang="en-US" sz="1200" kern="1200" dirty="0" err="1">
              <a:sym typeface="Calibri"/>
            </a:rPr>
            <a:t>partenerilor</a:t>
          </a:r>
          <a:r>
            <a:rPr lang="en-US" sz="1200" kern="1200" dirty="0">
              <a:sym typeface="Calibri"/>
            </a:rPr>
            <a:t> </a:t>
          </a:r>
          <a:r>
            <a:rPr lang="ro-RO" sz="1200" kern="1200" dirty="0">
              <a:sym typeface="Calibri"/>
            </a:rPr>
            <a:t>locali și regionali</a:t>
          </a:r>
          <a:r>
            <a:rPr lang="en-US" sz="1200" kern="1200" dirty="0">
              <a:sym typeface="Calibri"/>
            </a:rPr>
            <a:t>. </a:t>
          </a:r>
        </a:p>
      </dsp:txBody>
      <dsp:txXfrm>
        <a:off x="688246" y="0"/>
        <a:ext cx="1781907" cy="4540795"/>
      </dsp:txXfrm>
    </dsp:sp>
    <dsp:sp modelId="{86239763-ACC4-40C1-B81C-6631AF076F9E}">
      <dsp:nvSpPr>
        <dsp:cNvPr id="0" name=""/>
        <dsp:cNvSpPr/>
      </dsp:nvSpPr>
      <dsp:spPr>
        <a:xfrm>
          <a:off x="2992767" y="541262"/>
          <a:ext cx="1565399" cy="399953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ts val="0"/>
            </a:spcAft>
          </a:pPr>
          <a:r>
            <a:rPr lang="en-US" sz="1400" kern="1200" dirty="0" err="1">
              <a:sym typeface="Calibri"/>
            </a:rPr>
            <a:t>Creșterea</a:t>
          </a:r>
          <a:r>
            <a:rPr lang="en-US" sz="1400" kern="1200" dirty="0">
              <a:sym typeface="Calibri"/>
            </a:rPr>
            <a:t> </a:t>
          </a:r>
          <a:r>
            <a:rPr lang="en-US" sz="1400" kern="1200" dirty="0" err="1">
              <a:sym typeface="Calibri"/>
            </a:rPr>
            <a:t>numărului</a:t>
          </a:r>
          <a:r>
            <a:rPr lang="en-US" sz="1400" kern="1200" dirty="0">
              <a:sym typeface="Calibri"/>
            </a:rPr>
            <a:t> de </a:t>
          </a:r>
          <a:r>
            <a:rPr lang="en-US" sz="1400" kern="1200" dirty="0" err="1">
              <a:sym typeface="Calibri"/>
            </a:rPr>
            <a:t>aplicanți</a:t>
          </a:r>
          <a:r>
            <a:rPr lang="en-US" sz="1400" kern="1200" dirty="0">
              <a:sym typeface="Calibri"/>
            </a:rPr>
            <a:t> </a:t>
          </a:r>
          <a:r>
            <a:rPr lang="ro-RO" sz="1400" kern="1200" dirty="0">
              <a:sym typeface="Calibri"/>
            </a:rPr>
            <a:t>locali</a:t>
          </a:r>
        </a:p>
        <a:p>
          <a:pPr lvl="0" algn="l" defTabSz="622300">
            <a:lnSpc>
              <a:spcPct val="100000"/>
            </a:lnSpc>
            <a:spcBef>
              <a:spcPct val="0"/>
            </a:spcBef>
            <a:spcAft>
              <a:spcPts val="600"/>
            </a:spcAft>
          </a:pPr>
          <a:r>
            <a:rPr lang="ro-RO" sz="1400" kern="1200" dirty="0">
              <a:sym typeface="Calibri"/>
            </a:rPr>
            <a:t>și </a:t>
          </a:r>
          <a:r>
            <a:rPr lang="en-US" sz="1400" kern="1200" dirty="0" err="1">
              <a:sym typeface="Calibri"/>
            </a:rPr>
            <a:t>regionali</a:t>
          </a:r>
          <a:r>
            <a:rPr lang="en-US" sz="1400" kern="1200" dirty="0">
              <a:sym typeface="Calibri"/>
            </a:rPr>
            <a:t> </a:t>
          </a:r>
          <a:r>
            <a:rPr lang="en-US" sz="1400" kern="1200" dirty="0" err="1">
              <a:sym typeface="Calibri"/>
            </a:rPr>
            <a:t>și</a:t>
          </a:r>
          <a:r>
            <a:rPr lang="en-US" sz="1400" kern="1200" dirty="0">
              <a:sym typeface="Calibri"/>
            </a:rPr>
            <a:t> a </a:t>
          </a:r>
          <a:r>
            <a:rPr lang="en-US" sz="1400" kern="1200" dirty="0" err="1">
              <a:sym typeface="Calibri"/>
            </a:rPr>
            <a:t>numărului</a:t>
          </a:r>
          <a:r>
            <a:rPr lang="en-US" sz="1400" kern="1200" dirty="0">
              <a:sym typeface="Calibri"/>
            </a:rPr>
            <a:t> de </a:t>
          </a:r>
          <a:r>
            <a:rPr lang="en-US" sz="1400" kern="1200" dirty="0" err="1">
              <a:sym typeface="Calibri"/>
            </a:rPr>
            <a:t>aplicații</a:t>
          </a:r>
          <a:r>
            <a:rPr lang="en-US" sz="1400" kern="1200" dirty="0">
              <a:sym typeface="Calibri"/>
            </a:rPr>
            <a:t> de </a:t>
          </a:r>
          <a:r>
            <a:rPr lang="en-US" sz="1400" kern="1200" dirty="0" err="1">
              <a:sym typeface="Calibri"/>
            </a:rPr>
            <a:t>calitate</a:t>
          </a:r>
          <a:r>
            <a:rPr lang="en-US" sz="1400" kern="1200" dirty="0">
              <a:sym typeface="Calibri"/>
            </a:rPr>
            <a:t> </a:t>
          </a:r>
          <a:r>
            <a:rPr lang="en-US" sz="1400" kern="1200" dirty="0" err="1">
              <a:sym typeface="Calibri"/>
            </a:rPr>
            <a:t>superioară</a:t>
          </a:r>
          <a:r>
            <a:rPr lang="ro-RO" sz="1400" kern="1200" dirty="0">
              <a:sym typeface="Calibri"/>
            </a:rPr>
            <a:t>.</a:t>
          </a:r>
          <a:endParaRPr lang="en-US" sz="1400" kern="1200" dirty="0">
            <a:sym typeface="Calibri"/>
          </a:endParaRPr>
        </a:p>
        <a:p>
          <a:pPr marL="114300" lvl="1" indent="-114300" algn="l" defTabSz="533400">
            <a:lnSpc>
              <a:spcPct val="90000"/>
            </a:lnSpc>
            <a:spcBef>
              <a:spcPct val="0"/>
            </a:spcBef>
            <a:spcAft>
              <a:spcPts val="600"/>
            </a:spcAft>
            <a:buChar char="••"/>
          </a:pPr>
          <a:r>
            <a:rPr lang="ro-RO" sz="1200" kern="1200" dirty="0">
              <a:sym typeface="Calibri"/>
            </a:rPr>
            <a:t>Î</a:t>
          </a:r>
          <a:r>
            <a:rPr lang="en-US" sz="1200" kern="1200" dirty="0" err="1">
              <a:sym typeface="Calibri"/>
            </a:rPr>
            <a:t>mbunătățirea</a:t>
          </a:r>
          <a:r>
            <a:rPr lang="en-US" sz="1200" kern="1200" dirty="0">
              <a:sym typeface="Calibri"/>
            </a:rPr>
            <a:t> </a:t>
          </a:r>
          <a:r>
            <a:rPr lang="en-US" sz="1200" kern="1200" dirty="0" err="1">
              <a:sym typeface="Calibri"/>
            </a:rPr>
            <a:t>rolului</a:t>
          </a:r>
          <a:r>
            <a:rPr lang="en-US" sz="1200" kern="1200" dirty="0">
              <a:sym typeface="Calibri"/>
            </a:rPr>
            <a:t> </a:t>
          </a:r>
          <a:r>
            <a:rPr lang="en-US" sz="1200" kern="1200" dirty="0" err="1">
              <a:sym typeface="Calibri"/>
            </a:rPr>
            <a:t>aplicanților</a:t>
          </a:r>
          <a:r>
            <a:rPr lang="en-US" sz="1200" kern="1200" dirty="0">
              <a:sym typeface="Calibri"/>
            </a:rPr>
            <a:t> </a:t>
          </a:r>
          <a:r>
            <a:rPr lang="en-US" sz="1200" kern="1200" dirty="0" err="1">
              <a:sym typeface="Calibri"/>
            </a:rPr>
            <a:t>regionali</a:t>
          </a:r>
          <a:r>
            <a:rPr lang="en-US" sz="1200" kern="1200" dirty="0">
              <a:sym typeface="Calibri"/>
            </a:rPr>
            <a:t>, </a:t>
          </a:r>
          <a:r>
            <a:rPr lang="en-US" sz="1200" kern="1200" dirty="0" err="1">
              <a:sym typeface="Calibri"/>
            </a:rPr>
            <a:t>prin</a:t>
          </a:r>
          <a:r>
            <a:rPr lang="en-US" sz="1200" kern="1200" dirty="0">
              <a:sym typeface="Calibri"/>
            </a:rPr>
            <a:t> </a:t>
          </a:r>
          <a:r>
            <a:rPr lang="en-US" sz="1200" kern="1200" dirty="0" err="1">
              <a:sym typeface="Calibri"/>
            </a:rPr>
            <a:t>poziții</a:t>
          </a:r>
          <a:r>
            <a:rPr lang="en-US" sz="1200" kern="1200" dirty="0">
              <a:sym typeface="Calibri"/>
            </a:rPr>
            <a:t> de </a:t>
          </a:r>
          <a:r>
            <a:rPr lang="en-US" sz="1200" kern="1200" dirty="0" err="1">
              <a:sym typeface="Calibri"/>
            </a:rPr>
            <a:t>coordonare</a:t>
          </a:r>
          <a:r>
            <a:rPr lang="en-US" sz="1200" kern="1200" dirty="0">
              <a:sym typeface="Calibri"/>
            </a:rPr>
            <a:t> la </a:t>
          </a:r>
          <a:r>
            <a:rPr lang="en-US" sz="1200" kern="1200" dirty="0" err="1">
              <a:sym typeface="Calibri"/>
            </a:rPr>
            <a:t>nivel</a:t>
          </a:r>
          <a:r>
            <a:rPr lang="en-US" sz="1200" kern="1200" dirty="0">
              <a:sym typeface="Calibri"/>
            </a:rPr>
            <a:t> de </a:t>
          </a:r>
          <a:r>
            <a:rPr lang="en-US" sz="1200" kern="1200" dirty="0" err="1">
              <a:sym typeface="Calibri"/>
            </a:rPr>
            <a:t>proiect</a:t>
          </a:r>
          <a:r>
            <a:rPr lang="en-US" sz="1200" kern="1200" dirty="0">
              <a:sym typeface="Calibri"/>
            </a:rPr>
            <a:t> </a:t>
          </a:r>
          <a:r>
            <a:rPr lang="en-US" sz="1200" kern="1200" dirty="0" err="1">
              <a:sym typeface="Calibri"/>
            </a:rPr>
            <a:t>sau</a:t>
          </a:r>
          <a:r>
            <a:rPr lang="en-US" sz="1200" kern="1200" dirty="0">
              <a:sym typeface="Calibri"/>
            </a:rPr>
            <a:t> </a:t>
          </a:r>
          <a:r>
            <a:rPr lang="en-US" sz="1200" kern="1200" dirty="0" err="1">
              <a:sym typeface="Calibri"/>
            </a:rPr>
            <a:t>pachete</a:t>
          </a:r>
          <a:r>
            <a:rPr lang="en-US" sz="1200" kern="1200" dirty="0">
              <a:sym typeface="Calibri"/>
            </a:rPr>
            <a:t> de </a:t>
          </a:r>
          <a:r>
            <a:rPr lang="en-US" sz="1200" kern="1200" dirty="0" err="1">
              <a:sym typeface="Calibri"/>
            </a:rPr>
            <a:t>lucru</a:t>
          </a:r>
          <a:r>
            <a:rPr lang="en-US" sz="1200" kern="1200" dirty="0">
              <a:sym typeface="Calibri"/>
            </a:rPr>
            <a:t>.</a:t>
          </a:r>
        </a:p>
      </dsp:txBody>
      <dsp:txXfrm>
        <a:off x="2992767" y="541262"/>
        <a:ext cx="1565399" cy="3999532"/>
      </dsp:txXfrm>
    </dsp:sp>
    <dsp:sp modelId="{BE9A6D0B-4CE3-4757-8377-174E620CA067}">
      <dsp:nvSpPr>
        <dsp:cNvPr id="0" name=""/>
        <dsp:cNvSpPr/>
      </dsp:nvSpPr>
      <dsp:spPr>
        <a:xfrm>
          <a:off x="5268414" y="1115673"/>
          <a:ext cx="1658521" cy="342512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ts val="0"/>
            </a:spcAft>
          </a:pPr>
          <a:r>
            <a:rPr lang="en-US" sz="1400" kern="1200" dirty="0" err="1">
              <a:sym typeface="Calibri"/>
            </a:rPr>
            <a:t>Deschiderea</a:t>
          </a:r>
          <a:r>
            <a:rPr lang="en-US" sz="1400" kern="1200" dirty="0">
              <a:sym typeface="Calibri"/>
            </a:rPr>
            <a:t> </a:t>
          </a:r>
          <a:r>
            <a:rPr lang="en-US" sz="1400" kern="1200" dirty="0" err="1">
              <a:sym typeface="Calibri"/>
            </a:rPr>
            <a:t>accesului</a:t>
          </a:r>
          <a:r>
            <a:rPr lang="en-US" sz="1400" kern="1200" dirty="0">
              <a:sym typeface="Calibri"/>
            </a:rPr>
            <a:t> la </a:t>
          </a:r>
          <a:r>
            <a:rPr lang="en-US" sz="1400" kern="1200" dirty="0" err="1">
              <a:sym typeface="Calibri"/>
            </a:rPr>
            <a:t>cunoștințele</a:t>
          </a:r>
          <a:r>
            <a:rPr lang="en-US" sz="1400" kern="1200" dirty="0">
              <a:sym typeface="Calibri"/>
            </a:rPr>
            <a:t> </a:t>
          </a:r>
          <a:r>
            <a:rPr lang="en-US" sz="1400" kern="1200" dirty="0" err="1">
              <a:sym typeface="Calibri"/>
            </a:rPr>
            <a:t>dobândite</a:t>
          </a:r>
          <a:r>
            <a:rPr lang="en-US" sz="1400" kern="1200" dirty="0">
              <a:sym typeface="Calibri"/>
            </a:rPr>
            <a:t> </a:t>
          </a:r>
          <a:r>
            <a:rPr lang="en-US" sz="1400" kern="1200" dirty="0" err="1">
              <a:sym typeface="Calibri"/>
            </a:rPr>
            <a:t>în</a:t>
          </a:r>
          <a:r>
            <a:rPr lang="en-US" sz="1400" kern="1200" dirty="0">
              <a:sym typeface="Calibri"/>
            </a:rPr>
            <a:t> </a:t>
          </a:r>
          <a:r>
            <a:rPr lang="en-US" sz="1400" kern="1200" dirty="0" err="1">
              <a:sym typeface="Calibri"/>
            </a:rPr>
            <a:t>accesarea</a:t>
          </a:r>
          <a:r>
            <a:rPr lang="en-US" sz="1400" kern="1200" dirty="0">
              <a:sym typeface="Calibri"/>
            </a:rPr>
            <a:t> </a:t>
          </a:r>
          <a:r>
            <a:rPr lang="en-US" sz="1400" kern="1200" dirty="0" err="1">
              <a:sym typeface="Calibri"/>
            </a:rPr>
            <a:t>și</a:t>
          </a:r>
          <a:r>
            <a:rPr lang="en-US" sz="1400" kern="1200" dirty="0">
              <a:sym typeface="Calibri"/>
            </a:rPr>
            <a:t> </a:t>
          </a:r>
          <a:r>
            <a:rPr lang="en-US" sz="1400" kern="1200" dirty="0" err="1">
              <a:sym typeface="Calibri"/>
            </a:rPr>
            <a:t>implementarea</a:t>
          </a:r>
          <a:r>
            <a:rPr lang="en-US" sz="1400" kern="1200" dirty="0">
              <a:sym typeface="Calibri"/>
            </a:rPr>
            <a:t> </a:t>
          </a:r>
          <a:r>
            <a:rPr lang="en-US" sz="1400" kern="1200" dirty="0" err="1">
              <a:sym typeface="Calibri"/>
            </a:rPr>
            <a:t>proiectelor</a:t>
          </a:r>
          <a:r>
            <a:rPr lang="en-US" sz="1400" kern="1200" dirty="0">
              <a:sym typeface="Calibri"/>
            </a:rPr>
            <a:t> de </a:t>
          </a:r>
          <a:r>
            <a:rPr lang="en-US" sz="1400" kern="1200" dirty="0" err="1">
              <a:sym typeface="Calibri"/>
            </a:rPr>
            <a:t>cercetare</a:t>
          </a:r>
          <a:r>
            <a:rPr lang="en-US" sz="1400" kern="1200" dirty="0">
              <a:sym typeface="Calibri"/>
            </a:rPr>
            <a:t> </a:t>
          </a:r>
          <a:r>
            <a:rPr lang="en-US" sz="1400" kern="1200" dirty="0" err="1">
              <a:sym typeface="Calibri"/>
            </a:rPr>
            <a:t>și</a:t>
          </a:r>
          <a:r>
            <a:rPr lang="en-US" sz="1400" kern="1200" dirty="0">
              <a:sym typeface="Calibri"/>
            </a:rPr>
            <a:t> </a:t>
          </a:r>
          <a:r>
            <a:rPr lang="en-US" sz="1400" kern="1200" dirty="0" err="1">
              <a:sym typeface="Calibri"/>
            </a:rPr>
            <a:t>inovare</a:t>
          </a:r>
          <a:r>
            <a:rPr lang="en-US" sz="1400" kern="1200" dirty="0">
              <a:sym typeface="Calibri"/>
            </a:rPr>
            <a:t>, competitive,</a:t>
          </a:r>
          <a:endParaRPr lang="ro-RO" sz="1400" kern="1200" dirty="0">
            <a:sym typeface="Calibri"/>
          </a:endParaRPr>
        </a:p>
        <a:p>
          <a:pPr lvl="0" algn="l" defTabSz="622300">
            <a:lnSpc>
              <a:spcPct val="100000"/>
            </a:lnSpc>
            <a:spcBef>
              <a:spcPct val="0"/>
            </a:spcBef>
            <a:spcAft>
              <a:spcPts val="0"/>
            </a:spcAft>
          </a:pPr>
          <a:r>
            <a:rPr lang="en-US" sz="1400" kern="1200" dirty="0">
              <a:sym typeface="Calibri"/>
            </a:rPr>
            <a:t>de </a:t>
          </a:r>
          <a:r>
            <a:rPr lang="en-US" sz="1400" kern="1200" dirty="0" err="1">
              <a:sym typeface="Calibri"/>
            </a:rPr>
            <a:t>către</a:t>
          </a:r>
          <a:r>
            <a:rPr lang="en-US" sz="1400" kern="1200" dirty="0">
              <a:sym typeface="Calibri"/>
            </a:rPr>
            <a:t> </a:t>
          </a:r>
          <a:r>
            <a:rPr lang="en-US" sz="1400" kern="1200" dirty="0" err="1">
              <a:sym typeface="Calibri"/>
            </a:rPr>
            <a:t>Universitatea</a:t>
          </a:r>
          <a:endParaRPr lang="ro-RO" sz="1400" kern="1200" dirty="0">
            <a:sym typeface="Calibri"/>
          </a:endParaRPr>
        </a:p>
        <a:p>
          <a:pPr lvl="0" algn="l" defTabSz="622300">
            <a:lnSpc>
              <a:spcPct val="100000"/>
            </a:lnSpc>
            <a:spcBef>
              <a:spcPct val="0"/>
            </a:spcBef>
            <a:spcAft>
              <a:spcPts val="0"/>
            </a:spcAft>
          </a:pPr>
          <a:r>
            <a:rPr lang="en-US" sz="1400" kern="1200" dirty="0">
              <a:sym typeface="Calibri"/>
            </a:rPr>
            <a:t>de Vest din </a:t>
          </a:r>
          <a:r>
            <a:rPr lang="en-US" sz="1400" kern="1200" dirty="0" err="1">
              <a:sym typeface="Calibri"/>
            </a:rPr>
            <a:t>Timișoara</a:t>
          </a:r>
          <a:r>
            <a:rPr lang="en-US" sz="1400" kern="1200" dirty="0">
              <a:sym typeface="Calibri"/>
            </a:rPr>
            <a:t>. </a:t>
          </a:r>
        </a:p>
      </dsp:txBody>
      <dsp:txXfrm>
        <a:off x="5268414" y="1115673"/>
        <a:ext cx="1658521" cy="3425121"/>
      </dsp:txXfrm>
    </dsp:sp>
    <dsp:sp modelId="{E7A2C5DC-6685-431A-ABE5-9F2DFFFE26A8}">
      <dsp:nvSpPr>
        <dsp:cNvPr id="0" name=""/>
        <dsp:cNvSpPr/>
      </dsp:nvSpPr>
      <dsp:spPr>
        <a:xfrm>
          <a:off x="7339275" y="1729224"/>
          <a:ext cx="1603403" cy="272688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err="1">
              <a:sym typeface="Calibri"/>
            </a:rPr>
            <a:t>Dezvoltarea</a:t>
          </a:r>
          <a:r>
            <a:rPr lang="en-US" sz="1400" kern="1200" dirty="0">
              <a:sym typeface="Calibri"/>
            </a:rPr>
            <a:t> </a:t>
          </a:r>
          <a:r>
            <a:rPr lang="en-US" sz="1400" kern="1200" dirty="0" err="1">
              <a:sym typeface="Calibri"/>
            </a:rPr>
            <a:t>unor</a:t>
          </a:r>
          <a:r>
            <a:rPr lang="en-US" sz="1400" kern="1200" dirty="0">
              <a:sym typeface="Calibri"/>
            </a:rPr>
            <a:t> </a:t>
          </a:r>
          <a:r>
            <a:rPr lang="en-US" sz="1400" kern="1200" dirty="0" err="1">
              <a:sym typeface="Calibri"/>
            </a:rPr>
            <a:t>mecanisme</a:t>
          </a:r>
          <a:r>
            <a:rPr lang="en-US" sz="1400" kern="1200" dirty="0">
              <a:sym typeface="Calibri"/>
            </a:rPr>
            <a:t> care </a:t>
          </a:r>
          <a:r>
            <a:rPr lang="en-US" sz="1400" kern="1200" dirty="0" err="1">
              <a:sym typeface="Calibri"/>
            </a:rPr>
            <a:t>să</a:t>
          </a:r>
          <a:r>
            <a:rPr lang="en-US" sz="1400" kern="1200" dirty="0">
              <a:sym typeface="Calibri"/>
            </a:rPr>
            <a:t> </a:t>
          </a:r>
          <a:r>
            <a:rPr lang="en-US" sz="1400" kern="1200" dirty="0" err="1">
              <a:sym typeface="Calibri"/>
            </a:rPr>
            <a:t>permită</a:t>
          </a:r>
          <a:r>
            <a:rPr lang="en-US" sz="1400" kern="1200" dirty="0">
              <a:sym typeface="Calibri"/>
            </a:rPr>
            <a:t> </a:t>
          </a:r>
          <a:r>
            <a:rPr lang="en-US" sz="1400" kern="1200" dirty="0" err="1">
              <a:sym typeface="Calibri"/>
            </a:rPr>
            <a:t>transferul</a:t>
          </a:r>
          <a:r>
            <a:rPr lang="en-US" sz="1400" kern="1200" dirty="0">
              <a:sym typeface="Calibri"/>
            </a:rPr>
            <a:t> intern </a:t>
          </a:r>
          <a:r>
            <a:rPr lang="en-US" sz="1400" kern="1200" dirty="0" err="1">
              <a:sym typeface="Calibri"/>
            </a:rPr>
            <a:t>și</a:t>
          </a:r>
          <a:r>
            <a:rPr lang="en-US" sz="1400" kern="1200" dirty="0">
              <a:sym typeface="Calibri"/>
            </a:rPr>
            <a:t> extern de </a:t>
          </a:r>
          <a:r>
            <a:rPr lang="en-US" sz="1400" kern="1200" dirty="0" err="1">
              <a:sym typeface="Calibri"/>
            </a:rPr>
            <a:t>cunoștințe</a:t>
          </a:r>
          <a:r>
            <a:rPr lang="en-US" sz="1400" kern="1200" dirty="0">
              <a:sym typeface="Calibri"/>
            </a:rPr>
            <a:t> </a:t>
          </a:r>
          <a:r>
            <a:rPr lang="en-US" sz="1400" kern="1200" dirty="0" err="1">
              <a:sym typeface="Calibri"/>
            </a:rPr>
            <a:t>dobândite</a:t>
          </a:r>
          <a:r>
            <a:rPr lang="en-US" sz="1400" kern="1200" dirty="0">
              <a:sym typeface="Calibri"/>
            </a:rPr>
            <a:t> </a:t>
          </a:r>
          <a:r>
            <a:rPr lang="en-US" sz="1400" kern="1200" dirty="0" err="1">
              <a:sym typeface="Calibri"/>
            </a:rPr>
            <a:t>în</a:t>
          </a:r>
          <a:r>
            <a:rPr lang="en-US" sz="1400" kern="1200" dirty="0">
              <a:sym typeface="Calibri"/>
            </a:rPr>
            <a:t> </a:t>
          </a:r>
          <a:r>
            <a:rPr lang="en-US" sz="1400" kern="1200" dirty="0" err="1">
              <a:sym typeface="Calibri"/>
            </a:rPr>
            <a:t>accesarea</a:t>
          </a:r>
          <a:r>
            <a:rPr lang="en-US" sz="1400" kern="1200" dirty="0">
              <a:sym typeface="Calibri"/>
            </a:rPr>
            <a:t> </a:t>
          </a:r>
          <a:r>
            <a:rPr lang="en-US" sz="1400" kern="1200" dirty="0" err="1">
              <a:sym typeface="Calibri"/>
            </a:rPr>
            <a:t>și</a:t>
          </a:r>
          <a:r>
            <a:rPr lang="en-US" sz="1400" kern="1200" dirty="0">
              <a:sym typeface="Calibri"/>
            </a:rPr>
            <a:t> </a:t>
          </a:r>
          <a:r>
            <a:rPr lang="en-US" sz="1400" kern="1200" dirty="0" err="1">
              <a:sym typeface="Calibri"/>
            </a:rPr>
            <a:t>implementarea</a:t>
          </a:r>
          <a:r>
            <a:rPr lang="en-US" sz="1400" kern="1200" dirty="0">
              <a:sym typeface="Calibri"/>
            </a:rPr>
            <a:t> </a:t>
          </a:r>
          <a:r>
            <a:rPr lang="en-US" sz="1400" kern="1200" dirty="0" err="1">
              <a:sym typeface="Calibri"/>
            </a:rPr>
            <a:t>proiectelor</a:t>
          </a:r>
          <a:r>
            <a:rPr lang="en-US" sz="1400" kern="1200" dirty="0">
              <a:sym typeface="Calibri"/>
            </a:rPr>
            <a:t> de </a:t>
          </a:r>
          <a:r>
            <a:rPr lang="en-US" sz="1400" kern="1200" dirty="0" err="1">
              <a:sym typeface="Calibri"/>
            </a:rPr>
            <a:t>cercetare</a:t>
          </a:r>
          <a:r>
            <a:rPr lang="en-US" sz="1400" kern="1200" dirty="0">
              <a:sym typeface="Calibri"/>
            </a:rPr>
            <a:t> </a:t>
          </a:r>
          <a:r>
            <a:rPr lang="en-US" sz="1400" kern="1200" dirty="0" err="1">
              <a:sym typeface="Calibri"/>
            </a:rPr>
            <a:t>și</a:t>
          </a:r>
          <a:r>
            <a:rPr lang="en-US" sz="1400" kern="1200" dirty="0">
              <a:sym typeface="Calibri"/>
            </a:rPr>
            <a:t> </a:t>
          </a:r>
          <a:r>
            <a:rPr lang="en-US" sz="1400" kern="1200" dirty="0" err="1">
              <a:sym typeface="Calibri"/>
            </a:rPr>
            <a:t>inovare</a:t>
          </a:r>
          <a:r>
            <a:rPr lang="en-US" sz="1400" kern="1200" dirty="0">
              <a:sym typeface="Calibri"/>
            </a:rPr>
            <a:t> competitive.</a:t>
          </a:r>
          <a:r>
            <a:rPr lang="en-US" sz="1200" kern="1200" dirty="0">
              <a:sym typeface="Calibri"/>
            </a:rPr>
            <a:t> </a:t>
          </a:r>
        </a:p>
      </dsp:txBody>
      <dsp:txXfrm>
        <a:off x="7339275" y="1729224"/>
        <a:ext cx="1603403" cy="272688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5824F-7CB7-4D84-B5F8-67C37870F4A4}">
      <dsp:nvSpPr>
        <dsp:cNvPr id="0" name=""/>
        <dsp:cNvSpPr/>
      </dsp:nvSpPr>
      <dsp:spPr>
        <a:xfrm>
          <a:off x="3781" y="75485"/>
          <a:ext cx="2273944" cy="701139"/>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ro-RO" sz="1900" kern="1200" dirty="0"/>
            <a:t>A. Contacte directe</a:t>
          </a:r>
          <a:endParaRPr lang="en-US" sz="1900" kern="1200" dirty="0"/>
        </a:p>
      </dsp:txBody>
      <dsp:txXfrm>
        <a:off x="3781" y="75485"/>
        <a:ext cx="2273944" cy="701139"/>
      </dsp:txXfrm>
    </dsp:sp>
    <dsp:sp modelId="{C7D6D858-458C-4444-A5DC-79EC585F560F}">
      <dsp:nvSpPr>
        <dsp:cNvPr id="0" name=""/>
        <dsp:cNvSpPr/>
      </dsp:nvSpPr>
      <dsp:spPr>
        <a:xfrm>
          <a:off x="3781" y="776624"/>
          <a:ext cx="2273944" cy="2764214"/>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ro-RO" sz="1900" kern="1200" dirty="0"/>
            <a:t>Principala sursă de informare</a:t>
          </a:r>
          <a:endParaRPr lang="en-US" sz="1900" kern="1200" dirty="0"/>
        </a:p>
      </dsp:txBody>
      <dsp:txXfrm>
        <a:off x="3781" y="776624"/>
        <a:ext cx="2273944" cy="2764214"/>
      </dsp:txXfrm>
    </dsp:sp>
    <dsp:sp modelId="{C708A3CF-91B8-47A6-812A-494FD1BB9700}">
      <dsp:nvSpPr>
        <dsp:cNvPr id="0" name=""/>
        <dsp:cNvSpPr/>
      </dsp:nvSpPr>
      <dsp:spPr>
        <a:xfrm>
          <a:off x="2596078" y="75485"/>
          <a:ext cx="2273944" cy="701139"/>
        </a:xfrm>
        <a:prstGeom prst="rect">
          <a:avLst/>
        </a:prstGeom>
        <a:solidFill>
          <a:schemeClr val="accent3">
            <a:hueOff val="-1668671"/>
            <a:satOff val="-3088"/>
            <a:lumOff val="1241"/>
            <a:alphaOff val="0"/>
          </a:schemeClr>
        </a:solidFill>
        <a:ln w="15875" cap="rnd" cmpd="sng" algn="ctr">
          <a:solidFill>
            <a:schemeClr val="accent3">
              <a:hueOff val="-1668671"/>
              <a:satOff val="-3088"/>
              <a:lumOff val="12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ro-RO" sz="1900" kern="1200" dirty="0"/>
            <a:t>B. Portalul principal H2020</a:t>
          </a:r>
          <a:endParaRPr lang="en-US" sz="1900" kern="1200" dirty="0"/>
        </a:p>
      </dsp:txBody>
      <dsp:txXfrm>
        <a:off x="2596078" y="75485"/>
        <a:ext cx="2273944" cy="701139"/>
      </dsp:txXfrm>
    </dsp:sp>
    <dsp:sp modelId="{6B7D76BE-C85B-4B93-B66F-8540BEF7D14F}">
      <dsp:nvSpPr>
        <dsp:cNvPr id="0" name=""/>
        <dsp:cNvSpPr/>
      </dsp:nvSpPr>
      <dsp:spPr>
        <a:xfrm>
          <a:off x="2596078" y="776624"/>
          <a:ext cx="2273944" cy="2764214"/>
        </a:xfrm>
        <a:prstGeom prst="rect">
          <a:avLst/>
        </a:prstGeom>
        <a:solidFill>
          <a:schemeClr val="accent3">
            <a:tint val="40000"/>
            <a:alpha val="90000"/>
            <a:hueOff val="-1290989"/>
            <a:satOff val="829"/>
            <a:lumOff val="156"/>
            <a:alphaOff val="0"/>
          </a:schemeClr>
        </a:solidFill>
        <a:ln w="15875" cap="rnd" cmpd="sng" algn="ctr">
          <a:solidFill>
            <a:schemeClr val="accent3">
              <a:tint val="40000"/>
              <a:alpha val="90000"/>
              <a:hueOff val="-1290989"/>
              <a:satOff val="829"/>
              <a:lumOff val="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ro-RO" sz="1900" kern="1200" dirty="0" err="1">
              <a:hlinkClick xmlns:r="http://schemas.openxmlformats.org/officeDocument/2006/relationships" r:id="rId1"/>
            </a:rPr>
            <a:t>Funding</a:t>
          </a:r>
          <a:r>
            <a:rPr lang="ro-RO" sz="1900" kern="1200" dirty="0">
              <a:hlinkClick xmlns:r="http://schemas.openxmlformats.org/officeDocument/2006/relationships" r:id="rId1"/>
            </a:rPr>
            <a:t> &amp; </a:t>
          </a:r>
          <a:r>
            <a:rPr lang="ro-RO" sz="1900" kern="1200" dirty="0" err="1">
              <a:hlinkClick xmlns:r="http://schemas.openxmlformats.org/officeDocument/2006/relationships" r:id="rId1"/>
            </a:rPr>
            <a:t>Tenders</a:t>
          </a:r>
          <a:r>
            <a:rPr lang="ro-RO" sz="1900" kern="1200" dirty="0">
              <a:hlinkClick xmlns:r="http://schemas.openxmlformats.org/officeDocument/2006/relationships" r:id="rId1"/>
            </a:rPr>
            <a:t> Portal </a:t>
          </a:r>
          <a:r>
            <a:rPr lang="ro-RO" sz="1900" kern="1200" dirty="0" err="1">
              <a:hlinkClick xmlns:r="http://schemas.openxmlformats.org/officeDocument/2006/relationships" r:id="rId1"/>
            </a:rPr>
            <a:t>Search</a:t>
          </a:r>
          <a:endParaRPr lang="en-US" sz="1900" kern="1200" dirty="0"/>
        </a:p>
        <a:p>
          <a:pPr marL="342900" lvl="2" indent="-171450" algn="l" defTabSz="844550">
            <a:lnSpc>
              <a:spcPct val="90000"/>
            </a:lnSpc>
            <a:spcBef>
              <a:spcPct val="0"/>
            </a:spcBef>
            <a:spcAft>
              <a:spcPct val="15000"/>
            </a:spcAft>
            <a:buChar char="••"/>
          </a:pPr>
          <a:r>
            <a:rPr lang="ro-RO" sz="1900" kern="1200" dirty="0"/>
            <a:t>Căutare de </a:t>
          </a:r>
          <a:r>
            <a:rPr lang="ro-RO" sz="1900" kern="1200" dirty="0" err="1"/>
            <a:t>partneri</a:t>
          </a:r>
          <a:endParaRPr lang="en-US" sz="1900" kern="1200" dirty="0"/>
        </a:p>
        <a:p>
          <a:pPr marL="342900" lvl="2" indent="-171450" algn="l" defTabSz="844550">
            <a:lnSpc>
              <a:spcPct val="90000"/>
            </a:lnSpc>
            <a:spcBef>
              <a:spcPct val="0"/>
            </a:spcBef>
            <a:spcAft>
              <a:spcPct val="15000"/>
            </a:spcAft>
            <a:buChar char="••"/>
          </a:pPr>
          <a:r>
            <a:rPr lang="ro-RO" sz="1900" kern="1200" dirty="0"/>
            <a:t>Publicarea ofertelor proprii de parteneriat</a:t>
          </a:r>
          <a:endParaRPr lang="en-US" sz="1900" kern="1200" dirty="0"/>
        </a:p>
      </dsp:txBody>
      <dsp:txXfrm>
        <a:off x="2596078" y="776624"/>
        <a:ext cx="2273944" cy="2764214"/>
      </dsp:txXfrm>
    </dsp:sp>
    <dsp:sp modelId="{D72206E9-DEF8-4613-AAA8-E17FCE1C4AF7}">
      <dsp:nvSpPr>
        <dsp:cNvPr id="0" name=""/>
        <dsp:cNvSpPr/>
      </dsp:nvSpPr>
      <dsp:spPr>
        <a:xfrm>
          <a:off x="5188376" y="75485"/>
          <a:ext cx="2273944" cy="701139"/>
        </a:xfrm>
        <a:prstGeom prst="rect">
          <a:avLst/>
        </a:prstGeom>
        <a:solidFill>
          <a:schemeClr val="accent3">
            <a:hueOff val="-3337342"/>
            <a:satOff val="-6175"/>
            <a:lumOff val="2482"/>
            <a:alphaOff val="0"/>
          </a:schemeClr>
        </a:solidFill>
        <a:ln w="15875" cap="rnd" cmpd="sng" algn="ctr">
          <a:solidFill>
            <a:schemeClr val="accent3">
              <a:hueOff val="-3337342"/>
              <a:satOff val="-6175"/>
              <a:lumOff val="24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ro-RO" sz="1900" kern="1200" dirty="0"/>
            <a:t>C. Cu sprijinul rețelelor NPC</a:t>
          </a:r>
          <a:endParaRPr lang="en-US" sz="1900" kern="1200" dirty="0"/>
        </a:p>
      </dsp:txBody>
      <dsp:txXfrm>
        <a:off x="5188376" y="75485"/>
        <a:ext cx="2273944" cy="701139"/>
      </dsp:txXfrm>
    </dsp:sp>
    <dsp:sp modelId="{8B3B4011-AB27-43BA-8DB5-1943B85B29E1}">
      <dsp:nvSpPr>
        <dsp:cNvPr id="0" name=""/>
        <dsp:cNvSpPr/>
      </dsp:nvSpPr>
      <dsp:spPr>
        <a:xfrm>
          <a:off x="5188376" y="776624"/>
          <a:ext cx="2273944" cy="2764214"/>
        </a:xfrm>
        <a:prstGeom prst="rect">
          <a:avLst/>
        </a:prstGeom>
        <a:solidFill>
          <a:schemeClr val="accent3">
            <a:tint val="40000"/>
            <a:alpha val="90000"/>
            <a:hueOff val="-2581978"/>
            <a:satOff val="1659"/>
            <a:lumOff val="313"/>
            <a:alphaOff val="0"/>
          </a:schemeClr>
        </a:solidFill>
        <a:ln w="15875" cap="rnd" cmpd="sng" algn="ctr">
          <a:solidFill>
            <a:schemeClr val="accent3">
              <a:tint val="40000"/>
              <a:alpha val="90000"/>
              <a:hueOff val="-2581978"/>
              <a:satOff val="1659"/>
              <a:lumOff val="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ro-RO" sz="1900" kern="1200" dirty="0"/>
            <a:t>Facilități de căutare dedicate unor arii tematice</a:t>
          </a:r>
          <a:endParaRPr lang="en-US" sz="1900" kern="1200" dirty="0"/>
        </a:p>
        <a:p>
          <a:pPr marL="171450" lvl="1" indent="-171450" algn="l" defTabSz="844550">
            <a:lnSpc>
              <a:spcPct val="90000"/>
            </a:lnSpc>
            <a:spcBef>
              <a:spcPct val="0"/>
            </a:spcBef>
            <a:spcAft>
              <a:spcPct val="15000"/>
            </a:spcAft>
            <a:buChar char="••"/>
          </a:pPr>
          <a:r>
            <a:rPr lang="ro-RO" sz="1900" kern="1200" dirty="0"/>
            <a:t>Suportate prin proiecte ale acestor rețele</a:t>
          </a:r>
          <a:endParaRPr lang="en-US" sz="1900" kern="1200" dirty="0"/>
        </a:p>
      </dsp:txBody>
      <dsp:txXfrm>
        <a:off x="5188376" y="776624"/>
        <a:ext cx="2273944" cy="2764214"/>
      </dsp:txXfrm>
    </dsp:sp>
    <dsp:sp modelId="{A1E2E052-DE02-42B4-A978-50C8F627AE55}">
      <dsp:nvSpPr>
        <dsp:cNvPr id="0" name=""/>
        <dsp:cNvSpPr/>
      </dsp:nvSpPr>
      <dsp:spPr>
        <a:xfrm>
          <a:off x="7780673" y="75485"/>
          <a:ext cx="2273944" cy="701139"/>
        </a:xfrm>
        <a:prstGeom prst="rect">
          <a:avLst/>
        </a:prstGeom>
        <a:solidFill>
          <a:schemeClr val="accent3">
            <a:hueOff val="-5006012"/>
            <a:satOff val="-9263"/>
            <a:lumOff val="3723"/>
            <a:alphaOff val="0"/>
          </a:schemeClr>
        </a:solidFill>
        <a:ln w="15875" cap="rnd" cmpd="sng" algn="ctr">
          <a:solidFill>
            <a:schemeClr val="accent3">
              <a:hueOff val="-5006012"/>
              <a:satOff val="-9263"/>
              <a:lumOff val="37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ro-RO" sz="1900" kern="1200" dirty="0"/>
            <a:t>D. Enterprise Europe </a:t>
          </a:r>
          <a:r>
            <a:rPr lang="ro-RO" sz="1900" kern="1200" dirty="0" err="1"/>
            <a:t>Network</a:t>
          </a:r>
          <a:endParaRPr lang="en-US" sz="1900" kern="1200" dirty="0"/>
        </a:p>
      </dsp:txBody>
      <dsp:txXfrm>
        <a:off x="7780673" y="75485"/>
        <a:ext cx="2273944" cy="701139"/>
      </dsp:txXfrm>
    </dsp:sp>
    <dsp:sp modelId="{8848B969-46C7-4984-B0BA-4D4AE3FB2DDD}">
      <dsp:nvSpPr>
        <dsp:cNvPr id="0" name=""/>
        <dsp:cNvSpPr/>
      </dsp:nvSpPr>
      <dsp:spPr>
        <a:xfrm>
          <a:off x="7780673" y="776624"/>
          <a:ext cx="2273944" cy="2764214"/>
        </a:xfrm>
        <a:prstGeom prst="rect">
          <a:avLst/>
        </a:prstGeom>
        <a:solidFill>
          <a:schemeClr val="accent3">
            <a:tint val="40000"/>
            <a:alpha val="90000"/>
            <a:hueOff val="-3872967"/>
            <a:satOff val="2488"/>
            <a:lumOff val="469"/>
            <a:alphaOff val="0"/>
          </a:schemeClr>
        </a:solidFill>
        <a:ln w="15875" cap="rnd" cmpd="sng" algn="ctr">
          <a:solidFill>
            <a:schemeClr val="accent3">
              <a:tint val="40000"/>
              <a:alpha val="90000"/>
              <a:hueOff val="-3872967"/>
              <a:satOff val="2488"/>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ro-RO" sz="1900" kern="1200" dirty="0"/>
            <a:t>Posibilitate de a căuta oferte/cereri sau cereri în contextul unor proiecte EU</a:t>
          </a:r>
          <a:endParaRPr lang="en-US" sz="1900" kern="1200" dirty="0"/>
        </a:p>
      </dsp:txBody>
      <dsp:txXfrm>
        <a:off x="7780673" y="776624"/>
        <a:ext cx="2273944" cy="276421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312B0-1F3F-4F00-9598-2F6DF9CFB45B}">
      <dsp:nvSpPr>
        <dsp:cNvPr id="0" name=""/>
        <dsp:cNvSpPr/>
      </dsp:nvSpPr>
      <dsp:spPr>
        <a:xfrm>
          <a:off x="0" y="2537"/>
          <a:ext cx="10058399" cy="102375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ro-RO" sz="2500" kern="1200" dirty="0"/>
            <a:t>Necesare pentru a permite construcția unui parteneriat (consorțiu) de calitate:</a:t>
          </a:r>
          <a:endParaRPr lang="en-US" sz="2500" kern="1200" dirty="0"/>
        </a:p>
      </dsp:txBody>
      <dsp:txXfrm>
        <a:off x="49975" y="52512"/>
        <a:ext cx="9958449" cy="923800"/>
      </dsp:txXfrm>
    </dsp:sp>
    <dsp:sp modelId="{56866BA1-A5E1-4E05-A687-16BDF5278DE5}">
      <dsp:nvSpPr>
        <dsp:cNvPr id="0" name=""/>
        <dsp:cNvSpPr/>
      </dsp:nvSpPr>
      <dsp:spPr>
        <a:xfrm>
          <a:off x="0" y="1026287"/>
          <a:ext cx="10058399" cy="25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ro-RO" sz="2000" b="0" i="0" kern="1200" dirty="0"/>
            <a:t>Capabil să atingă </a:t>
          </a:r>
          <a:r>
            <a:rPr lang="ro-RO" sz="2000" b="1" i="0" kern="1200" dirty="0"/>
            <a:t>obiectivele proiectului</a:t>
          </a:r>
          <a:endParaRPr lang="en-US" sz="2000" kern="1200" dirty="0"/>
        </a:p>
        <a:p>
          <a:pPr marL="228600" lvl="1" indent="-228600" algn="l" defTabSz="889000">
            <a:lnSpc>
              <a:spcPct val="90000"/>
            </a:lnSpc>
            <a:spcBef>
              <a:spcPct val="0"/>
            </a:spcBef>
            <a:spcAft>
              <a:spcPct val="20000"/>
            </a:spcAft>
            <a:buChar char="••"/>
          </a:pPr>
          <a:r>
            <a:rPr lang="ro-RO" sz="2000" b="0" i="0" kern="1200" dirty="0"/>
            <a:t>Include cel puțin </a:t>
          </a:r>
          <a:r>
            <a:rPr lang="ro-RO" sz="2000" b="1" i="0" kern="1200" dirty="0"/>
            <a:t>3 parteneri </a:t>
          </a:r>
          <a:r>
            <a:rPr lang="ro-RO" sz="2000" b="0" i="0" kern="1200" dirty="0"/>
            <a:t>din </a:t>
          </a:r>
          <a:r>
            <a:rPr lang="ro-RO" sz="2000" b="1" i="0" kern="1200" dirty="0"/>
            <a:t>3 state membre </a:t>
          </a:r>
          <a:r>
            <a:rPr lang="ro-RO" sz="2000" b="0" i="0" kern="1200" dirty="0"/>
            <a:t>sau state asociate diferite.</a:t>
          </a:r>
          <a:endParaRPr lang="en-US" sz="2000" kern="1200" dirty="0"/>
        </a:p>
        <a:p>
          <a:pPr marL="228600" lvl="1" indent="-228600" algn="l" defTabSz="889000">
            <a:lnSpc>
              <a:spcPct val="90000"/>
            </a:lnSpc>
            <a:spcBef>
              <a:spcPct val="0"/>
            </a:spcBef>
            <a:spcAft>
              <a:spcPct val="20000"/>
            </a:spcAft>
            <a:buChar char="••"/>
          </a:pPr>
          <a:r>
            <a:rPr lang="ro-RO" sz="2000" b="0" i="0" kern="1200" dirty="0"/>
            <a:t>Capabil să răspundă obiectivelor centrale ale H2020 (competitivitate, creștere, </a:t>
          </a:r>
          <a:r>
            <a:rPr lang="ro-RO" sz="2000" b="0" i="0" kern="1200" dirty="0" err="1"/>
            <a:t>angajabilitate</a:t>
          </a:r>
          <a:r>
            <a:rPr lang="ro-RO" sz="2000" b="0" i="0" kern="1200" dirty="0"/>
            <a:t>).</a:t>
          </a:r>
          <a:endParaRPr lang="en-US" sz="2000" kern="1200" dirty="0"/>
        </a:p>
        <a:p>
          <a:pPr marL="457200" lvl="2" indent="-228600" algn="l" defTabSz="889000">
            <a:lnSpc>
              <a:spcPct val="90000"/>
            </a:lnSpc>
            <a:spcBef>
              <a:spcPct val="0"/>
            </a:spcBef>
            <a:spcAft>
              <a:spcPct val="20000"/>
            </a:spcAft>
            <a:buChar char="••"/>
          </a:pPr>
          <a:r>
            <a:rPr lang="ro-RO" sz="2000" b="0" i="0" kern="1200" dirty="0"/>
            <a:t>Recomandarea de a include </a:t>
          </a:r>
          <a:r>
            <a:rPr lang="ro-RO" sz="2000" b="1" i="0" kern="1200" dirty="0"/>
            <a:t>parteneri privați</a:t>
          </a:r>
          <a:r>
            <a:rPr lang="ro-RO" sz="2000" b="0" i="0" kern="1200" dirty="0"/>
            <a:t>, diferiți de partenerii academici și de cercetare, cu un rol clar definit: </a:t>
          </a:r>
          <a:r>
            <a:rPr lang="ro-RO" sz="2000" b="0" i="1" kern="1200" dirty="0"/>
            <a:t>participare în activități de cercetare</a:t>
          </a:r>
          <a:r>
            <a:rPr lang="ro-RO" sz="2000" b="0" i="0" kern="1200" dirty="0"/>
            <a:t>, </a:t>
          </a:r>
          <a:r>
            <a:rPr lang="ro-RO" sz="2000" b="0" i="1" kern="1200" dirty="0"/>
            <a:t>transfer tehnologic</a:t>
          </a:r>
          <a:r>
            <a:rPr lang="ro-RO" sz="2000" b="0" i="0" kern="1200" dirty="0"/>
            <a:t>, </a:t>
          </a:r>
          <a:r>
            <a:rPr lang="ro-RO" sz="2000" b="0" i="1" kern="1200" dirty="0"/>
            <a:t>utilizatori finali ai tehnologiilor dezvoltate</a:t>
          </a:r>
          <a:r>
            <a:rPr lang="ro-RO" sz="2000" b="0" i="0" kern="1200" dirty="0"/>
            <a:t>, etc.</a:t>
          </a:r>
          <a:endParaRPr lang="en-US" sz="2000" kern="1200" dirty="0"/>
        </a:p>
      </dsp:txBody>
      <dsp:txXfrm>
        <a:off x="0" y="1026287"/>
        <a:ext cx="10058399" cy="25875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BBCBB-9E54-44AE-856D-89B5130A8C3F}">
      <dsp:nvSpPr>
        <dsp:cNvPr id="0" name=""/>
        <dsp:cNvSpPr/>
      </dsp:nvSpPr>
      <dsp:spPr>
        <a:xfrm>
          <a:off x="0" y="50912"/>
          <a:ext cx="10058399" cy="52767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o-RO" sz="2200" kern="1200" dirty="0"/>
            <a:t>B. </a:t>
          </a:r>
          <a:r>
            <a:rPr lang="ro-RO" sz="2200" kern="1200" dirty="0" err="1"/>
            <a:t>Funding</a:t>
          </a:r>
          <a:r>
            <a:rPr lang="ro-RO" sz="2200" kern="1200" dirty="0"/>
            <a:t> &amp; </a:t>
          </a:r>
          <a:r>
            <a:rPr lang="ro-RO" sz="2200" kern="1200" dirty="0" err="1"/>
            <a:t>Tenders</a:t>
          </a:r>
          <a:r>
            <a:rPr lang="ro-RO" sz="2200" kern="1200" dirty="0"/>
            <a:t> Portal </a:t>
          </a:r>
          <a:r>
            <a:rPr lang="ro-RO" sz="2200" kern="1200" dirty="0" err="1"/>
            <a:t>Search</a:t>
          </a:r>
          <a:endParaRPr lang="en-US" sz="2200" kern="1200" dirty="0"/>
        </a:p>
      </dsp:txBody>
      <dsp:txXfrm>
        <a:off x="25759" y="76671"/>
        <a:ext cx="10006881" cy="476152"/>
      </dsp:txXfrm>
    </dsp:sp>
    <dsp:sp modelId="{3A5BA7CB-6FC5-413C-B1C9-4287C0F0D659}">
      <dsp:nvSpPr>
        <dsp:cNvPr id="0" name=""/>
        <dsp:cNvSpPr/>
      </dsp:nvSpPr>
      <dsp:spPr>
        <a:xfrm>
          <a:off x="0" y="578582"/>
          <a:ext cx="10058399" cy="2094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ro-RO" sz="1700" kern="1200" dirty="0"/>
            <a:t>Oferă</a:t>
          </a:r>
          <a:endParaRPr lang="en-US" sz="1700" kern="1200" dirty="0"/>
        </a:p>
        <a:p>
          <a:pPr marL="342900" lvl="2" indent="-171450" algn="l" defTabSz="755650">
            <a:lnSpc>
              <a:spcPct val="90000"/>
            </a:lnSpc>
            <a:spcBef>
              <a:spcPct val="0"/>
            </a:spcBef>
            <a:spcAft>
              <a:spcPct val="20000"/>
            </a:spcAft>
            <a:buChar char="••"/>
          </a:pPr>
          <a:r>
            <a:rPr lang="ro-RO" sz="1700" kern="1200" dirty="0"/>
            <a:t>o interfață unică pentru diferite categorii de programe</a:t>
          </a:r>
          <a:endParaRPr lang="en-US" sz="1700" kern="1200" dirty="0"/>
        </a:p>
        <a:p>
          <a:pPr marL="342900" lvl="2" indent="-171450" algn="l" defTabSz="755650">
            <a:lnSpc>
              <a:spcPct val="90000"/>
            </a:lnSpc>
            <a:spcBef>
              <a:spcPct val="0"/>
            </a:spcBef>
            <a:spcAft>
              <a:spcPct val="20000"/>
            </a:spcAft>
            <a:buChar char="••"/>
          </a:pPr>
          <a:r>
            <a:rPr lang="ro-RO" sz="1700" kern="1200" dirty="0"/>
            <a:t>facilități de căutare pe baza participărilor anterioare în proiecte</a:t>
          </a:r>
          <a:endParaRPr lang="en-US" sz="1700" kern="1200" dirty="0"/>
        </a:p>
        <a:p>
          <a:pPr marL="171450" lvl="1" indent="-171450" algn="l" defTabSz="755650">
            <a:lnSpc>
              <a:spcPct val="90000"/>
            </a:lnSpc>
            <a:spcBef>
              <a:spcPct val="0"/>
            </a:spcBef>
            <a:spcAft>
              <a:spcPct val="20000"/>
            </a:spcAft>
            <a:buChar char="••"/>
          </a:pPr>
          <a:r>
            <a:rPr lang="ro-RO" sz="1700" kern="1200" dirty="0"/>
            <a:t>Căutare</a:t>
          </a:r>
          <a:endParaRPr lang="en-US" sz="1700" kern="1200" dirty="0"/>
        </a:p>
        <a:p>
          <a:pPr marL="342900" lvl="2" indent="-171450" algn="l" defTabSz="755650">
            <a:lnSpc>
              <a:spcPct val="90000"/>
            </a:lnSpc>
            <a:spcBef>
              <a:spcPct val="0"/>
            </a:spcBef>
            <a:spcAft>
              <a:spcPct val="20000"/>
            </a:spcAft>
            <a:buChar char="••"/>
          </a:pPr>
          <a:r>
            <a:rPr lang="ro-RO" sz="1700" kern="1200" dirty="0"/>
            <a:t>bazată pe cuvinte cheie/subiecte ale unor apeluri precedente</a:t>
          </a:r>
          <a:endParaRPr lang="en-US" sz="1700" kern="1200" dirty="0"/>
        </a:p>
        <a:p>
          <a:pPr marL="342900" lvl="2" indent="-171450" algn="l" defTabSz="755650">
            <a:lnSpc>
              <a:spcPct val="90000"/>
            </a:lnSpc>
            <a:spcBef>
              <a:spcPct val="0"/>
            </a:spcBef>
            <a:spcAft>
              <a:spcPct val="20000"/>
            </a:spcAft>
            <a:buChar char="••"/>
          </a:pPr>
          <a:r>
            <a:rPr lang="ro-RO" sz="1700" kern="1200" dirty="0"/>
            <a:t>bazată pe criterii geografice</a:t>
          </a:r>
          <a:endParaRPr lang="en-US" sz="1700" kern="1200" dirty="0"/>
        </a:p>
        <a:p>
          <a:pPr marL="342900" lvl="2" indent="-171450" algn="l" defTabSz="755650">
            <a:lnSpc>
              <a:spcPct val="90000"/>
            </a:lnSpc>
            <a:spcBef>
              <a:spcPct val="0"/>
            </a:spcBef>
            <a:spcAft>
              <a:spcPct val="20000"/>
            </a:spcAft>
            <a:buChar char="••"/>
          </a:pPr>
          <a:r>
            <a:rPr lang="ro-RO" sz="1700" kern="1200" dirty="0"/>
            <a:t>Căutări specifice</a:t>
          </a:r>
          <a:endParaRPr lang="en-US" sz="1700" kern="1200" dirty="0"/>
        </a:p>
      </dsp:txBody>
      <dsp:txXfrm>
        <a:off x="0" y="578582"/>
        <a:ext cx="10058399" cy="2094840"/>
      </dsp:txXfrm>
    </dsp:sp>
    <dsp:sp modelId="{D19CD3FE-0FE8-4697-A0DD-10A0FD29B79F}">
      <dsp:nvSpPr>
        <dsp:cNvPr id="0" name=""/>
        <dsp:cNvSpPr/>
      </dsp:nvSpPr>
      <dsp:spPr>
        <a:xfrm>
          <a:off x="0" y="2673422"/>
          <a:ext cx="10058399" cy="527670"/>
        </a:xfrm>
        <a:prstGeom prst="roundRect">
          <a:avLst/>
        </a:prstGeom>
        <a:solidFill>
          <a:schemeClr val="accent3">
            <a:hueOff val="-5006012"/>
            <a:satOff val="-9263"/>
            <a:lumOff val="37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o-RO" sz="2200" kern="1200" dirty="0"/>
            <a:t>Ghid complet de utilizare: </a:t>
          </a:r>
          <a:endParaRPr lang="en-US" sz="2200" kern="1200" dirty="0"/>
        </a:p>
      </dsp:txBody>
      <dsp:txXfrm>
        <a:off x="25759" y="2699181"/>
        <a:ext cx="10006881" cy="476152"/>
      </dsp:txXfrm>
    </dsp:sp>
    <dsp:sp modelId="{CE0A7475-9735-475F-B9F5-01DB3B419AE4}">
      <dsp:nvSpPr>
        <dsp:cNvPr id="0" name=""/>
        <dsp:cNvSpPr/>
      </dsp:nvSpPr>
      <dsp:spPr>
        <a:xfrm>
          <a:off x="0" y="3201092"/>
          <a:ext cx="1005839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https://webgate.ec.europa.eu/funding/display/ECResearchGMS/Partner+Search</a:t>
          </a:r>
        </a:p>
      </dsp:txBody>
      <dsp:txXfrm>
        <a:off x="0" y="3201092"/>
        <a:ext cx="10058399" cy="36432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CFEE8-0254-4EAD-B03D-AABDDFE7CD7D}">
      <dsp:nvSpPr>
        <dsp:cNvPr id="0" name=""/>
        <dsp:cNvSpPr/>
      </dsp:nvSpPr>
      <dsp:spPr>
        <a:xfrm>
          <a:off x="0" y="1084897"/>
          <a:ext cx="10058399" cy="1446530"/>
        </a:xfrm>
        <a:prstGeom prst="notchedRightArrow">
          <a:avLst/>
        </a:prstGeom>
        <a:noFill/>
        <a:ln>
          <a:noFill/>
        </a:ln>
        <a:effectLst/>
      </dsp:spPr>
      <dsp:style>
        <a:lnRef idx="0">
          <a:scrgbClr r="0" g="0" b="0"/>
        </a:lnRef>
        <a:fillRef idx="1">
          <a:scrgbClr r="0" g="0" b="0"/>
        </a:fillRef>
        <a:effectRef idx="0">
          <a:scrgbClr r="0" g="0" b="0"/>
        </a:effectRef>
        <a:fontRef idx="minor"/>
      </dsp:style>
    </dsp:sp>
    <dsp:sp modelId="{CB89599E-421E-42C5-9303-044B00DE94D4}">
      <dsp:nvSpPr>
        <dsp:cNvPr id="0" name=""/>
        <dsp:cNvSpPr/>
      </dsp:nvSpPr>
      <dsp:spPr>
        <a:xfrm>
          <a:off x="4420" y="0"/>
          <a:ext cx="2917328" cy="144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1">
          <a:noAutofit/>
        </a:bodyPr>
        <a:lstStyle/>
        <a:p>
          <a:pPr lvl="0" algn="l" defTabSz="1066800">
            <a:lnSpc>
              <a:spcPct val="90000"/>
            </a:lnSpc>
            <a:spcBef>
              <a:spcPct val="0"/>
            </a:spcBef>
            <a:spcAft>
              <a:spcPct val="35000"/>
            </a:spcAft>
          </a:pPr>
          <a:r>
            <a:rPr lang="ro-RO" sz="2400" kern="1200" dirty="0"/>
            <a:t>Cuvânt cheie </a:t>
          </a:r>
          <a:r>
            <a:rPr lang="en-US" sz="2400" i="1" kern="1200" dirty="0"/>
            <a:t>smart city</a:t>
          </a:r>
        </a:p>
        <a:p>
          <a:pPr marL="171450" lvl="1" indent="-171450" algn="l" defTabSz="844550">
            <a:lnSpc>
              <a:spcPct val="90000"/>
            </a:lnSpc>
            <a:spcBef>
              <a:spcPct val="0"/>
            </a:spcBef>
            <a:spcAft>
              <a:spcPct val="15000"/>
            </a:spcAft>
            <a:buChar char="••"/>
          </a:pPr>
          <a:r>
            <a:rPr lang="en-US" sz="1900" kern="1200" dirty="0"/>
            <a:t>Circa 497 </a:t>
          </a:r>
          <a:r>
            <a:rPr lang="en-US" sz="1900" kern="1200" dirty="0" err="1"/>
            <a:t>rezultate</a:t>
          </a:r>
          <a:endParaRPr lang="en-US" sz="1900" kern="1200" dirty="0"/>
        </a:p>
      </dsp:txBody>
      <dsp:txXfrm>
        <a:off x="4420" y="0"/>
        <a:ext cx="2917328" cy="1446530"/>
      </dsp:txXfrm>
    </dsp:sp>
    <dsp:sp modelId="{D6876EFC-6854-418C-A332-80134D5AA8B9}">
      <dsp:nvSpPr>
        <dsp:cNvPr id="0" name=""/>
        <dsp:cNvSpPr/>
      </dsp:nvSpPr>
      <dsp:spPr>
        <a:xfrm>
          <a:off x="1282268" y="1627346"/>
          <a:ext cx="361632" cy="361632"/>
        </a:xfrm>
        <a:prstGeom prst="ellipse">
          <a:avLst/>
        </a:prstGeom>
        <a:no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711D1F-3C9F-4212-97E6-68F99EF07742}">
      <dsp:nvSpPr>
        <dsp:cNvPr id="0" name=""/>
        <dsp:cNvSpPr/>
      </dsp:nvSpPr>
      <dsp:spPr>
        <a:xfrm>
          <a:off x="3067615" y="2169794"/>
          <a:ext cx="2917328" cy="144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ro-RO" sz="2400" kern="1200" dirty="0"/>
            <a:t>Identificare organizație</a:t>
          </a:r>
          <a:endParaRPr lang="en-US" sz="2400" kern="1200" dirty="0"/>
        </a:p>
      </dsp:txBody>
      <dsp:txXfrm>
        <a:off x="3067615" y="2169794"/>
        <a:ext cx="2917328" cy="1446530"/>
      </dsp:txXfrm>
    </dsp:sp>
    <dsp:sp modelId="{F82C8EB2-03E7-4C21-9AE8-012501481D0B}">
      <dsp:nvSpPr>
        <dsp:cNvPr id="0" name=""/>
        <dsp:cNvSpPr/>
      </dsp:nvSpPr>
      <dsp:spPr>
        <a:xfrm>
          <a:off x="4345463" y="1627346"/>
          <a:ext cx="361632" cy="361632"/>
        </a:xfrm>
        <a:prstGeom prst="ellipse">
          <a:avLst/>
        </a:prstGeom>
        <a:solidFill>
          <a:schemeClr val="accent3">
            <a:hueOff val="-2503006"/>
            <a:satOff val="-4631"/>
            <a:lumOff val="18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8C4903-D196-40B8-8F86-EECCE8E9AC61}">
      <dsp:nvSpPr>
        <dsp:cNvPr id="0" name=""/>
        <dsp:cNvSpPr/>
      </dsp:nvSpPr>
      <dsp:spPr>
        <a:xfrm>
          <a:off x="6130810" y="0"/>
          <a:ext cx="2917328" cy="144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1">
          <a:noAutofit/>
        </a:bodyPr>
        <a:lstStyle/>
        <a:p>
          <a:pPr lvl="0" algn="l" defTabSz="1066800">
            <a:lnSpc>
              <a:spcPct val="90000"/>
            </a:lnSpc>
            <a:spcBef>
              <a:spcPct val="0"/>
            </a:spcBef>
            <a:spcAft>
              <a:spcPct val="35000"/>
            </a:spcAft>
          </a:pPr>
          <a:r>
            <a:rPr lang="ro-RO" sz="2400" kern="1200" dirty="0"/>
            <a:t>Identificare interes</a:t>
          </a:r>
          <a:endParaRPr lang="en-US" sz="2400" kern="1200" dirty="0"/>
        </a:p>
        <a:p>
          <a:pPr marL="171450" lvl="1" indent="-171450" algn="l" defTabSz="844550">
            <a:lnSpc>
              <a:spcPct val="90000"/>
            </a:lnSpc>
            <a:spcBef>
              <a:spcPct val="0"/>
            </a:spcBef>
            <a:spcAft>
              <a:spcPct val="15000"/>
            </a:spcAft>
            <a:buChar char="••"/>
          </a:pPr>
          <a:endParaRPr lang="en-US" sz="1900" kern="1200" dirty="0"/>
        </a:p>
      </dsp:txBody>
      <dsp:txXfrm>
        <a:off x="6130810" y="0"/>
        <a:ext cx="2917328" cy="1446530"/>
      </dsp:txXfrm>
    </dsp:sp>
    <dsp:sp modelId="{0A2F49B7-DEED-4E2B-A900-C9FCC4696FD4}">
      <dsp:nvSpPr>
        <dsp:cNvPr id="0" name=""/>
        <dsp:cNvSpPr/>
      </dsp:nvSpPr>
      <dsp:spPr>
        <a:xfrm>
          <a:off x="7408659" y="1627346"/>
          <a:ext cx="361632" cy="361632"/>
        </a:xfrm>
        <a:prstGeom prst="ellipse">
          <a:avLst/>
        </a:prstGeom>
        <a:solidFill>
          <a:schemeClr val="accent3">
            <a:hueOff val="-5006012"/>
            <a:satOff val="-9263"/>
            <a:lumOff val="37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CFEE8-0254-4EAD-B03D-AABDDFE7CD7D}">
      <dsp:nvSpPr>
        <dsp:cNvPr id="0" name=""/>
        <dsp:cNvSpPr/>
      </dsp:nvSpPr>
      <dsp:spPr>
        <a:xfrm>
          <a:off x="0" y="1084897"/>
          <a:ext cx="10058399" cy="1446530"/>
        </a:xfrm>
        <a:prstGeom prst="notchedRightArrow">
          <a:avLst/>
        </a:prstGeom>
        <a:noFill/>
        <a:ln>
          <a:noFill/>
        </a:ln>
        <a:effectLst/>
      </dsp:spPr>
      <dsp:style>
        <a:lnRef idx="0">
          <a:scrgbClr r="0" g="0" b="0"/>
        </a:lnRef>
        <a:fillRef idx="1">
          <a:scrgbClr r="0" g="0" b="0"/>
        </a:fillRef>
        <a:effectRef idx="0">
          <a:scrgbClr r="0" g="0" b="0"/>
        </a:effectRef>
        <a:fontRef idx="minor"/>
      </dsp:style>
    </dsp:sp>
    <dsp:sp modelId="{16C76868-571D-433F-BCF5-8BB01F13C56A}">
      <dsp:nvSpPr>
        <dsp:cNvPr id="0" name=""/>
        <dsp:cNvSpPr/>
      </dsp:nvSpPr>
      <dsp:spPr>
        <a:xfrm>
          <a:off x="685792" y="68666"/>
          <a:ext cx="4415775" cy="144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1">
          <a:noAutofit/>
        </a:bodyPr>
        <a:lstStyle/>
        <a:p>
          <a:pPr lvl="0" algn="l" defTabSz="1066800">
            <a:lnSpc>
              <a:spcPct val="90000"/>
            </a:lnSpc>
            <a:spcBef>
              <a:spcPct val="0"/>
            </a:spcBef>
            <a:spcAft>
              <a:spcPct val="35000"/>
            </a:spcAft>
          </a:pPr>
          <a:r>
            <a:rPr lang="ro-RO" sz="2400" kern="1200" dirty="0"/>
            <a:t>Identificare organizație</a:t>
          </a:r>
          <a:endParaRPr lang="en-US" sz="2400" kern="1200" dirty="0"/>
        </a:p>
        <a:p>
          <a:pPr marL="171450" lvl="1" indent="-171450" algn="l" defTabSz="844550">
            <a:lnSpc>
              <a:spcPct val="90000"/>
            </a:lnSpc>
            <a:spcBef>
              <a:spcPct val="0"/>
            </a:spcBef>
            <a:spcAft>
              <a:spcPct val="15000"/>
            </a:spcAft>
            <a:buChar char="••"/>
          </a:pPr>
          <a:r>
            <a:rPr lang="ro-RO" sz="1900" kern="1200" dirty="0"/>
            <a:t>Ex. </a:t>
          </a:r>
          <a:r>
            <a:rPr lang="en-US" sz="1900" kern="1200" dirty="0"/>
            <a:t>Fraunhofer</a:t>
          </a:r>
        </a:p>
        <a:p>
          <a:pPr marL="171450" lvl="1" indent="-171450" algn="l" defTabSz="844550">
            <a:lnSpc>
              <a:spcPct val="90000"/>
            </a:lnSpc>
            <a:spcBef>
              <a:spcPct val="0"/>
            </a:spcBef>
            <a:spcAft>
              <a:spcPct val="15000"/>
            </a:spcAft>
            <a:buChar char="••"/>
          </a:pPr>
          <a:r>
            <a:rPr lang="ro-RO" sz="1900" kern="1200" dirty="0"/>
            <a:t>Participare în </a:t>
          </a:r>
          <a:r>
            <a:rPr lang="en-US" sz="1900" kern="1200" dirty="0" err="1"/>
            <a:t>multe</a:t>
          </a:r>
          <a:r>
            <a:rPr lang="en-US" sz="1900" kern="1200" dirty="0"/>
            <a:t> </a:t>
          </a:r>
          <a:r>
            <a:rPr lang="ro-RO" sz="1900" kern="1200" dirty="0"/>
            <a:t>proiecte</a:t>
          </a:r>
          <a:r>
            <a:rPr lang="en-US" sz="1900" kern="1200" dirty="0"/>
            <a:t> </a:t>
          </a:r>
          <a:r>
            <a:rPr lang="en-US" sz="1900" kern="1200" dirty="0">
              <a:sym typeface="Wingdings" panose="05000000000000000000" pitchFamily="2" charset="2"/>
            </a:rPr>
            <a:t></a:t>
          </a:r>
          <a:endParaRPr lang="en-US" sz="1900" kern="1200" dirty="0"/>
        </a:p>
      </dsp:txBody>
      <dsp:txXfrm>
        <a:off x="685792" y="68666"/>
        <a:ext cx="4415775" cy="1446530"/>
      </dsp:txXfrm>
    </dsp:sp>
    <dsp:sp modelId="{F5F7D8F3-DDEA-4058-9A9D-8FBFADE160D4}">
      <dsp:nvSpPr>
        <dsp:cNvPr id="0" name=""/>
        <dsp:cNvSpPr/>
      </dsp:nvSpPr>
      <dsp:spPr>
        <a:xfrm>
          <a:off x="2027181" y="1627346"/>
          <a:ext cx="361632" cy="361632"/>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FAEEC-9291-4630-BFE3-D7F9D6005F1D}">
      <dsp:nvSpPr>
        <dsp:cNvPr id="0" name=""/>
        <dsp:cNvSpPr/>
      </dsp:nvSpPr>
      <dsp:spPr>
        <a:xfrm>
          <a:off x="4636674" y="2169794"/>
          <a:ext cx="4415775" cy="144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endParaRPr lang="en-US" sz="2400" kern="1200" dirty="0"/>
        </a:p>
      </dsp:txBody>
      <dsp:txXfrm>
        <a:off x="4636674" y="2169794"/>
        <a:ext cx="4415775" cy="1446530"/>
      </dsp:txXfrm>
    </dsp:sp>
    <dsp:sp modelId="{ADD4E48D-5E8F-4338-9AB0-76B78636F87A}">
      <dsp:nvSpPr>
        <dsp:cNvPr id="0" name=""/>
        <dsp:cNvSpPr/>
      </dsp:nvSpPr>
      <dsp:spPr>
        <a:xfrm>
          <a:off x="6663745" y="1627346"/>
          <a:ext cx="361632" cy="361632"/>
        </a:xfrm>
        <a:prstGeom prst="ellipse">
          <a:avLst/>
        </a:prstGeom>
        <a:solidFill>
          <a:schemeClr val="accent3">
            <a:hueOff val="-5006012"/>
            <a:satOff val="-9263"/>
            <a:lumOff val="37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CFEE8-0254-4EAD-B03D-AABDDFE7CD7D}">
      <dsp:nvSpPr>
        <dsp:cNvPr id="0" name=""/>
        <dsp:cNvSpPr/>
      </dsp:nvSpPr>
      <dsp:spPr>
        <a:xfrm>
          <a:off x="0" y="1084897"/>
          <a:ext cx="10058399" cy="1446530"/>
        </a:xfrm>
        <a:prstGeom prst="notchedRightArrow">
          <a:avLst/>
        </a:prstGeom>
        <a:noFill/>
        <a:ln>
          <a:noFill/>
        </a:ln>
        <a:effectLst/>
      </dsp:spPr>
      <dsp:style>
        <a:lnRef idx="0">
          <a:scrgbClr r="0" g="0" b="0"/>
        </a:lnRef>
        <a:fillRef idx="1">
          <a:scrgbClr r="0" g="0" b="0"/>
        </a:fillRef>
        <a:effectRef idx="0">
          <a:scrgbClr r="0" g="0" b="0"/>
        </a:effectRef>
        <a:fontRef idx="minor"/>
      </dsp:style>
    </dsp:sp>
    <dsp:sp modelId="{CB89599E-421E-42C5-9303-044B00DE94D4}">
      <dsp:nvSpPr>
        <dsp:cNvPr id="0" name=""/>
        <dsp:cNvSpPr/>
      </dsp:nvSpPr>
      <dsp:spPr>
        <a:xfrm>
          <a:off x="4420" y="0"/>
          <a:ext cx="2917328" cy="144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a:lnSpc>
              <a:spcPct val="90000"/>
            </a:lnSpc>
            <a:spcBef>
              <a:spcPct val="0"/>
            </a:spcBef>
            <a:spcAft>
              <a:spcPct val="35000"/>
            </a:spcAft>
          </a:pPr>
          <a:endParaRPr lang="en-US" sz="2300" i="1" kern="1200" dirty="0"/>
        </a:p>
      </dsp:txBody>
      <dsp:txXfrm>
        <a:off x="4420" y="0"/>
        <a:ext cx="2917328" cy="1446530"/>
      </dsp:txXfrm>
    </dsp:sp>
    <dsp:sp modelId="{D6876EFC-6854-418C-A332-80134D5AA8B9}">
      <dsp:nvSpPr>
        <dsp:cNvPr id="0" name=""/>
        <dsp:cNvSpPr/>
      </dsp:nvSpPr>
      <dsp:spPr>
        <a:xfrm>
          <a:off x="1282268" y="1627346"/>
          <a:ext cx="361632" cy="361632"/>
        </a:xfrm>
        <a:prstGeom prst="ellipse">
          <a:avLst/>
        </a:prstGeom>
        <a:no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711D1F-3C9F-4212-97E6-68F99EF07742}">
      <dsp:nvSpPr>
        <dsp:cNvPr id="0" name=""/>
        <dsp:cNvSpPr/>
      </dsp:nvSpPr>
      <dsp:spPr>
        <a:xfrm>
          <a:off x="3067615" y="2169794"/>
          <a:ext cx="2917328" cy="144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endParaRPr lang="en-US" sz="2300" kern="1200" dirty="0"/>
        </a:p>
      </dsp:txBody>
      <dsp:txXfrm>
        <a:off x="3067615" y="2169794"/>
        <a:ext cx="2917328" cy="1446530"/>
      </dsp:txXfrm>
    </dsp:sp>
    <dsp:sp modelId="{F82C8EB2-03E7-4C21-9AE8-012501481D0B}">
      <dsp:nvSpPr>
        <dsp:cNvPr id="0" name=""/>
        <dsp:cNvSpPr/>
      </dsp:nvSpPr>
      <dsp:spPr>
        <a:xfrm>
          <a:off x="4345463" y="1627346"/>
          <a:ext cx="361632" cy="361632"/>
        </a:xfrm>
        <a:prstGeom prst="ellipse">
          <a:avLst/>
        </a:prstGeom>
        <a:no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D8700A-D007-4B07-9F4E-5CDCEE398FF2}">
      <dsp:nvSpPr>
        <dsp:cNvPr id="0" name=""/>
        <dsp:cNvSpPr/>
      </dsp:nvSpPr>
      <dsp:spPr>
        <a:xfrm>
          <a:off x="5881904" y="138751"/>
          <a:ext cx="2917328" cy="144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1">
          <a:noAutofit/>
        </a:bodyPr>
        <a:lstStyle/>
        <a:p>
          <a:pPr lvl="0" algn="l" defTabSz="1022350">
            <a:lnSpc>
              <a:spcPct val="90000"/>
            </a:lnSpc>
            <a:spcBef>
              <a:spcPct val="0"/>
            </a:spcBef>
            <a:spcAft>
              <a:spcPct val="35000"/>
            </a:spcAft>
          </a:pPr>
          <a:r>
            <a:rPr lang="ro-RO" sz="2300" kern="1200" dirty="0"/>
            <a:t>Detalii organizație</a:t>
          </a:r>
        </a:p>
        <a:p>
          <a:pPr marL="171450" lvl="1" indent="-171450" algn="l" defTabSz="800100">
            <a:lnSpc>
              <a:spcPct val="90000"/>
            </a:lnSpc>
            <a:spcBef>
              <a:spcPct val="0"/>
            </a:spcBef>
            <a:spcAft>
              <a:spcPct val="15000"/>
            </a:spcAft>
            <a:buChar char="••"/>
          </a:pPr>
          <a:endParaRPr lang="ro-RO" sz="1800" kern="1200" dirty="0"/>
        </a:p>
        <a:p>
          <a:pPr marL="171450" lvl="1" indent="-171450" algn="l" defTabSz="800100">
            <a:lnSpc>
              <a:spcPct val="90000"/>
            </a:lnSpc>
            <a:spcBef>
              <a:spcPct val="0"/>
            </a:spcBef>
            <a:spcAft>
              <a:spcPct val="15000"/>
            </a:spcAft>
            <a:buChar char="••"/>
          </a:pPr>
          <a:endParaRPr lang="ro-RO" sz="1800" kern="1200" dirty="0"/>
        </a:p>
      </dsp:txBody>
      <dsp:txXfrm>
        <a:off x="5881904" y="138751"/>
        <a:ext cx="2917328" cy="1446530"/>
      </dsp:txXfrm>
    </dsp:sp>
    <dsp:sp modelId="{68E33221-3E24-4963-B4B1-54C1FF47E396}">
      <dsp:nvSpPr>
        <dsp:cNvPr id="0" name=""/>
        <dsp:cNvSpPr/>
      </dsp:nvSpPr>
      <dsp:spPr>
        <a:xfrm>
          <a:off x="7408659" y="1627346"/>
          <a:ext cx="361632" cy="361632"/>
        </a:xfrm>
        <a:prstGeom prst="ellipse">
          <a:avLst/>
        </a:prstGeom>
        <a:no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BBCBB-9E54-44AE-856D-89B5130A8C3F}">
      <dsp:nvSpPr>
        <dsp:cNvPr id="0" name=""/>
        <dsp:cNvSpPr/>
      </dsp:nvSpPr>
      <dsp:spPr>
        <a:xfrm>
          <a:off x="0" y="71016"/>
          <a:ext cx="10058399" cy="503685"/>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o-RO" sz="2100" kern="1200" dirty="0"/>
            <a:t>B. </a:t>
          </a:r>
          <a:r>
            <a:rPr lang="ro-RO" sz="2100" kern="1200" dirty="0" err="1"/>
            <a:t>Funding</a:t>
          </a:r>
          <a:r>
            <a:rPr lang="ro-RO" sz="2100" kern="1200" dirty="0"/>
            <a:t> &amp; </a:t>
          </a:r>
          <a:r>
            <a:rPr lang="ro-RO" sz="2100" kern="1200" dirty="0" err="1"/>
            <a:t>Tenders</a:t>
          </a:r>
          <a:r>
            <a:rPr lang="ro-RO" sz="2100" kern="1200" dirty="0"/>
            <a:t> </a:t>
          </a:r>
          <a:r>
            <a:rPr lang="ro-RO" sz="2100" kern="1200" dirty="0" err="1"/>
            <a:t>Opportunities</a:t>
          </a:r>
          <a:endParaRPr lang="en-US" sz="2100" kern="1200" dirty="0"/>
        </a:p>
      </dsp:txBody>
      <dsp:txXfrm>
        <a:off x="24588" y="95604"/>
        <a:ext cx="10009223" cy="454509"/>
      </dsp:txXfrm>
    </dsp:sp>
    <dsp:sp modelId="{3A5BA7CB-6FC5-413C-B1C9-4287C0F0D659}">
      <dsp:nvSpPr>
        <dsp:cNvPr id="0" name=""/>
        <dsp:cNvSpPr/>
      </dsp:nvSpPr>
      <dsp:spPr>
        <a:xfrm>
          <a:off x="0" y="574701"/>
          <a:ext cx="10058399" cy="195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ro-RO" sz="1600" kern="1200" dirty="0"/>
            <a:t>Oferă</a:t>
          </a:r>
          <a:endParaRPr lang="en-US" sz="1600" kern="1200" dirty="0"/>
        </a:p>
        <a:p>
          <a:pPr marL="342900" lvl="2" indent="-171450" algn="l" defTabSz="711200">
            <a:lnSpc>
              <a:spcPct val="90000"/>
            </a:lnSpc>
            <a:spcBef>
              <a:spcPct val="0"/>
            </a:spcBef>
            <a:spcAft>
              <a:spcPct val="20000"/>
            </a:spcAft>
            <a:buChar char="••"/>
          </a:pPr>
          <a:r>
            <a:rPr lang="ro-RO" sz="1600" kern="1200" dirty="0"/>
            <a:t>o interfață unică pentru oportunitățile de </a:t>
          </a:r>
          <a:r>
            <a:rPr lang="ro-RO" sz="1600" kern="1200" dirty="0" err="1"/>
            <a:t>finațare</a:t>
          </a:r>
          <a:endParaRPr lang="en-US" sz="1600" kern="1200" dirty="0"/>
        </a:p>
        <a:p>
          <a:pPr marL="342900" lvl="2" indent="-171450" algn="l" defTabSz="711200">
            <a:lnSpc>
              <a:spcPct val="90000"/>
            </a:lnSpc>
            <a:spcBef>
              <a:spcPct val="0"/>
            </a:spcBef>
            <a:spcAft>
              <a:spcPct val="20000"/>
            </a:spcAft>
            <a:buChar char="••"/>
          </a:pPr>
          <a:r>
            <a:rPr lang="ro-RO" sz="1600" kern="1200" dirty="0"/>
            <a:t>facilități de căutare pe baza unor cuvinte cheie</a:t>
          </a:r>
          <a:endParaRPr lang="en-US" sz="1600" kern="1200" dirty="0"/>
        </a:p>
        <a:p>
          <a:pPr marL="171450" lvl="1" indent="-171450" algn="l" defTabSz="711200">
            <a:lnSpc>
              <a:spcPct val="90000"/>
            </a:lnSpc>
            <a:spcBef>
              <a:spcPct val="0"/>
            </a:spcBef>
            <a:spcAft>
              <a:spcPct val="20000"/>
            </a:spcAft>
            <a:buChar char="••"/>
          </a:pPr>
          <a:r>
            <a:rPr lang="ro-RO" sz="1600" kern="1200" dirty="0"/>
            <a:t>Căutare</a:t>
          </a:r>
          <a:endParaRPr lang="en-US" sz="1600" kern="1200" dirty="0"/>
        </a:p>
        <a:p>
          <a:pPr marL="342900" lvl="2" indent="-171450" algn="l" defTabSz="711200">
            <a:lnSpc>
              <a:spcPct val="90000"/>
            </a:lnSpc>
            <a:spcBef>
              <a:spcPct val="0"/>
            </a:spcBef>
            <a:spcAft>
              <a:spcPct val="20000"/>
            </a:spcAft>
            <a:buChar char="••"/>
          </a:pPr>
          <a:r>
            <a:rPr lang="ro-RO" sz="1600" kern="1200" dirty="0"/>
            <a:t>bazată pe cuvinte cheie/subiecte ale unor apeluri precedente</a:t>
          </a:r>
          <a:endParaRPr lang="en-US" sz="1600" kern="1200" dirty="0"/>
        </a:p>
        <a:p>
          <a:pPr marL="342900" lvl="2" indent="-171450" algn="l" defTabSz="711200">
            <a:lnSpc>
              <a:spcPct val="90000"/>
            </a:lnSpc>
            <a:spcBef>
              <a:spcPct val="0"/>
            </a:spcBef>
            <a:spcAft>
              <a:spcPct val="20000"/>
            </a:spcAft>
            <a:buChar char="••"/>
          </a:pPr>
          <a:r>
            <a:rPr lang="ro-RO" sz="1600" kern="1200" dirty="0"/>
            <a:t>bazată pe perioada de programare sau grupuri de programe</a:t>
          </a:r>
          <a:endParaRPr lang="en-US" sz="1600" kern="1200" dirty="0"/>
        </a:p>
        <a:p>
          <a:pPr marL="342900" lvl="2" indent="-171450" algn="l" defTabSz="711200">
            <a:lnSpc>
              <a:spcPct val="90000"/>
            </a:lnSpc>
            <a:spcBef>
              <a:spcPct val="0"/>
            </a:spcBef>
            <a:spcAft>
              <a:spcPct val="20000"/>
            </a:spcAft>
            <a:buChar char="••"/>
          </a:pPr>
          <a:r>
            <a:rPr lang="ro-RO" sz="1600" kern="1200" dirty="0"/>
            <a:t>Căutări specifice</a:t>
          </a:r>
          <a:endParaRPr lang="en-US" sz="1600" kern="1200" dirty="0"/>
        </a:p>
      </dsp:txBody>
      <dsp:txXfrm>
        <a:off x="0" y="574701"/>
        <a:ext cx="10058399" cy="1956149"/>
      </dsp:txXfrm>
    </dsp:sp>
    <dsp:sp modelId="{D19CD3FE-0FE8-4697-A0DD-10A0FD29B79F}">
      <dsp:nvSpPr>
        <dsp:cNvPr id="0" name=""/>
        <dsp:cNvSpPr/>
      </dsp:nvSpPr>
      <dsp:spPr>
        <a:xfrm>
          <a:off x="0" y="2530851"/>
          <a:ext cx="10058399" cy="503685"/>
        </a:xfrm>
        <a:prstGeom prst="roundRect">
          <a:avLst/>
        </a:prstGeom>
        <a:solidFill>
          <a:schemeClr val="accent3">
            <a:hueOff val="-5006012"/>
            <a:satOff val="-9263"/>
            <a:lumOff val="37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o-RO" sz="2100" kern="1200" dirty="0"/>
            <a:t>Ghid complet de utilizare: </a:t>
          </a:r>
          <a:endParaRPr lang="en-US" sz="2100" kern="1200" dirty="0"/>
        </a:p>
      </dsp:txBody>
      <dsp:txXfrm>
        <a:off x="24588" y="2555439"/>
        <a:ext cx="10009223" cy="454509"/>
      </dsp:txXfrm>
    </dsp:sp>
    <dsp:sp modelId="{CE0A7475-9735-475F-B9F5-01DB3B419AE4}">
      <dsp:nvSpPr>
        <dsp:cNvPr id="0" name=""/>
        <dsp:cNvSpPr/>
      </dsp:nvSpPr>
      <dsp:spPr>
        <a:xfrm>
          <a:off x="0" y="3034536"/>
          <a:ext cx="10058399" cy="51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https://ec.europa.eu/info/funding-tenders/opportunities/portal/screen/opportunities/topic-search</a:t>
          </a:r>
        </a:p>
      </dsp:txBody>
      <dsp:txXfrm>
        <a:off x="0" y="3034536"/>
        <a:ext cx="10058399" cy="51077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CFEE8-0254-4EAD-B03D-AABDDFE7CD7D}">
      <dsp:nvSpPr>
        <dsp:cNvPr id="0" name=""/>
        <dsp:cNvSpPr/>
      </dsp:nvSpPr>
      <dsp:spPr>
        <a:xfrm>
          <a:off x="0" y="1084897"/>
          <a:ext cx="10058399" cy="1446530"/>
        </a:xfrm>
        <a:prstGeom prst="notchedRightArrow">
          <a:avLst/>
        </a:prstGeom>
        <a:noFill/>
        <a:ln>
          <a:noFill/>
        </a:ln>
        <a:effectLst/>
      </dsp:spPr>
      <dsp:style>
        <a:lnRef idx="0">
          <a:scrgbClr r="0" g="0" b="0"/>
        </a:lnRef>
        <a:fillRef idx="1">
          <a:scrgbClr r="0" g="0" b="0"/>
        </a:fillRef>
        <a:effectRef idx="0">
          <a:scrgbClr r="0" g="0" b="0"/>
        </a:effectRef>
        <a:fontRef idx="minor"/>
      </dsp:style>
    </dsp:sp>
    <dsp:sp modelId="{CB89599E-421E-42C5-9303-044B00DE94D4}">
      <dsp:nvSpPr>
        <dsp:cNvPr id="0" name=""/>
        <dsp:cNvSpPr/>
      </dsp:nvSpPr>
      <dsp:spPr>
        <a:xfrm>
          <a:off x="4420" y="0"/>
          <a:ext cx="2917328" cy="144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a:lnSpc>
              <a:spcPct val="90000"/>
            </a:lnSpc>
            <a:spcBef>
              <a:spcPct val="0"/>
            </a:spcBef>
            <a:spcAft>
              <a:spcPct val="35000"/>
            </a:spcAft>
          </a:pPr>
          <a:endParaRPr lang="en-US" sz="2300" i="1" kern="1200" dirty="0"/>
        </a:p>
      </dsp:txBody>
      <dsp:txXfrm>
        <a:off x="4420" y="0"/>
        <a:ext cx="2917328" cy="1446530"/>
      </dsp:txXfrm>
    </dsp:sp>
    <dsp:sp modelId="{D6876EFC-6854-418C-A332-80134D5AA8B9}">
      <dsp:nvSpPr>
        <dsp:cNvPr id="0" name=""/>
        <dsp:cNvSpPr/>
      </dsp:nvSpPr>
      <dsp:spPr>
        <a:xfrm>
          <a:off x="1282268" y="1627346"/>
          <a:ext cx="361632" cy="361632"/>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11D1F-3C9F-4212-97E6-68F99EF07742}">
      <dsp:nvSpPr>
        <dsp:cNvPr id="0" name=""/>
        <dsp:cNvSpPr/>
      </dsp:nvSpPr>
      <dsp:spPr>
        <a:xfrm>
          <a:off x="3067615" y="2169794"/>
          <a:ext cx="2917328" cy="144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endParaRPr lang="en-US" sz="2300" kern="1200" dirty="0"/>
        </a:p>
      </dsp:txBody>
      <dsp:txXfrm>
        <a:off x="3067615" y="2169794"/>
        <a:ext cx="2917328" cy="1446530"/>
      </dsp:txXfrm>
    </dsp:sp>
    <dsp:sp modelId="{F82C8EB2-03E7-4C21-9AE8-012501481D0B}">
      <dsp:nvSpPr>
        <dsp:cNvPr id="0" name=""/>
        <dsp:cNvSpPr/>
      </dsp:nvSpPr>
      <dsp:spPr>
        <a:xfrm>
          <a:off x="4345463" y="1627346"/>
          <a:ext cx="361632" cy="361632"/>
        </a:xfrm>
        <a:prstGeom prst="ellipse">
          <a:avLst/>
        </a:prstGeom>
        <a:solidFill>
          <a:schemeClr val="accent3">
            <a:hueOff val="-2503006"/>
            <a:satOff val="-4631"/>
            <a:lumOff val="18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D8700A-D007-4B07-9F4E-5CDCEE398FF2}">
      <dsp:nvSpPr>
        <dsp:cNvPr id="0" name=""/>
        <dsp:cNvSpPr/>
      </dsp:nvSpPr>
      <dsp:spPr>
        <a:xfrm>
          <a:off x="6130810" y="0"/>
          <a:ext cx="2917328" cy="144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1">
          <a:noAutofit/>
        </a:bodyPr>
        <a:lstStyle/>
        <a:p>
          <a:pPr lvl="0" algn="l" defTabSz="1022350">
            <a:lnSpc>
              <a:spcPct val="90000"/>
            </a:lnSpc>
            <a:spcBef>
              <a:spcPct val="0"/>
            </a:spcBef>
            <a:spcAft>
              <a:spcPct val="35000"/>
            </a:spcAft>
          </a:pPr>
          <a:r>
            <a:rPr lang="ro-RO" sz="2300" kern="1200" dirty="0"/>
            <a:t>Detalii organizație</a:t>
          </a:r>
        </a:p>
        <a:p>
          <a:pPr marL="171450" lvl="1" indent="-171450" algn="l" defTabSz="800100">
            <a:lnSpc>
              <a:spcPct val="90000"/>
            </a:lnSpc>
            <a:spcBef>
              <a:spcPct val="0"/>
            </a:spcBef>
            <a:spcAft>
              <a:spcPct val="15000"/>
            </a:spcAft>
            <a:buChar char="••"/>
          </a:pPr>
          <a:endParaRPr lang="ro-RO" sz="1800" kern="1200" dirty="0"/>
        </a:p>
        <a:p>
          <a:pPr marL="171450" lvl="1" indent="-171450" algn="l" defTabSz="800100">
            <a:lnSpc>
              <a:spcPct val="90000"/>
            </a:lnSpc>
            <a:spcBef>
              <a:spcPct val="0"/>
            </a:spcBef>
            <a:spcAft>
              <a:spcPct val="15000"/>
            </a:spcAft>
            <a:buChar char="••"/>
          </a:pPr>
          <a:endParaRPr lang="ro-RO" sz="1800" kern="1200" dirty="0"/>
        </a:p>
      </dsp:txBody>
      <dsp:txXfrm>
        <a:off x="6130810" y="0"/>
        <a:ext cx="2917328" cy="1446530"/>
      </dsp:txXfrm>
    </dsp:sp>
    <dsp:sp modelId="{68E33221-3E24-4963-B4B1-54C1FF47E396}">
      <dsp:nvSpPr>
        <dsp:cNvPr id="0" name=""/>
        <dsp:cNvSpPr/>
      </dsp:nvSpPr>
      <dsp:spPr>
        <a:xfrm>
          <a:off x="7408659" y="1627346"/>
          <a:ext cx="361632" cy="361632"/>
        </a:xfrm>
        <a:prstGeom prst="ellipse">
          <a:avLst/>
        </a:prstGeom>
        <a:solidFill>
          <a:schemeClr val="accent3">
            <a:hueOff val="-5006012"/>
            <a:satOff val="-9263"/>
            <a:lumOff val="37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CFEE8-0254-4EAD-B03D-AABDDFE7CD7D}">
      <dsp:nvSpPr>
        <dsp:cNvPr id="0" name=""/>
        <dsp:cNvSpPr/>
      </dsp:nvSpPr>
      <dsp:spPr>
        <a:xfrm>
          <a:off x="0" y="1084897"/>
          <a:ext cx="10058399" cy="1446530"/>
        </a:xfrm>
        <a:prstGeom prst="notchedRightArrow">
          <a:avLst/>
        </a:prstGeom>
        <a:noFill/>
        <a:ln>
          <a:noFill/>
        </a:ln>
        <a:effectLst/>
      </dsp:spPr>
      <dsp:style>
        <a:lnRef idx="0">
          <a:scrgbClr r="0" g="0" b="0"/>
        </a:lnRef>
        <a:fillRef idx="1">
          <a:scrgbClr r="0" g="0" b="0"/>
        </a:fillRef>
        <a:effectRef idx="0">
          <a:scrgbClr r="0" g="0" b="0"/>
        </a:effectRef>
        <a:fontRef idx="minor"/>
      </dsp:style>
    </dsp:sp>
    <dsp:sp modelId="{CB89599E-421E-42C5-9303-044B00DE94D4}">
      <dsp:nvSpPr>
        <dsp:cNvPr id="0" name=""/>
        <dsp:cNvSpPr/>
      </dsp:nvSpPr>
      <dsp:spPr>
        <a:xfrm>
          <a:off x="4420" y="0"/>
          <a:ext cx="2917328" cy="144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712" tIns="362712" rIns="362712" bIns="362712" numCol="1" spcCol="1270" anchor="b" anchorCtr="0">
          <a:noAutofit/>
        </a:bodyPr>
        <a:lstStyle/>
        <a:p>
          <a:pPr lvl="0" algn="ctr" defTabSz="2266950">
            <a:lnSpc>
              <a:spcPct val="90000"/>
            </a:lnSpc>
            <a:spcBef>
              <a:spcPct val="0"/>
            </a:spcBef>
            <a:spcAft>
              <a:spcPct val="35000"/>
            </a:spcAft>
          </a:pPr>
          <a:endParaRPr lang="en-US" sz="5100" i="1" kern="1200" dirty="0"/>
        </a:p>
      </dsp:txBody>
      <dsp:txXfrm>
        <a:off x="4420" y="0"/>
        <a:ext cx="2917328" cy="1446530"/>
      </dsp:txXfrm>
    </dsp:sp>
    <dsp:sp modelId="{D6876EFC-6854-418C-A332-80134D5AA8B9}">
      <dsp:nvSpPr>
        <dsp:cNvPr id="0" name=""/>
        <dsp:cNvSpPr/>
      </dsp:nvSpPr>
      <dsp:spPr>
        <a:xfrm>
          <a:off x="1282268" y="1627346"/>
          <a:ext cx="361632" cy="361632"/>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11D1F-3C9F-4212-97E6-68F99EF07742}">
      <dsp:nvSpPr>
        <dsp:cNvPr id="0" name=""/>
        <dsp:cNvSpPr/>
      </dsp:nvSpPr>
      <dsp:spPr>
        <a:xfrm>
          <a:off x="3067615" y="2169794"/>
          <a:ext cx="2917328" cy="144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712" tIns="362712" rIns="362712" bIns="362712" numCol="1" spcCol="1270" anchor="t" anchorCtr="0">
          <a:noAutofit/>
        </a:bodyPr>
        <a:lstStyle/>
        <a:p>
          <a:pPr lvl="0" algn="ctr" defTabSz="2266950">
            <a:lnSpc>
              <a:spcPct val="90000"/>
            </a:lnSpc>
            <a:spcBef>
              <a:spcPct val="0"/>
            </a:spcBef>
            <a:spcAft>
              <a:spcPct val="35000"/>
            </a:spcAft>
          </a:pPr>
          <a:endParaRPr lang="en-US" sz="5100" kern="1200" dirty="0"/>
        </a:p>
      </dsp:txBody>
      <dsp:txXfrm>
        <a:off x="3067615" y="2169794"/>
        <a:ext cx="2917328" cy="1446530"/>
      </dsp:txXfrm>
    </dsp:sp>
    <dsp:sp modelId="{F82C8EB2-03E7-4C21-9AE8-012501481D0B}">
      <dsp:nvSpPr>
        <dsp:cNvPr id="0" name=""/>
        <dsp:cNvSpPr/>
      </dsp:nvSpPr>
      <dsp:spPr>
        <a:xfrm>
          <a:off x="4345463" y="1627346"/>
          <a:ext cx="361632" cy="361632"/>
        </a:xfrm>
        <a:prstGeom prst="ellipse">
          <a:avLst/>
        </a:prstGeom>
        <a:solidFill>
          <a:schemeClr val="accent3">
            <a:hueOff val="-2503006"/>
            <a:satOff val="-4631"/>
            <a:lumOff val="18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D8700A-D007-4B07-9F4E-5CDCEE398FF2}">
      <dsp:nvSpPr>
        <dsp:cNvPr id="0" name=""/>
        <dsp:cNvSpPr/>
      </dsp:nvSpPr>
      <dsp:spPr>
        <a:xfrm>
          <a:off x="6130810" y="0"/>
          <a:ext cx="2917328" cy="144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712" tIns="362712" rIns="362712" bIns="362712" numCol="1" spcCol="1270" anchor="b" anchorCtr="0">
          <a:noAutofit/>
        </a:bodyPr>
        <a:lstStyle/>
        <a:p>
          <a:pPr lvl="0" algn="ctr" defTabSz="2266950">
            <a:lnSpc>
              <a:spcPct val="90000"/>
            </a:lnSpc>
            <a:spcBef>
              <a:spcPct val="0"/>
            </a:spcBef>
            <a:spcAft>
              <a:spcPct val="35000"/>
            </a:spcAft>
          </a:pPr>
          <a:endParaRPr lang="ro-RO" sz="5100" kern="1200" dirty="0"/>
        </a:p>
      </dsp:txBody>
      <dsp:txXfrm>
        <a:off x="6130810" y="0"/>
        <a:ext cx="2917328" cy="1446530"/>
      </dsp:txXfrm>
    </dsp:sp>
    <dsp:sp modelId="{68E33221-3E24-4963-B4B1-54C1FF47E396}">
      <dsp:nvSpPr>
        <dsp:cNvPr id="0" name=""/>
        <dsp:cNvSpPr/>
      </dsp:nvSpPr>
      <dsp:spPr>
        <a:xfrm>
          <a:off x="7408659" y="1627346"/>
          <a:ext cx="361632" cy="361632"/>
        </a:xfrm>
        <a:prstGeom prst="ellipse">
          <a:avLst/>
        </a:prstGeom>
        <a:no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0F077-5F14-4027-A6E5-44ACFF49E594}">
      <dsp:nvSpPr>
        <dsp:cNvPr id="0" name=""/>
        <dsp:cNvSpPr/>
      </dsp:nvSpPr>
      <dsp:spPr>
        <a:xfrm>
          <a:off x="0" y="42969"/>
          <a:ext cx="10058399" cy="578565"/>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o-RO" sz="2300" kern="1200" dirty="0"/>
            <a:t>C. Cu sprijinul rețelelor NCP</a:t>
          </a:r>
          <a:endParaRPr lang="en-US" sz="2300" kern="1200" dirty="0"/>
        </a:p>
      </dsp:txBody>
      <dsp:txXfrm>
        <a:off x="28243" y="71212"/>
        <a:ext cx="10001913" cy="522079"/>
      </dsp:txXfrm>
    </dsp:sp>
    <dsp:sp modelId="{3A2DC207-E8A9-46B6-A434-5C8A1EFA6C0A}">
      <dsp:nvSpPr>
        <dsp:cNvPr id="0" name=""/>
        <dsp:cNvSpPr/>
      </dsp:nvSpPr>
      <dsp:spPr>
        <a:xfrm>
          <a:off x="0" y="621534"/>
          <a:ext cx="10058399" cy="2951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ro-RO" sz="1800" kern="1200" dirty="0"/>
            <a:t>NCP </a:t>
          </a:r>
          <a:r>
            <a:rPr lang="ro-RO" sz="1800" kern="1200" dirty="0" err="1"/>
            <a:t>CaRE</a:t>
          </a:r>
          <a:endParaRPr lang="en-US" sz="1800" kern="1200" dirty="0"/>
        </a:p>
        <a:p>
          <a:pPr marL="342900" lvl="2" indent="-171450" algn="l" defTabSz="800100">
            <a:lnSpc>
              <a:spcPct val="90000"/>
            </a:lnSpc>
            <a:spcBef>
              <a:spcPct val="0"/>
            </a:spcBef>
            <a:spcAft>
              <a:spcPct val="20000"/>
            </a:spcAft>
            <a:buChar char="••"/>
          </a:pPr>
          <a:r>
            <a:rPr lang="ro-RO" sz="1800" kern="1200" dirty="0"/>
            <a:t>Necesită înregistrare</a:t>
          </a:r>
          <a:endParaRPr lang="en-US" sz="1800" kern="1200" dirty="0"/>
        </a:p>
        <a:p>
          <a:pPr marL="342900" lvl="2" indent="-171450" algn="l" defTabSz="800100">
            <a:lnSpc>
              <a:spcPct val="90000"/>
            </a:lnSpc>
            <a:spcBef>
              <a:spcPct val="0"/>
            </a:spcBef>
            <a:spcAft>
              <a:spcPct val="20000"/>
            </a:spcAft>
            <a:buChar char="••"/>
          </a:pPr>
          <a:r>
            <a:rPr lang="ro-RO" sz="1800" kern="1200" dirty="0"/>
            <a:t>Facilități comune pentru NCP Care, C-Energy 2020 și NMP </a:t>
          </a:r>
          <a:r>
            <a:rPr lang="ro-RO" sz="1800" kern="1200" dirty="0" err="1"/>
            <a:t>TeAm</a:t>
          </a:r>
          <a:endParaRPr lang="en-US" sz="1800" kern="1200" dirty="0"/>
        </a:p>
        <a:p>
          <a:pPr marL="342900" lvl="2" indent="-171450" algn="l" defTabSz="800100">
            <a:lnSpc>
              <a:spcPct val="90000"/>
            </a:lnSpc>
            <a:spcBef>
              <a:spcPct val="0"/>
            </a:spcBef>
            <a:spcAft>
              <a:spcPct val="20000"/>
            </a:spcAft>
            <a:buChar char="••"/>
          </a:pPr>
          <a:r>
            <a:rPr lang="ro-RO" sz="1800" kern="1200" dirty="0"/>
            <a:t>Suport oferit</a:t>
          </a:r>
          <a:endParaRPr lang="en-US" sz="1800" kern="1200" dirty="0"/>
        </a:p>
        <a:p>
          <a:pPr marL="514350" lvl="3" indent="-171450" algn="l" defTabSz="800100">
            <a:lnSpc>
              <a:spcPct val="90000"/>
            </a:lnSpc>
            <a:spcBef>
              <a:spcPct val="0"/>
            </a:spcBef>
            <a:spcAft>
              <a:spcPct val="20000"/>
            </a:spcAft>
            <a:buFont typeface="Arial" panose="020B0604020202020204" pitchFamily="34" charset="0"/>
            <a:buChar char="••"/>
          </a:pPr>
          <a:r>
            <a:rPr lang="en-US" sz="1800" b="0" i="0" kern="1200" dirty="0"/>
            <a:t>NMP </a:t>
          </a:r>
          <a:r>
            <a:rPr lang="en-US" sz="1800" b="0" i="0" kern="1200" dirty="0" err="1"/>
            <a:t>TeAm</a:t>
          </a:r>
          <a:r>
            <a:rPr lang="en-US" sz="1800" b="0" i="0" kern="1200" dirty="0"/>
            <a:t> (LEIT, Nanotechnologies, Advanced Materials, Advanced Manufacturing and Processing, and Biotechnology) </a:t>
          </a:r>
          <a:r>
            <a:rPr lang="en-US" sz="1800" b="0" i="0" kern="1200" dirty="0">
              <a:hlinkClick xmlns:r="http://schemas.openxmlformats.org/officeDocument/2006/relationships" r:id="rId1"/>
            </a:rPr>
            <a:t>www.nmp-partnersearch.eu</a:t>
          </a:r>
          <a:endParaRPr lang="en-US" sz="1800" kern="1200" dirty="0"/>
        </a:p>
        <a:p>
          <a:pPr marL="514350" lvl="3" indent="-171450" algn="l" defTabSz="800100">
            <a:lnSpc>
              <a:spcPct val="90000"/>
            </a:lnSpc>
            <a:spcBef>
              <a:spcPct val="0"/>
            </a:spcBef>
            <a:spcAft>
              <a:spcPct val="20000"/>
            </a:spcAft>
            <a:buFont typeface="Arial" panose="020B0604020202020204" pitchFamily="34" charset="0"/>
            <a:buChar char="••"/>
          </a:pPr>
          <a:r>
            <a:rPr lang="en-US" sz="1800" b="0" i="0" kern="1200" dirty="0"/>
            <a:t>C-Energy 2020 - Societal Challenge 3 Secure, Clean and Efficient Energy </a:t>
          </a:r>
          <a:r>
            <a:rPr lang="en-US" sz="1800" b="0" i="0" kern="1200" dirty="0">
              <a:hlinkClick xmlns:r="http://schemas.openxmlformats.org/officeDocument/2006/relationships" r:id="rId2"/>
            </a:rPr>
            <a:t>www.partnersearch.c-energy2020.eu</a:t>
          </a:r>
          <a:r>
            <a:rPr lang="en-US" sz="1800" b="0" i="0" kern="1200" dirty="0"/>
            <a:t>  </a:t>
          </a:r>
        </a:p>
        <a:p>
          <a:pPr marL="514350" lvl="3" indent="-171450" algn="l" defTabSz="800100">
            <a:lnSpc>
              <a:spcPct val="90000"/>
            </a:lnSpc>
            <a:spcBef>
              <a:spcPct val="0"/>
            </a:spcBef>
            <a:spcAft>
              <a:spcPct val="20000"/>
            </a:spcAft>
            <a:buFont typeface="Arial" panose="020B0604020202020204" pitchFamily="34" charset="0"/>
            <a:buChar char="••"/>
          </a:pPr>
          <a:r>
            <a:rPr lang="en-US" sz="1800" b="0" i="0" kern="1200" dirty="0"/>
            <a:t>NCPs </a:t>
          </a:r>
          <a:r>
            <a:rPr lang="en-US" sz="1800" b="0" i="0" kern="1200" dirty="0" err="1"/>
            <a:t>CaRE</a:t>
          </a:r>
          <a:r>
            <a:rPr lang="en-US" sz="1800" b="0" i="0" kern="1200" dirty="0"/>
            <a:t> - Societal Challenge 5 Climate Action, Environment, Resource Efficiency and Raw Materials </a:t>
          </a:r>
          <a:r>
            <a:rPr lang="en-US" sz="1800" b="0" i="0" kern="1200" dirty="0">
              <a:hlinkClick xmlns:r="http://schemas.openxmlformats.org/officeDocument/2006/relationships" r:id="rId3"/>
            </a:rPr>
            <a:t>www.partnersearch.ncps-care.eu</a:t>
          </a:r>
          <a:r>
            <a:rPr lang="en-US" sz="1800" b="0" i="0" kern="1200" dirty="0"/>
            <a:t>.</a:t>
          </a:r>
        </a:p>
      </dsp:txBody>
      <dsp:txXfrm>
        <a:off x="0" y="621534"/>
        <a:ext cx="10058399" cy="2951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FD4CB-7D14-47C1-850D-F1B0577FF3C4}">
      <dsp:nvSpPr>
        <dsp:cNvPr id="0" name=""/>
        <dsp:cNvSpPr/>
      </dsp:nvSpPr>
      <dsp:spPr>
        <a:xfrm>
          <a:off x="0" y="0"/>
          <a:ext cx="9813801" cy="1416922"/>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latin typeface="Calibri" panose="020F0502020204030204" pitchFamily="34" charset="0"/>
              <a:ea typeface="Calibri"/>
              <a:cs typeface="Calibri" panose="020F0502020204030204" pitchFamily="34" charset="0"/>
              <a:sym typeface="Calibri"/>
            </a:rPr>
            <a:t>GRUP ȚINTĂ</a:t>
          </a:r>
          <a:r>
            <a:rPr lang="ro-RO" sz="2100" b="1" kern="1200" dirty="0">
              <a:latin typeface="+mn-lt"/>
              <a:ea typeface="Calibri"/>
              <a:cs typeface="Calibri"/>
              <a:sym typeface="Calibri"/>
            </a:rPr>
            <a:t/>
          </a:r>
          <a:br>
            <a:rPr lang="ro-RO" sz="2100" b="1" kern="1200" dirty="0">
              <a:latin typeface="+mn-lt"/>
              <a:ea typeface="Calibri"/>
              <a:cs typeface="Calibri"/>
              <a:sym typeface="Calibri"/>
            </a:rPr>
          </a:br>
          <a:r>
            <a:rPr lang="en-US" sz="2100" kern="1200" dirty="0" err="1">
              <a:latin typeface="+mn-lt"/>
              <a:ea typeface="Calibri"/>
              <a:cs typeface="Calibri"/>
              <a:sym typeface="Calibri"/>
            </a:rPr>
            <a:t>Entitățile</a:t>
          </a:r>
          <a:r>
            <a:rPr lang="en-US" sz="2100" kern="1200" dirty="0">
              <a:latin typeface="+mn-lt"/>
              <a:ea typeface="Calibri"/>
              <a:cs typeface="Calibri"/>
              <a:sym typeface="Calibri"/>
            </a:rPr>
            <a:t> </a:t>
          </a:r>
          <a:r>
            <a:rPr lang="en-US" sz="2100" kern="1200" dirty="0" err="1">
              <a:latin typeface="+mn-lt"/>
              <a:ea typeface="Calibri"/>
              <a:cs typeface="Calibri"/>
              <a:sym typeface="Calibri"/>
            </a:rPr>
            <a:t>interesate</a:t>
          </a:r>
          <a:r>
            <a:rPr lang="en-US" sz="2100" kern="1200" dirty="0">
              <a:latin typeface="+mn-lt"/>
              <a:ea typeface="Calibri"/>
              <a:cs typeface="Calibri"/>
              <a:sym typeface="Calibri"/>
            </a:rPr>
            <a:t> </a:t>
          </a:r>
          <a:r>
            <a:rPr lang="en-US" sz="2100" kern="1200" dirty="0" err="1">
              <a:latin typeface="+mn-lt"/>
              <a:ea typeface="Calibri"/>
              <a:cs typeface="Calibri"/>
              <a:sym typeface="Calibri"/>
            </a:rPr>
            <a:t>în</a:t>
          </a:r>
          <a:r>
            <a:rPr lang="en-US" sz="2100" kern="1200" dirty="0">
              <a:latin typeface="+mn-lt"/>
              <a:ea typeface="Calibri"/>
              <a:cs typeface="Calibri"/>
              <a:sym typeface="Calibri"/>
            </a:rPr>
            <a:t> </a:t>
          </a:r>
          <a:r>
            <a:rPr lang="en-US" sz="2100" kern="1200" dirty="0" err="1">
              <a:latin typeface="+mn-lt"/>
              <a:ea typeface="Calibri"/>
              <a:cs typeface="Calibri"/>
              <a:sym typeface="Calibri"/>
            </a:rPr>
            <a:t>participarea</a:t>
          </a:r>
          <a:r>
            <a:rPr lang="en-US" sz="2100" kern="1200" dirty="0">
              <a:latin typeface="+mn-lt"/>
              <a:ea typeface="Calibri"/>
              <a:cs typeface="Calibri"/>
              <a:sym typeface="Calibri"/>
            </a:rPr>
            <a:t> la </a:t>
          </a:r>
          <a:r>
            <a:rPr lang="en-US" sz="2100" kern="1200" dirty="0" err="1">
              <a:latin typeface="+mn-lt"/>
              <a:ea typeface="Calibri"/>
              <a:cs typeface="Calibri"/>
              <a:sym typeface="Calibri"/>
            </a:rPr>
            <a:t>programele</a:t>
          </a:r>
          <a:r>
            <a:rPr lang="en-US" sz="2100" kern="1200" dirty="0">
              <a:latin typeface="+mn-lt"/>
              <a:ea typeface="Calibri"/>
              <a:cs typeface="Calibri"/>
              <a:sym typeface="Calibri"/>
            </a:rPr>
            <a:t> </a:t>
          </a:r>
          <a:r>
            <a:rPr lang="en-US" sz="2100" kern="1200" dirty="0" err="1">
              <a:latin typeface="+mn-lt"/>
              <a:ea typeface="Calibri"/>
              <a:cs typeface="Calibri"/>
              <a:sym typeface="Calibri"/>
            </a:rPr>
            <a:t>cadru</a:t>
          </a:r>
          <a:r>
            <a:rPr lang="en-US" sz="2100" kern="1200" dirty="0">
              <a:latin typeface="+mn-lt"/>
              <a:ea typeface="Calibri"/>
              <a:cs typeface="Calibri"/>
              <a:sym typeface="Calibri"/>
            </a:rPr>
            <a:t> </a:t>
          </a:r>
          <a:r>
            <a:rPr lang="en-US" sz="2100" kern="1200" dirty="0" err="1">
              <a:latin typeface="+mn-lt"/>
              <a:ea typeface="Calibri"/>
              <a:cs typeface="Calibri"/>
              <a:sym typeface="Calibri"/>
            </a:rPr>
            <a:t>și</a:t>
          </a:r>
          <a:r>
            <a:rPr lang="en-US" sz="2100" kern="1200" dirty="0">
              <a:latin typeface="+mn-lt"/>
              <a:ea typeface="Calibri"/>
              <a:cs typeface="Calibri"/>
              <a:sym typeface="Calibri"/>
            </a:rPr>
            <a:t> </a:t>
          </a:r>
          <a:r>
            <a:rPr lang="en-US" sz="2100" kern="1200" dirty="0" err="1">
              <a:latin typeface="+mn-lt"/>
              <a:ea typeface="Calibri"/>
              <a:cs typeface="Calibri"/>
              <a:sym typeface="Calibri"/>
            </a:rPr>
            <a:t>apelurile</a:t>
          </a:r>
          <a:r>
            <a:rPr lang="en-US" sz="2100" kern="1200" dirty="0">
              <a:latin typeface="+mn-lt"/>
              <a:ea typeface="Calibri"/>
              <a:cs typeface="Calibri"/>
              <a:sym typeface="Calibri"/>
            </a:rPr>
            <a:t> de </a:t>
          </a:r>
          <a:r>
            <a:rPr lang="en-US" sz="2100" kern="1200" dirty="0" err="1">
              <a:latin typeface="+mn-lt"/>
              <a:ea typeface="Calibri"/>
              <a:cs typeface="Calibri"/>
              <a:sym typeface="Calibri"/>
            </a:rPr>
            <a:t>proiecte</a:t>
          </a:r>
          <a:r>
            <a:rPr lang="en-US" sz="2100" kern="1200" dirty="0">
              <a:latin typeface="+mn-lt"/>
              <a:ea typeface="Calibri"/>
              <a:cs typeface="Calibri"/>
              <a:sym typeface="Calibri"/>
            </a:rPr>
            <a:t> </a:t>
          </a:r>
          <a:r>
            <a:rPr lang="en-US" sz="2100" kern="1200" dirty="0" err="1">
              <a:latin typeface="+mn-lt"/>
              <a:ea typeface="Calibri"/>
              <a:cs typeface="Calibri"/>
              <a:sym typeface="Calibri"/>
            </a:rPr>
            <a:t>europene</a:t>
          </a:r>
          <a:r>
            <a:rPr lang="en-US" sz="2100" kern="1200" dirty="0">
              <a:latin typeface="+mn-lt"/>
              <a:ea typeface="Calibri"/>
              <a:cs typeface="Calibri"/>
              <a:sym typeface="Calibri"/>
            </a:rPr>
            <a:t> </a:t>
          </a:r>
          <a:r>
            <a:rPr lang="en-US" sz="2100" kern="1200" dirty="0" err="1">
              <a:latin typeface="+mn-lt"/>
              <a:ea typeface="Calibri"/>
              <a:cs typeface="Calibri"/>
              <a:sym typeface="Calibri"/>
            </a:rPr>
            <a:t>lansate</a:t>
          </a:r>
          <a:r>
            <a:rPr lang="en-US" sz="2100" kern="1200" dirty="0">
              <a:latin typeface="+mn-lt"/>
              <a:ea typeface="Calibri"/>
              <a:cs typeface="Calibri"/>
              <a:sym typeface="Calibri"/>
            </a:rPr>
            <a:t> pe </a:t>
          </a:r>
          <a:r>
            <a:rPr lang="en-US" sz="2100" kern="1200" dirty="0" err="1">
              <a:latin typeface="+mn-lt"/>
              <a:ea typeface="Calibri"/>
              <a:cs typeface="Calibri"/>
              <a:sym typeface="Calibri"/>
            </a:rPr>
            <a:t>perioada</a:t>
          </a:r>
          <a:r>
            <a:rPr lang="en-US" sz="2100" kern="1200" dirty="0">
              <a:latin typeface="+mn-lt"/>
              <a:ea typeface="Calibri"/>
              <a:cs typeface="Calibri"/>
              <a:sym typeface="Calibri"/>
            </a:rPr>
            <a:t> de </a:t>
          </a:r>
          <a:r>
            <a:rPr lang="en-US" sz="2100" kern="1200" dirty="0" err="1">
              <a:latin typeface="+mn-lt"/>
              <a:ea typeface="Calibri"/>
              <a:cs typeface="Calibri"/>
              <a:sym typeface="Calibri"/>
            </a:rPr>
            <a:t>implementare</a:t>
          </a:r>
          <a:r>
            <a:rPr lang="en-US" sz="2100" kern="1200" dirty="0">
              <a:latin typeface="+mn-lt"/>
              <a:ea typeface="Calibri"/>
              <a:cs typeface="Calibri"/>
              <a:sym typeface="Calibri"/>
            </a:rPr>
            <a:t> a </a:t>
          </a:r>
          <a:r>
            <a:rPr lang="en-US" sz="2100" kern="1200" dirty="0" err="1">
              <a:latin typeface="+mn-lt"/>
              <a:ea typeface="Calibri"/>
              <a:cs typeface="Calibri"/>
              <a:sym typeface="Calibri"/>
            </a:rPr>
            <a:t>proiectului</a:t>
          </a:r>
          <a:r>
            <a:rPr lang="en-US" sz="2100" kern="1200" dirty="0">
              <a:latin typeface="+mn-lt"/>
              <a:ea typeface="Calibri"/>
              <a:cs typeface="Calibri"/>
              <a:sym typeface="Calibri"/>
            </a:rPr>
            <a:t> </a:t>
          </a:r>
          <a:r>
            <a:rPr lang="en-US" sz="2100" kern="1200" dirty="0" err="1">
              <a:latin typeface="+mn-lt"/>
              <a:ea typeface="Calibri"/>
              <a:cs typeface="Calibri"/>
              <a:sym typeface="Calibri"/>
            </a:rPr>
            <a:t>sau</a:t>
          </a:r>
          <a:r>
            <a:rPr lang="en-US" sz="2100" kern="1200" dirty="0">
              <a:latin typeface="+mn-lt"/>
              <a:ea typeface="Calibri"/>
              <a:cs typeface="Calibri"/>
              <a:sym typeface="Calibri"/>
            </a:rPr>
            <a:t> </a:t>
          </a:r>
          <a:r>
            <a:rPr lang="en-US" sz="2100" kern="1200" dirty="0" err="1">
              <a:latin typeface="+mn-lt"/>
              <a:ea typeface="Calibri"/>
              <a:cs typeface="Calibri"/>
              <a:sym typeface="Calibri"/>
            </a:rPr>
            <a:t>după</a:t>
          </a:r>
          <a:r>
            <a:rPr lang="en-US" sz="2100" kern="1200" dirty="0">
              <a:latin typeface="+mn-lt"/>
              <a:ea typeface="Calibri"/>
              <a:cs typeface="Calibri"/>
              <a:sym typeface="Calibri"/>
            </a:rPr>
            <a:t> </a:t>
          </a:r>
          <a:r>
            <a:rPr lang="en-US" sz="2100" kern="1200" dirty="0" err="1">
              <a:latin typeface="+mn-lt"/>
              <a:ea typeface="Calibri"/>
              <a:cs typeface="Calibri"/>
              <a:sym typeface="Calibri"/>
            </a:rPr>
            <a:t>încheierea</a:t>
          </a:r>
          <a:r>
            <a:rPr lang="en-US" sz="2100" kern="1200" dirty="0">
              <a:latin typeface="+mn-lt"/>
              <a:ea typeface="Calibri"/>
              <a:cs typeface="Calibri"/>
              <a:sym typeface="Calibri"/>
            </a:rPr>
            <a:t> </a:t>
          </a:r>
          <a:r>
            <a:rPr lang="en-US" sz="2100" kern="1200" dirty="0" err="1">
              <a:latin typeface="+mn-lt"/>
              <a:ea typeface="Calibri"/>
              <a:cs typeface="Calibri"/>
              <a:sym typeface="Calibri"/>
            </a:rPr>
            <a:t>proiectului</a:t>
          </a:r>
          <a:r>
            <a:rPr lang="en-US" sz="2100" kern="1200" dirty="0">
              <a:latin typeface="+mn-lt"/>
              <a:ea typeface="Calibri"/>
              <a:cs typeface="Calibri"/>
              <a:sym typeface="Calibri"/>
            </a:rPr>
            <a:t>:</a:t>
          </a:r>
          <a:endParaRPr lang="it-IT" sz="2100" kern="1200" dirty="0">
            <a:latin typeface="+mn-lt"/>
            <a:ea typeface="Century Gothic"/>
            <a:cs typeface="Century Gothic"/>
            <a:sym typeface="Century Gothic"/>
          </a:endParaRPr>
        </a:p>
      </dsp:txBody>
      <dsp:txXfrm>
        <a:off x="0" y="0"/>
        <a:ext cx="9813801" cy="1416922"/>
      </dsp:txXfrm>
    </dsp:sp>
    <dsp:sp modelId="{1ACC333B-9B8E-4C07-AD49-3FA0A5AE2918}">
      <dsp:nvSpPr>
        <dsp:cNvPr id="0" name=""/>
        <dsp:cNvSpPr/>
      </dsp:nvSpPr>
      <dsp:spPr>
        <a:xfrm>
          <a:off x="0" y="1416922"/>
          <a:ext cx="2453450" cy="2975537"/>
        </a:xfrm>
        <a:prstGeom prst="rect">
          <a:avLst/>
        </a:prstGeom>
        <a:gradFill rotWithShape="0">
          <a:gsLst>
            <a:gs pos="0">
              <a:schemeClr val="accent3">
                <a:hueOff val="0"/>
                <a:satOff val="0"/>
                <a:lumOff val="0"/>
                <a:alphaOff val="0"/>
                <a:tint val="62000"/>
                <a:hueMod val="94000"/>
                <a:satMod val="140000"/>
                <a:lumMod val="110000"/>
              </a:schemeClr>
            </a:gs>
            <a:gs pos="100000">
              <a:schemeClr val="accent3">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ro-RO" sz="2100" b="1" i="0" u="none" kern="1200" dirty="0">
              <a:latin typeface="Calibri"/>
              <a:ea typeface="Calibri"/>
              <a:cs typeface="Calibri"/>
              <a:sym typeface="Calibri"/>
            </a:rPr>
            <a:t>Parteneri locali și regionali</a:t>
          </a:r>
          <a:endParaRPr lang="it-IT" sz="2100" kern="1200" dirty="0">
            <a:latin typeface="Century Gothic"/>
            <a:ea typeface="Century Gothic"/>
            <a:cs typeface="Century Gothic"/>
            <a:sym typeface="Century Gothic"/>
          </a:endParaRPr>
        </a:p>
        <a:p>
          <a:pPr marL="171450" lvl="1" indent="-171450" algn="l" defTabSz="711200">
            <a:lnSpc>
              <a:spcPct val="90000"/>
            </a:lnSpc>
            <a:spcBef>
              <a:spcPct val="0"/>
            </a:spcBef>
            <a:spcAft>
              <a:spcPct val="15000"/>
            </a:spcAft>
            <a:buChar char="••"/>
          </a:pPr>
          <a:r>
            <a:rPr lang="it-IT" sz="1600" b="1" i="0" u="none" kern="1200" dirty="0">
              <a:latin typeface="Calibri"/>
              <a:ea typeface="Calibri"/>
              <a:cs typeface="Calibri"/>
              <a:sym typeface="Calibri"/>
            </a:rPr>
            <a:t>Entitățile academice și de cercetare locale și regionale</a:t>
          </a:r>
          <a:endParaRPr lang="it-IT" sz="1600" kern="1200" dirty="0">
            <a:latin typeface="Century Gothic"/>
            <a:ea typeface="Century Gothic"/>
            <a:cs typeface="Century Gothic"/>
            <a:sym typeface="Century Gothic"/>
          </a:endParaRPr>
        </a:p>
      </dsp:txBody>
      <dsp:txXfrm>
        <a:off x="0" y="1416922"/>
        <a:ext cx="2453450" cy="2975537"/>
      </dsp:txXfrm>
    </dsp:sp>
    <dsp:sp modelId="{E0C5BA83-05E2-4FDB-9F86-EB653D80C2AF}">
      <dsp:nvSpPr>
        <dsp:cNvPr id="0" name=""/>
        <dsp:cNvSpPr/>
      </dsp:nvSpPr>
      <dsp:spPr>
        <a:xfrm>
          <a:off x="2453450" y="1416922"/>
          <a:ext cx="2453450" cy="2975537"/>
        </a:xfrm>
        <a:prstGeom prst="rect">
          <a:avLst/>
        </a:prstGeom>
        <a:gradFill rotWithShape="0">
          <a:gsLst>
            <a:gs pos="0">
              <a:schemeClr val="accent3">
                <a:hueOff val="-1668671"/>
                <a:satOff val="-3088"/>
                <a:lumOff val="1241"/>
                <a:alphaOff val="0"/>
                <a:tint val="62000"/>
                <a:hueMod val="94000"/>
                <a:satMod val="140000"/>
                <a:lumMod val="110000"/>
              </a:schemeClr>
            </a:gs>
            <a:gs pos="100000">
              <a:schemeClr val="accent3">
                <a:hueOff val="-1668671"/>
                <a:satOff val="-3088"/>
                <a:lumOff val="1241"/>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buNone/>
          </a:pPr>
          <a:r>
            <a:rPr lang="en-US" sz="2100" b="1" i="0" u="none" kern="1200" dirty="0" err="1">
              <a:latin typeface="Calibri"/>
              <a:ea typeface="Calibri"/>
              <a:cs typeface="Calibri"/>
              <a:sym typeface="Calibri"/>
            </a:rPr>
            <a:t>Partenerii</a:t>
          </a:r>
          <a:r>
            <a:rPr lang="en-US" sz="2100" b="1" i="0" u="none" kern="1200" dirty="0">
              <a:latin typeface="Calibri"/>
              <a:ea typeface="Calibri"/>
              <a:cs typeface="Calibri"/>
              <a:sym typeface="Calibri"/>
            </a:rPr>
            <a:t> UVT </a:t>
          </a:r>
          <a:r>
            <a:rPr lang="en-US" sz="2100" b="1" i="0" u="none" kern="1200" dirty="0" err="1">
              <a:latin typeface="Calibri"/>
              <a:ea typeface="Calibri"/>
              <a:cs typeface="Calibri"/>
              <a:sym typeface="Calibri"/>
            </a:rPr>
            <a:t>și</a:t>
          </a:r>
          <a:r>
            <a:rPr lang="en-US" sz="2100" b="1" i="0" u="none" kern="1200" dirty="0">
              <a:latin typeface="Calibri"/>
              <a:ea typeface="Calibri"/>
              <a:cs typeface="Calibri"/>
              <a:sym typeface="Calibri"/>
            </a:rPr>
            <a:t> </a:t>
          </a:r>
          <a:r>
            <a:rPr lang="en-US" sz="2100" b="1" i="0" u="none" kern="1200" dirty="0" err="1">
              <a:latin typeface="Calibri"/>
              <a:ea typeface="Calibri"/>
              <a:cs typeface="Calibri"/>
              <a:sym typeface="Calibri"/>
            </a:rPr>
            <a:t>membri</a:t>
          </a:r>
          <a:r>
            <a:rPr lang="en-US" sz="2100" b="1" i="0" u="none" kern="1200" dirty="0">
              <a:latin typeface="Calibri"/>
              <a:ea typeface="Calibri"/>
              <a:cs typeface="Calibri"/>
              <a:sym typeface="Calibri"/>
            </a:rPr>
            <a:t> ai </a:t>
          </a:r>
          <a:r>
            <a:rPr lang="en-US" sz="2100" b="1" i="0" u="none" kern="1200" dirty="0" err="1">
              <a:latin typeface="Calibri"/>
              <a:ea typeface="Calibri"/>
              <a:cs typeface="Calibri"/>
              <a:sym typeface="Calibri"/>
            </a:rPr>
            <a:t>acestor</a:t>
          </a:r>
          <a:r>
            <a:rPr lang="en-US" sz="2100" b="1" i="0" u="none" kern="1200" dirty="0">
              <a:latin typeface="Calibri"/>
              <a:ea typeface="Calibri"/>
              <a:cs typeface="Calibri"/>
              <a:sym typeface="Calibri"/>
            </a:rPr>
            <a:t> </a:t>
          </a:r>
          <a:r>
            <a:rPr lang="en-US" sz="2100" b="1" i="0" u="none" kern="1200" dirty="0" err="1">
              <a:latin typeface="Calibri"/>
              <a:ea typeface="Calibri"/>
              <a:cs typeface="Calibri"/>
              <a:sym typeface="Calibri"/>
            </a:rPr>
            <a:t>parteneriate</a:t>
          </a:r>
          <a:endParaRPr lang="it-IT" sz="2100" b="1" kern="1200" dirty="0">
            <a:latin typeface="Century Gothic"/>
            <a:ea typeface="Century Gothic"/>
            <a:cs typeface="Century Gothic"/>
            <a:sym typeface="Century Gothic"/>
          </a:endParaRPr>
        </a:p>
        <a:p>
          <a:pPr marL="171450" lvl="1" indent="-171450" algn="l" defTabSz="711200">
            <a:lnSpc>
              <a:spcPct val="90000"/>
            </a:lnSpc>
            <a:spcBef>
              <a:spcPct val="0"/>
            </a:spcBef>
            <a:spcAft>
              <a:spcPct val="15000"/>
            </a:spcAft>
            <a:buChar char="••"/>
          </a:pPr>
          <a:r>
            <a:rPr lang="en-US" sz="1600" b="1" i="0" u="none" kern="1200" dirty="0" err="1">
              <a:latin typeface="Calibri"/>
              <a:ea typeface="Calibri"/>
              <a:cs typeface="Calibri"/>
              <a:sym typeface="Calibri"/>
            </a:rPr>
            <a:t>asociațiile</a:t>
          </a:r>
          <a:r>
            <a:rPr lang="en-US" sz="1600" b="1" i="0" u="none" kern="1200" dirty="0">
              <a:latin typeface="Calibri"/>
              <a:ea typeface="Calibri"/>
              <a:cs typeface="Calibri"/>
              <a:sym typeface="Calibri"/>
            </a:rPr>
            <a:t> </a:t>
          </a:r>
          <a:r>
            <a:rPr lang="en-US" sz="1600" b="1" i="0" u="none" kern="1200" dirty="0" err="1">
              <a:latin typeface="Calibri"/>
              <a:ea typeface="Calibri"/>
              <a:cs typeface="Calibri"/>
              <a:sym typeface="Calibri"/>
            </a:rPr>
            <a:t>și</a:t>
          </a:r>
          <a:r>
            <a:rPr lang="en-US" sz="1600" b="1" i="0" u="none" kern="1200" dirty="0">
              <a:latin typeface="Calibri"/>
              <a:ea typeface="Calibri"/>
              <a:cs typeface="Calibri"/>
              <a:sym typeface="Calibri"/>
            </a:rPr>
            <a:t> </a:t>
          </a:r>
          <a:r>
            <a:rPr lang="en-US" sz="1600" b="1" i="0" u="none" kern="1200" dirty="0" err="1">
              <a:latin typeface="Calibri"/>
              <a:ea typeface="Calibri"/>
              <a:cs typeface="Calibri"/>
              <a:sym typeface="Calibri"/>
            </a:rPr>
            <a:t>clusterele</a:t>
          </a:r>
          <a:r>
            <a:rPr lang="en-US" sz="1600" b="0" i="0" u="none" kern="1200" dirty="0">
              <a:latin typeface="Calibri"/>
              <a:ea typeface="Calibri"/>
              <a:cs typeface="Calibri"/>
              <a:sym typeface="Calibri"/>
            </a:rPr>
            <a:t> din care </a:t>
          </a:r>
          <a:r>
            <a:rPr lang="en-US" sz="1600" b="0" i="0" u="none" kern="1200" dirty="0" err="1">
              <a:latin typeface="Calibri"/>
              <a:ea typeface="Calibri"/>
              <a:cs typeface="Calibri"/>
              <a:sym typeface="Calibri"/>
            </a:rPr>
            <a:t>Universitatea</a:t>
          </a:r>
          <a:r>
            <a:rPr lang="en-US" sz="1600" b="0" i="0" u="none" kern="1200" dirty="0">
              <a:latin typeface="Calibri"/>
              <a:ea typeface="Calibri"/>
              <a:cs typeface="Calibri"/>
              <a:sym typeface="Calibri"/>
            </a:rPr>
            <a:t> de Vest face </a:t>
          </a:r>
          <a:r>
            <a:rPr lang="en-US" sz="1600" b="0" i="0" u="none" kern="1200" dirty="0" err="1">
              <a:latin typeface="Calibri"/>
              <a:ea typeface="Calibri"/>
              <a:cs typeface="Calibri"/>
              <a:sym typeface="Calibri"/>
            </a:rPr>
            <a:t>parte</a:t>
          </a:r>
          <a:r>
            <a:rPr lang="en-US" sz="1600" b="0" i="0" u="none" kern="1200" dirty="0">
              <a:latin typeface="Calibri"/>
              <a:ea typeface="Calibri"/>
              <a:cs typeface="Calibri"/>
              <a:sym typeface="Calibri"/>
            </a:rPr>
            <a:t>, </a:t>
          </a:r>
          <a:endParaRPr lang="it-IT" sz="1600" kern="1200" dirty="0">
            <a:latin typeface="Century Gothic"/>
            <a:ea typeface="Century Gothic"/>
            <a:cs typeface="Century Gothic"/>
            <a:sym typeface="Century Gothic"/>
          </a:endParaRPr>
        </a:p>
        <a:p>
          <a:pPr marL="171450" lvl="1" indent="-171450" algn="l" defTabSz="711200">
            <a:lnSpc>
              <a:spcPct val="90000"/>
            </a:lnSpc>
            <a:spcBef>
              <a:spcPct val="0"/>
            </a:spcBef>
            <a:spcAft>
              <a:spcPct val="15000"/>
            </a:spcAft>
            <a:buChar char="••"/>
          </a:pPr>
          <a:r>
            <a:rPr lang="en-US" sz="1600" b="1" i="0" u="none" kern="1200" dirty="0" err="1">
              <a:latin typeface="Calibri"/>
              <a:ea typeface="Calibri"/>
              <a:cs typeface="Calibri"/>
              <a:sym typeface="Calibri"/>
            </a:rPr>
            <a:t>Institutul</a:t>
          </a:r>
          <a:r>
            <a:rPr lang="en-US" sz="1600" b="1" i="0" u="none" kern="1200" dirty="0">
              <a:latin typeface="Calibri"/>
              <a:ea typeface="Calibri"/>
              <a:cs typeface="Calibri"/>
              <a:sym typeface="Calibri"/>
            </a:rPr>
            <a:t> e-Austria </a:t>
          </a:r>
          <a:r>
            <a:rPr lang="en-US" sz="1600" b="1" i="0" u="none" kern="1200" dirty="0" err="1">
              <a:latin typeface="Calibri"/>
              <a:ea typeface="Calibri"/>
              <a:cs typeface="Calibri"/>
              <a:sym typeface="Calibri"/>
            </a:rPr>
            <a:t>Timișoara</a:t>
          </a:r>
          <a:r>
            <a:rPr lang="en-US" sz="1600" b="1" i="0" u="none" kern="1200" dirty="0">
              <a:latin typeface="Calibri"/>
              <a:ea typeface="Calibri"/>
              <a:cs typeface="Calibri"/>
              <a:sym typeface="Calibri"/>
            </a:rPr>
            <a:t> </a:t>
          </a:r>
          <a:r>
            <a:rPr lang="en-US" sz="1600" b="0" i="0" u="none" kern="1200" dirty="0">
              <a:latin typeface="Calibri"/>
              <a:ea typeface="Calibri"/>
              <a:cs typeface="Calibri"/>
              <a:sym typeface="Calibri"/>
            </a:rPr>
            <a:t>(</a:t>
          </a:r>
          <a:r>
            <a:rPr lang="en-US" sz="1600" b="0" i="0" u="none" kern="1200" dirty="0" err="1">
              <a:latin typeface="Calibri"/>
              <a:ea typeface="Calibri"/>
              <a:cs typeface="Calibri"/>
              <a:sym typeface="Calibri"/>
            </a:rPr>
            <a:t>institut</a:t>
          </a:r>
          <a:r>
            <a:rPr lang="en-US" sz="1600" b="0" i="0" u="none" kern="1200" dirty="0">
              <a:latin typeface="Calibri"/>
              <a:ea typeface="Calibri"/>
              <a:cs typeface="Calibri"/>
              <a:sym typeface="Calibri"/>
            </a:rPr>
            <a:t> de </a:t>
          </a:r>
          <a:r>
            <a:rPr lang="en-US" sz="1600" b="0" i="0" u="none" kern="1200" dirty="0" err="1">
              <a:latin typeface="Calibri"/>
              <a:ea typeface="Calibri"/>
              <a:cs typeface="Calibri"/>
              <a:sym typeface="Calibri"/>
            </a:rPr>
            <a:t>cercetare</a:t>
          </a:r>
          <a:r>
            <a:rPr lang="en-US" sz="1600" b="0" i="0" u="none" kern="1200" dirty="0">
              <a:latin typeface="Calibri"/>
              <a:ea typeface="Calibri"/>
              <a:cs typeface="Calibri"/>
              <a:sym typeface="Calibri"/>
            </a:rPr>
            <a:t> </a:t>
          </a:r>
          <a:r>
            <a:rPr lang="en-US" sz="1600" b="0" i="0" u="none" kern="1200" dirty="0" err="1">
              <a:latin typeface="Calibri"/>
              <a:ea typeface="Calibri"/>
              <a:cs typeface="Calibri"/>
              <a:sym typeface="Calibri"/>
            </a:rPr>
            <a:t>în</a:t>
          </a:r>
          <a:r>
            <a:rPr lang="en-US" sz="1600" b="0" i="0" u="none" kern="1200" dirty="0">
              <a:latin typeface="Calibri"/>
              <a:ea typeface="Calibri"/>
              <a:cs typeface="Calibri"/>
              <a:sym typeface="Calibri"/>
            </a:rPr>
            <a:t> </a:t>
          </a:r>
          <a:r>
            <a:rPr lang="en-US" sz="1600" b="0" i="0" u="none" kern="1200" dirty="0" err="1">
              <a:latin typeface="Calibri"/>
              <a:ea typeface="Calibri"/>
              <a:cs typeface="Calibri"/>
              <a:sym typeface="Calibri"/>
            </a:rPr>
            <a:t>informatică</a:t>
          </a:r>
          <a:r>
            <a:rPr lang="en-US" sz="1600" b="0" i="0" u="none" kern="1200" dirty="0">
              <a:latin typeface="Calibri"/>
              <a:ea typeface="Calibri"/>
              <a:cs typeface="Calibri"/>
              <a:sym typeface="Calibri"/>
            </a:rPr>
            <a:t>, spin-off al UVT).</a:t>
          </a:r>
          <a:endParaRPr lang="it-IT" sz="1600" kern="1200" dirty="0">
            <a:latin typeface="Century Gothic"/>
            <a:ea typeface="Century Gothic"/>
            <a:cs typeface="Century Gothic"/>
            <a:sym typeface="Century Gothic"/>
          </a:endParaRPr>
        </a:p>
      </dsp:txBody>
      <dsp:txXfrm>
        <a:off x="2453450" y="1416922"/>
        <a:ext cx="2453450" cy="2975537"/>
      </dsp:txXfrm>
    </dsp:sp>
    <dsp:sp modelId="{C2DA4FBB-8C09-4962-A43F-F7E055127AE6}">
      <dsp:nvSpPr>
        <dsp:cNvPr id="0" name=""/>
        <dsp:cNvSpPr/>
      </dsp:nvSpPr>
      <dsp:spPr>
        <a:xfrm>
          <a:off x="4906900" y="1416922"/>
          <a:ext cx="2453450" cy="2975537"/>
        </a:xfrm>
        <a:prstGeom prst="rect">
          <a:avLst/>
        </a:prstGeom>
        <a:gradFill rotWithShape="0">
          <a:gsLst>
            <a:gs pos="0">
              <a:schemeClr val="accent3">
                <a:hueOff val="-3337342"/>
                <a:satOff val="-6175"/>
                <a:lumOff val="2482"/>
                <a:alphaOff val="0"/>
                <a:tint val="62000"/>
                <a:hueMod val="94000"/>
                <a:satMod val="140000"/>
                <a:lumMod val="110000"/>
              </a:schemeClr>
            </a:gs>
            <a:gs pos="100000">
              <a:schemeClr val="accent3">
                <a:hueOff val="-3337342"/>
                <a:satOff val="-6175"/>
                <a:lumOff val="2482"/>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buNone/>
          </a:pPr>
          <a:r>
            <a:rPr lang="en-US" sz="2100" b="1" i="0" u="none" kern="1200" dirty="0" err="1">
              <a:latin typeface="Calibri"/>
              <a:ea typeface="Calibri"/>
              <a:cs typeface="Calibri"/>
              <a:sym typeface="Calibri"/>
            </a:rPr>
            <a:t>Universitatea</a:t>
          </a:r>
          <a:r>
            <a:rPr lang="en-US" sz="2100" b="1" i="0" u="none" kern="1200" dirty="0">
              <a:latin typeface="Calibri"/>
              <a:ea typeface="Calibri"/>
              <a:cs typeface="Calibri"/>
              <a:sym typeface="Calibri"/>
            </a:rPr>
            <a:t> de Vest din </a:t>
          </a:r>
          <a:r>
            <a:rPr lang="en-US" sz="2100" b="1" i="0" u="none" kern="1200" dirty="0" err="1">
              <a:latin typeface="Calibri"/>
              <a:ea typeface="Calibri"/>
              <a:cs typeface="Calibri"/>
              <a:sym typeface="Calibri"/>
            </a:rPr>
            <a:t>Timișoara</a:t>
          </a:r>
          <a:endParaRPr lang="it-IT" sz="2100" kern="1200" dirty="0">
            <a:latin typeface="Century Gothic"/>
            <a:ea typeface="Century Gothic"/>
            <a:cs typeface="Century Gothic"/>
            <a:sym typeface="Century Gothic"/>
          </a:endParaRPr>
        </a:p>
        <a:p>
          <a:pPr marL="171450" lvl="1" indent="-171450" algn="l" defTabSz="711200">
            <a:lnSpc>
              <a:spcPct val="90000"/>
            </a:lnSpc>
            <a:spcBef>
              <a:spcPct val="0"/>
            </a:spcBef>
            <a:spcAft>
              <a:spcPct val="15000"/>
            </a:spcAft>
            <a:buChar char="••"/>
          </a:pPr>
          <a:r>
            <a:rPr lang="en-US" sz="1600" b="0" i="0" u="none" kern="1200" dirty="0">
              <a:latin typeface="Calibri"/>
              <a:ea typeface="Calibri"/>
              <a:cs typeface="Calibri"/>
              <a:sym typeface="Calibri"/>
            </a:rPr>
            <a:t>ca </a:t>
          </a:r>
          <a:r>
            <a:rPr lang="en-US" sz="1600" b="0" i="0" u="none" kern="1200" dirty="0" err="1">
              <a:latin typeface="Calibri"/>
              <a:ea typeface="Calibri"/>
              <a:cs typeface="Calibri"/>
              <a:sym typeface="Calibri"/>
            </a:rPr>
            <a:t>implementator</a:t>
          </a:r>
          <a:r>
            <a:rPr lang="en-US" sz="1600" b="0" i="0" u="none" kern="1200" dirty="0">
              <a:latin typeface="Calibri"/>
              <a:ea typeface="Calibri"/>
              <a:cs typeface="Calibri"/>
              <a:sym typeface="Calibri"/>
            </a:rPr>
            <a:t> </a:t>
          </a:r>
          <a:r>
            <a:rPr lang="en-US" sz="1600" b="0" i="0" u="none" kern="1200" dirty="0" err="1">
              <a:latin typeface="Calibri"/>
              <a:ea typeface="Calibri"/>
              <a:cs typeface="Calibri"/>
              <a:sym typeface="Calibri"/>
            </a:rPr>
            <a:t>și</a:t>
          </a:r>
          <a:r>
            <a:rPr lang="en-US" sz="1600" b="0" i="0" u="none" kern="1200" dirty="0">
              <a:latin typeface="Calibri"/>
              <a:ea typeface="Calibri"/>
              <a:cs typeface="Calibri"/>
              <a:sym typeface="Calibri"/>
            </a:rPr>
            <a:t> principal </a:t>
          </a:r>
          <a:r>
            <a:rPr lang="en-US" sz="1600" b="0" i="0" u="none" kern="1200" dirty="0" err="1">
              <a:latin typeface="Calibri"/>
              <a:ea typeface="Calibri"/>
              <a:cs typeface="Calibri"/>
              <a:sym typeface="Calibri"/>
            </a:rPr>
            <a:t>susținător</a:t>
          </a:r>
          <a:r>
            <a:rPr lang="en-US" sz="1600" b="0" i="0" u="none" kern="1200" dirty="0">
              <a:latin typeface="Calibri"/>
              <a:ea typeface="Calibri"/>
              <a:cs typeface="Calibri"/>
              <a:sym typeface="Calibri"/>
            </a:rPr>
            <a:t> al </a:t>
          </a:r>
          <a:r>
            <a:rPr lang="en-US" sz="1600" b="0" i="0" u="none" kern="1200" dirty="0" err="1">
              <a:latin typeface="Calibri"/>
              <a:ea typeface="Calibri"/>
              <a:cs typeface="Calibri"/>
              <a:sym typeface="Calibri"/>
            </a:rPr>
            <a:t>dezvoltării</a:t>
          </a:r>
          <a:r>
            <a:rPr lang="en-US" sz="1600" b="0" i="0" u="none" kern="1200" dirty="0">
              <a:latin typeface="Calibri"/>
              <a:ea typeface="Calibri"/>
              <a:cs typeface="Calibri"/>
              <a:sym typeface="Calibri"/>
            </a:rPr>
            <a:t> </a:t>
          </a:r>
          <a:r>
            <a:rPr lang="en-US" sz="1600" b="0" i="0" u="none" kern="1200" dirty="0" err="1">
              <a:latin typeface="Calibri"/>
              <a:ea typeface="Calibri"/>
              <a:cs typeface="Calibri"/>
              <a:sym typeface="Calibri"/>
            </a:rPr>
            <a:t>proiectului</a:t>
          </a:r>
          <a:r>
            <a:rPr lang="en-US" sz="1600" b="0" i="0" u="none" kern="1200" dirty="0">
              <a:latin typeface="Calibri"/>
              <a:ea typeface="Calibri"/>
              <a:cs typeface="Calibri"/>
              <a:sym typeface="Calibri"/>
            </a:rPr>
            <a:t> </a:t>
          </a:r>
          <a:r>
            <a:rPr lang="en-US" sz="1600" b="0" i="0" u="none" kern="1200" dirty="0" err="1">
              <a:latin typeface="Calibri"/>
              <a:ea typeface="Calibri"/>
              <a:cs typeface="Calibri"/>
              <a:sym typeface="Calibri"/>
            </a:rPr>
            <a:t>SupportTM</a:t>
          </a:r>
          <a:endParaRPr lang="it-IT" sz="1600" kern="1200" dirty="0">
            <a:latin typeface="Century Gothic"/>
            <a:ea typeface="Century Gothic"/>
            <a:cs typeface="Century Gothic"/>
            <a:sym typeface="Century Gothic"/>
          </a:endParaRPr>
        </a:p>
      </dsp:txBody>
      <dsp:txXfrm>
        <a:off x="4906900" y="1416922"/>
        <a:ext cx="2453450" cy="2975537"/>
      </dsp:txXfrm>
    </dsp:sp>
    <dsp:sp modelId="{DD1A5D2C-A835-4B01-9DE9-466149331D0E}">
      <dsp:nvSpPr>
        <dsp:cNvPr id="0" name=""/>
        <dsp:cNvSpPr/>
      </dsp:nvSpPr>
      <dsp:spPr>
        <a:xfrm>
          <a:off x="7360350" y="1416922"/>
          <a:ext cx="2453450" cy="2975537"/>
        </a:xfrm>
        <a:prstGeom prst="rect">
          <a:avLst/>
        </a:prstGeom>
        <a:gradFill rotWithShape="0">
          <a:gsLst>
            <a:gs pos="0">
              <a:schemeClr val="accent3">
                <a:hueOff val="-5006012"/>
                <a:satOff val="-9263"/>
                <a:lumOff val="3723"/>
                <a:alphaOff val="0"/>
                <a:tint val="62000"/>
                <a:hueMod val="94000"/>
                <a:satMod val="140000"/>
                <a:lumMod val="110000"/>
              </a:schemeClr>
            </a:gs>
            <a:gs pos="100000">
              <a:schemeClr val="accent3">
                <a:hueOff val="-5006012"/>
                <a:satOff val="-9263"/>
                <a:lumOff val="3723"/>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buNone/>
          </a:pPr>
          <a:r>
            <a:rPr lang="it-IT" sz="2100" b="0" i="0" u="none" kern="1200" dirty="0">
              <a:latin typeface="Calibri"/>
              <a:ea typeface="Calibri"/>
              <a:cs typeface="Calibri"/>
              <a:sym typeface="Calibri"/>
            </a:rPr>
            <a:t>Alte </a:t>
          </a:r>
          <a:r>
            <a:rPr lang="it-IT" sz="2100" b="1" i="0" u="none" kern="1200" dirty="0">
              <a:latin typeface="Calibri"/>
              <a:ea typeface="Calibri"/>
              <a:cs typeface="Calibri"/>
              <a:sym typeface="Calibri"/>
            </a:rPr>
            <a:t>entități socio-economice</a:t>
          </a:r>
          <a:r>
            <a:rPr lang="ro-RO" sz="2100" b="1" i="0" u="none" kern="1200" dirty="0">
              <a:latin typeface="Calibri"/>
              <a:ea typeface="Calibri"/>
              <a:cs typeface="Calibri"/>
              <a:sym typeface="Calibri"/>
            </a:rPr>
            <a:t> </a:t>
          </a:r>
          <a:r>
            <a:rPr lang="it-IT" sz="2100" b="0" i="0" u="none" kern="1200" dirty="0">
              <a:latin typeface="Calibri"/>
              <a:ea typeface="Calibri"/>
              <a:cs typeface="Calibri"/>
              <a:sym typeface="Calibri"/>
            </a:rPr>
            <a:t>interesate</a:t>
          </a:r>
          <a:endParaRPr lang="it-IT" sz="2100" kern="1200" dirty="0">
            <a:latin typeface="Century Gothic"/>
            <a:ea typeface="Century Gothic"/>
            <a:cs typeface="Century Gothic"/>
            <a:sym typeface="Century Gothic"/>
          </a:endParaRPr>
        </a:p>
        <a:p>
          <a:pPr marL="171450" lvl="1" indent="-171450" algn="l" defTabSz="711200">
            <a:lnSpc>
              <a:spcPct val="90000"/>
            </a:lnSpc>
            <a:spcBef>
              <a:spcPct val="0"/>
            </a:spcBef>
            <a:spcAft>
              <a:spcPct val="15000"/>
            </a:spcAft>
            <a:buChar char="••"/>
          </a:pPr>
          <a:r>
            <a:rPr lang="it-IT" sz="1600" b="0" i="0" u="none" kern="1200" dirty="0">
              <a:latin typeface="Calibri"/>
              <a:ea typeface="Calibri"/>
              <a:cs typeface="Calibri"/>
              <a:sym typeface="Calibri"/>
            </a:rPr>
            <a:t>eligibile pentru participarea la apelurile competitive din programele cadru ale Uniunii Europene sau alte apeluri europene. </a:t>
          </a:r>
          <a:endParaRPr lang="it-IT" sz="1600" kern="1200" dirty="0">
            <a:latin typeface="Century Gothic"/>
            <a:ea typeface="Century Gothic"/>
            <a:cs typeface="Century Gothic"/>
            <a:sym typeface="Century Gothic"/>
          </a:endParaRPr>
        </a:p>
      </dsp:txBody>
      <dsp:txXfrm>
        <a:off x="7360350" y="1416922"/>
        <a:ext cx="2453450" cy="2975537"/>
      </dsp:txXfrm>
    </dsp:sp>
    <dsp:sp modelId="{79029160-C146-4B89-85CD-0F8235C619AC}">
      <dsp:nvSpPr>
        <dsp:cNvPr id="0" name=""/>
        <dsp:cNvSpPr/>
      </dsp:nvSpPr>
      <dsp:spPr>
        <a:xfrm>
          <a:off x="0" y="4392460"/>
          <a:ext cx="9813801" cy="330615"/>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0F077-5F14-4027-A6E5-44ACFF49E594}">
      <dsp:nvSpPr>
        <dsp:cNvPr id="0" name=""/>
        <dsp:cNvSpPr/>
      </dsp:nvSpPr>
      <dsp:spPr>
        <a:xfrm>
          <a:off x="0" y="56739"/>
          <a:ext cx="10058399" cy="743535"/>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ro-RO" sz="3100" kern="1200" dirty="0"/>
            <a:t>C. NCP </a:t>
          </a:r>
          <a:r>
            <a:rPr lang="ro-RO" sz="3100" kern="1200" dirty="0" err="1"/>
            <a:t>CaRE</a:t>
          </a:r>
          <a:r>
            <a:rPr lang="ro-RO" sz="3100" kern="1200" dirty="0"/>
            <a:t>, C-Energy 2020, NMP </a:t>
          </a:r>
          <a:r>
            <a:rPr lang="ro-RO" sz="3100" kern="1200" dirty="0" err="1"/>
            <a:t>TeAM</a:t>
          </a:r>
          <a:endParaRPr lang="en-US" sz="3100" kern="1200" dirty="0"/>
        </a:p>
      </dsp:txBody>
      <dsp:txXfrm>
        <a:off x="36296" y="93035"/>
        <a:ext cx="9985807" cy="670943"/>
      </dsp:txXfrm>
    </dsp:sp>
    <dsp:sp modelId="{3A2DC207-E8A9-46B6-A434-5C8A1EFA6C0A}">
      <dsp:nvSpPr>
        <dsp:cNvPr id="0" name=""/>
        <dsp:cNvSpPr/>
      </dsp:nvSpPr>
      <dsp:spPr>
        <a:xfrm>
          <a:off x="0" y="800274"/>
          <a:ext cx="10058399" cy="275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ro-RO" sz="2400" kern="1200" dirty="0"/>
            <a:t>Serviciile comune </a:t>
          </a:r>
          <a:r>
            <a:rPr lang="en-US" sz="2400" kern="1200" dirty="0" err="1"/>
            <a:t>oferite</a:t>
          </a:r>
          <a:r>
            <a:rPr lang="ro-RO" sz="2400" kern="1200" dirty="0"/>
            <a:t> prin</a:t>
          </a:r>
          <a:endParaRPr lang="en-US" sz="2400" kern="1200" dirty="0"/>
        </a:p>
        <a:p>
          <a:pPr marL="457200" lvl="2" indent="-228600" algn="l" defTabSz="1066800">
            <a:lnSpc>
              <a:spcPct val="90000"/>
            </a:lnSpc>
            <a:spcBef>
              <a:spcPct val="0"/>
            </a:spcBef>
            <a:spcAft>
              <a:spcPct val="20000"/>
            </a:spcAft>
            <a:buChar char="••"/>
          </a:pPr>
          <a:r>
            <a:rPr lang="en-US" sz="2400" kern="1200" dirty="0"/>
            <a:t>https://services.ptj.de/partnersearch/</a:t>
          </a:r>
        </a:p>
        <a:p>
          <a:pPr marL="228600" lvl="1" indent="-228600" algn="l" defTabSz="1066800">
            <a:lnSpc>
              <a:spcPct val="90000"/>
            </a:lnSpc>
            <a:spcBef>
              <a:spcPct val="0"/>
            </a:spcBef>
            <a:spcAft>
              <a:spcPct val="20000"/>
            </a:spcAft>
            <a:buChar char="••"/>
          </a:pPr>
          <a:r>
            <a:rPr lang="en-US" sz="2400" kern="1200" dirty="0"/>
            <a:t>Sunt o</a:t>
          </a:r>
          <a:r>
            <a:rPr lang="ro-RO" sz="2400" kern="1200" dirty="0"/>
            <a:t>ferite servicii de înregistrare (profil similar cu cel utilizat în evenimentele de </a:t>
          </a:r>
          <a:r>
            <a:rPr lang="ro-RO" sz="2400" kern="1200" dirty="0" err="1"/>
            <a:t>pitching</a:t>
          </a:r>
          <a:r>
            <a:rPr lang="ro-RO" sz="2400" kern="1200" dirty="0"/>
            <a:t>/</a:t>
          </a:r>
          <a:r>
            <a:rPr lang="ro-RO" sz="2400" kern="1200" dirty="0" err="1"/>
            <a:t>brokerage</a:t>
          </a:r>
          <a:r>
            <a:rPr lang="ro-RO" sz="2400" kern="1200" dirty="0"/>
            <a:t>)</a:t>
          </a:r>
          <a:endParaRPr lang="en-US" sz="2400" kern="1200" dirty="0"/>
        </a:p>
        <a:p>
          <a:pPr marL="228600" lvl="1" indent="-228600" algn="l" defTabSz="1066800">
            <a:lnSpc>
              <a:spcPct val="90000"/>
            </a:lnSpc>
            <a:spcBef>
              <a:spcPct val="0"/>
            </a:spcBef>
            <a:spcAft>
              <a:spcPct val="20000"/>
            </a:spcAft>
            <a:buChar char="••"/>
          </a:pPr>
          <a:r>
            <a:rPr lang="ro-RO" sz="2400" kern="1200" dirty="0"/>
            <a:t>Posibilitate de consultare a bazei de informații, publicare oferte de cooperare, idei de proiecte (căutări de parteneri)</a:t>
          </a:r>
          <a:r>
            <a:rPr lang="en-US" sz="2400" kern="1200" dirty="0"/>
            <a:t>.</a:t>
          </a:r>
        </a:p>
        <a:p>
          <a:pPr marL="457200" lvl="2" indent="-228600" algn="l" defTabSz="1066800">
            <a:lnSpc>
              <a:spcPct val="90000"/>
            </a:lnSpc>
            <a:spcBef>
              <a:spcPct val="0"/>
            </a:spcBef>
            <a:spcAft>
              <a:spcPct val="20000"/>
            </a:spcAft>
            <a:buChar char="••"/>
          </a:pPr>
          <a:r>
            <a:rPr lang="en-US" sz="2400" kern="1200" dirty="0" err="1"/>
            <a:t>Vezi</a:t>
          </a:r>
          <a:r>
            <a:rPr lang="en-US" sz="2400" kern="1200" dirty="0"/>
            <a:t> </a:t>
          </a:r>
          <a:r>
            <a:rPr lang="ro-RO" sz="2400" kern="1200" dirty="0"/>
            <a:t>si </a:t>
          </a:r>
          <a:r>
            <a:rPr lang="en-US" sz="2400" kern="1200" dirty="0"/>
            <a:t>http://nmp-partnersearch.eu/index.php</a:t>
          </a:r>
        </a:p>
      </dsp:txBody>
      <dsp:txXfrm>
        <a:off x="0" y="800274"/>
        <a:ext cx="10058399" cy="275930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0F077-5F14-4027-A6E5-44ACFF49E594}">
      <dsp:nvSpPr>
        <dsp:cNvPr id="0" name=""/>
        <dsp:cNvSpPr/>
      </dsp:nvSpPr>
      <dsp:spPr>
        <a:xfrm>
          <a:off x="0" y="76449"/>
          <a:ext cx="10058399" cy="503685"/>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o-RO" sz="2100" kern="1200" dirty="0"/>
            <a:t>C. </a:t>
          </a:r>
          <a:r>
            <a:rPr lang="ro-RO" sz="2100" kern="1200" dirty="0" err="1"/>
            <a:t>IdealIST</a:t>
          </a:r>
          <a:endParaRPr lang="en-US" sz="2100" kern="1200" dirty="0"/>
        </a:p>
      </dsp:txBody>
      <dsp:txXfrm>
        <a:off x="24588" y="101037"/>
        <a:ext cx="10009223" cy="454509"/>
      </dsp:txXfrm>
    </dsp:sp>
    <dsp:sp modelId="{3A2DC207-E8A9-46B6-A434-5C8A1EFA6C0A}">
      <dsp:nvSpPr>
        <dsp:cNvPr id="0" name=""/>
        <dsp:cNvSpPr/>
      </dsp:nvSpPr>
      <dsp:spPr>
        <a:xfrm>
          <a:off x="0" y="580134"/>
          <a:ext cx="10058399"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ro-RO" sz="1600" kern="1200" dirty="0"/>
            <a:t>Bazat pe rețeaua NCP din zona ICT (Information </a:t>
          </a:r>
          <a:r>
            <a:rPr lang="ro-RO" sz="1600" kern="1200" dirty="0" err="1"/>
            <a:t>and</a:t>
          </a:r>
          <a:r>
            <a:rPr lang="ro-RO" sz="1600" kern="1200" dirty="0"/>
            <a:t> </a:t>
          </a:r>
          <a:r>
            <a:rPr lang="ro-RO" sz="1600" kern="1200" dirty="0" err="1"/>
            <a:t>Communication</a:t>
          </a:r>
          <a:r>
            <a:rPr lang="ro-RO" sz="1600" kern="1200" dirty="0"/>
            <a:t> Technologies)</a:t>
          </a:r>
          <a:endParaRPr lang="en-US" sz="1600" kern="1200" dirty="0"/>
        </a:p>
        <a:p>
          <a:pPr marL="171450" lvl="1" indent="-171450" algn="l" defTabSz="711200">
            <a:lnSpc>
              <a:spcPct val="90000"/>
            </a:lnSpc>
            <a:spcBef>
              <a:spcPct val="0"/>
            </a:spcBef>
            <a:spcAft>
              <a:spcPct val="20000"/>
            </a:spcAft>
            <a:buChar char="••"/>
          </a:pPr>
          <a:r>
            <a:rPr lang="en-US" sz="1600" kern="1200" dirty="0"/>
            <a:t>https://www.ideal-ist.eu/partner-search</a:t>
          </a:r>
        </a:p>
        <a:p>
          <a:pPr marL="171450" lvl="1" indent="-171450" algn="l" defTabSz="711200">
            <a:lnSpc>
              <a:spcPct val="90000"/>
            </a:lnSpc>
            <a:spcBef>
              <a:spcPct val="0"/>
            </a:spcBef>
            <a:spcAft>
              <a:spcPct val="20000"/>
            </a:spcAft>
            <a:buChar char="••"/>
          </a:pPr>
          <a:r>
            <a:rPr lang="ro-RO" sz="1600" kern="1200" dirty="0"/>
            <a:t>Servicii de căutare deschise</a:t>
          </a:r>
          <a:endParaRPr lang="en-US" sz="1600" kern="1200" dirty="0"/>
        </a:p>
        <a:p>
          <a:pPr marL="171450" lvl="1" indent="-171450" algn="l" defTabSz="711200">
            <a:lnSpc>
              <a:spcPct val="90000"/>
            </a:lnSpc>
            <a:spcBef>
              <a:spcPct val="0"/>
            </a:spcBef>
            <a:spcAft>
              <a:spcPct val="20000"/>
            </a:spcAft>
            <a:buChar char="••"/>
          </a:pPr>
          <a:r>
            <a:rPr lang="ro-RO" sz="1600" kern="1200" dirty="0"/>
            <a:t>Integrează căutarea din portalul participantului</a:t>
          </a:r>
          <a:endParaRPr lang="en-US" sz="1600" kern="1200" dirty="0"/>
        </a:p>
      </dsp:txBody>
      <dsp:txXfrm>
        <a:off x="0" y="580134"/>
        <a:ext cx="10058399" cy="1130220"/>
      </dsp:txXfrm>
    </dsp:sp>
    <dsp:sp modelId="{7D76C1F6-2EAF-4E9E-87E6-43C74703FD73}">
      <dsp:nvSpPr>
        <dsp:cNvPr id="0" name=""/>
        <dsp:cNvSpPr/>
      </dsp:nvSpPr>
      <dsp:spPr>
        <a:xfrm>
          <a:off x="0" y="1710355"/>
          <a:ext cx="10058399" cy="503685"/>
        </a:xfrm>
        <a:prstGeom prst="roundRect">
          <a:avLst/>
        </a:prstGeom>
        <a:solidFill>
          <a:schemeClr val="accent3">
            <a:hueOff val="-5006012"/>
            <a:satOff val="-9263"/>
            <a:lumOff val="37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o-RO" sz="2100" kern="1200" dirty="0"/>
            <a:t>C. ETNA 2020</a:t>
          </a:r>
          <a:endParaRPr lang="en-US" sz="2100" kern="1200" dirty="0"/>
        </a:p>
      </dsp:txBody>
      <dsp:txXfrm>
        <a:off x="24588" y="1734943"/>
        <a:ext cx="10009223" cy="454509"/>
      </dsp:txXfrm>
    </dsp:sp>
    <dsp:sp modelId="{877A5238-7C7E-46EF-B646-120EDF6C1ECE}">
      <dsp:nvSpPr>
        <dsp:cNvPr id="0" name=""/>
        <dsp:cNvSpPr/>
      </dsp:nvSpPr>
      <dsp:spPr>
        <a:xfrm>
          <a:off x="0" y="2214040"/>
          <a:ext cx="10058399" cy="132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ro-RO" sz="1600" kern="1200" dirty="0"/>
            <a:t>Suportă căutare pentru </a:t>
          </a:r>
          <a:r>
            <a:rPr lang="en-US" sz="1600" b="0" i="1" kern="1200" dirty="0"/>
            <a:t>Horizon 2020 '</a:t>
          </a:r>
          <a:r>
            <a:rPr lang="en-US" sz="1600" b="1" i="1" kern="1200" dirty="0"/>
            <a:t>Smart, Green and Integrated Transport</a:t>
          </a:r>
          <a:r>
            <a:rPr lang="en-US" sz="1600" b="0" i="1" kern="1200" dirty="0"/>
            <a:t>' (Societal Challenge 4)</a:t>
          </a:r>
          <a:endParaRPr lang="en-US" sz="1600" kern="1200" dirty="0"/>
        </a:p>
        <a:p>
          <a:pPr marL="171450" lvl="1" indent="-171450" algn="l" defTabSz="711200">
            <a:lnSpc>
              <a:spcPct val="90000"/>
            </a:lnSpc>
            <a:spcBef>
              <a:spcPct val="0"/>
            </a:spcBef>
            <a:spcAft>
              <a:spcPct val="20000"/>
            </a:spcAft>
            <a:buChar char="••"/>
          </a:pPr>
          <a:r>
            <a:rPr lang="en-US" sz="1600" kern="1200" dirty="0"/>
            <a:t>https://www.transport-ncps.net/partner-search/</a:t>
          </a:r>
        </a:p>
        <a:p>
          <a:pPr marL="171450" lvl="1" indent="-171450" algn="l" defTabSz="711200">
            <a:lnSpc>
              <a:spcPct val="90000"/>
            </a:lnSpc>
            <a:spcBef>
              <a:spcPct val="0"/>
            </a:spcBef>
            <a:spcAft>
              <a:spcPct val="20000"/>
            </a:spcAft>
            <a:buChar char="••"/>
          </a:pPr>
          <a:r>
            <a:rPr lang="ro-RO" sz="1600" kern="1200" dirty="0"/>
            <a:t>Necesită înregistrare</a:t>
          </a:r>
          <a:endParaRPr lang="en-US" sz="1600" kern="1200" dirty="0"/>
        </a:p>
        <a:p>
          <a:pPr marL="171450" lvl="1" indent="-171450" algn="l" defTabSz="711200">
            <a:lnSpc>
              <a:spcPct val="90000"/>
            </a:lnSpc>
            <a:spcBef>
              <a:spcPct val="0"/>
            </a:spcBef>
            <a:spcAft>
              <a:spcPct val="20000"/>
            </a:spcAft>
            <a:buChar char="••"/>
          </a:pPr>
          <a:r>
            <a:rPr lang="ro-RO" sz="1600" kern="1200" dirty="0"/>
            <a:t>Integrează căutarea din EEN</a:t>
          </a:r>
          <a:endParaRPr lang="en-US" sz="1600" kern="1200" dirty="0"/>
        </a:p>
      </dsp:txBody>
      <dsp:txXfrm>
        <a:off x="0" y="2214040"/>
        <a:ext cx="10058399" cy="132583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0F077-5F14-4027-A6E5-44ACFF49E594}">
      <dsp:nvSpPr>
        <dsp:cNvPr id="0" name=""/>
        <dsp:cNvSpPr/>
      </dsp:nvSpPr>
      <dsp:spPr>
        <a:xfrm>
          <a:off x="0" y="9198"/>
          <a:ext cx="10591799" cy="43173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kern="1200" dirty="0"/>
            <a:t>C. </a:t>
          </a:r>
          <a:r>
            <a:rPr lang="ro-RO" sz="1800" kern="1200" dirty="0" err="1"/>
            <a:t>BioHorizon</a:t>
          </a:r>
          <a:endParaRPr lang="en-US" sz="1800" kern="1200" dirty="0"/>
        </a:p>
      </dsp:txBody>
      <dsp:txXfrm>
        <a:off x="21075" y="30273"/>
        <a:ext cx="10549649" cy="389580"/>
      </dsp:txXfrm>
    </dsp:sp>
    <dsp:sp modelId="{3A2DC207-E8A9-46B6-A434-5C8A1EFA6C0A}">
      <dsp:nvSpPr>
        <dsp:cNvPr id="0" name=""/>
        <dsp:cNvSpPr/>
      </dsp:nvSpPr>
      <dsp:spPr>
        <a:xfrm>
          <a:off x="0" y="440928"/>
          <a:ext cx="10591799" cy="167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290" tIns="20320" rIns="113792" bIns="20320" numCol="1" spcCol="1270" anchor="t" anchorCtr="0">
          <a:noAutofit/>
        </a:bodyPr>
        <a:lstStyle/>
        <a:p>
          <a:pPr marL="171450" lvl="1" indent="-171450" algn="l" defTabSz="711200">
            <a:lnSpc>
              <a:spcPct val="150000"/>
            </a:lnSpc>
            <a:spcBef>
              <a:spcPct val="0"/>
            </a:spcBef>
            <a:spcAft>
              <a:spcPct val="20000"/>
            </a:spcAft>
            <a:buChar char="••"/>
          </a:pPr>
          <a:r>
            <a:rPr lang="ro-RO" sz="1600" kern="1200" dirty="0"/>
            <a:t>Oferă profiluri și prezentări în zona </a:t>
          </a:r>
          <a:r>
            <a:rPr lang="en-US" sz="1600" b="0" i="1" kern="1200" dirty="0"/>
            <a:t>Horizon 2020 '</a:t>
          </a:r>
          <a:r>
            <a:rPr lang="en-US" sz="1600" b="1" i="1" kern="1200" dirty="0"/>
            <a:t>Food Security, Sustainable Agriculture and Forestry, Marine, Maritime and Inland Water Research and the Bioeconomy</a:t>
          </a:r>
          <a:r>
            <a:rPr lang="en-US" sz="1600" b="0" i="1" kern="1200" dirty="0"/>
            <a:t>' (Societal Challenge 2)</a:t>
          </a:r>
          <a:endParaRPr lang="en-US" sz="1600" i="1" kern="1200" dirty="0"/>
        </a:p>
        <a:p>
          <a:pPr marL="171450" lvl="1" indent="-171450" algn="l" defTabSz="711200">
            <a:lnSpc>
              <a:spcPct val="150000"/>
            </a:lnSpc>
            <a:spcBef>
              <a:spcPct val="0"/>
            </a:spcBef>
            <a:spcAft>
              <a:spcPct val="20000"/>
            </a:spcAft>
            <a:buChar char="••"/>
          </a:pPr>
          <a:r>
            <a:rPr lang="en-US" sz="1600" kern="1200" dirty="0"/>
            <a:t>https://www.ncp-biohorizon.net/profiles</a:t>
          </a:r>
        </a:p>
        <a:p>
          <a:pPr marL="171450" lvl="1" indent="-171450" algn="l" defTabSz="711200">
            <a:lnSpc>
              <a:spcPct val="150000"/>
            </a:lnSpc>
            <a:spcBef>
              <a:spcPct val="0"/>
            </a:spcBef>
            <a:spcAft>
              <a:spcPct val="20000"/>
            </a:spcAft>
            <a:buChar char="••"/>
          </a:pPr>
          <a:r>
            <a:rPr lang="ro-RO" sz="1600" kern="1200" dirty="0"/>
            <a:t>Nu oferă servicii de căutare directe</a:t>
          </a:r>
          <a:endParaRPr lang="en-US" sz="1600" kern="1200" dirty="0"/>
        </a:p>
      </dsp:txBody>
      <dsp:txXfrm>
        <a:off x="0" y="440928"/>
        <a:ext cx="10591799" cy="1676700"/>
      </dsp:txXfrm>
    </dsp:sp>
    <dsp:sp modelId="{7D76C1F6-2EAF-4E9E-87E6-43C74703FD73}">
      <dsp:nvSpPr>
        <dsp:cNvPr id="0" name=""/>
        <dsp:cNvSpPr/>
      </dsp:nvSpPr>
      <dsp:spPr>
        <a:xfrm>
          <a:off x="0" y="2117628"/>
          <a:ext cx="10591799" cy="431730"/>
        </a:xfrm>
        <a:prstGeom prst="roundRect">
          <a:avLst/>
        </a:prstGeom>
        <a:solidFill>
          <a:schemeClr val="accent3">
            <a:hueOff val="-5006012"/>
            <a:satOff val="-9263"/>
            <a:lumOff val="37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kern="1200" dirty="0"/>
            <a:t>C. </a:t>
          </a:r>
          <a:r>
            <a:rPr lang="ro-RO" sz="1800" kern="1200" dirty="0" err="1"/>
            <a:t>Security</a:t>
          </a:r>
          <a:r>
            <a:rPr lang="ro-RO" sz="1800" kern="1200" dirty="0"/>
            <a:t> </a:t>
          </a:r>
          <a:r>
            <a:rPr lang="ro-RO" sz="1800" kern="1200" dirty="0" err="1"/>
            <a:t>Research</a:t>
          </a:r>
          <a:r>
            <a:rPr lang="ro-RO" sz="1800" kern="1200" dirty="0"/>
            <a:t> </a:t>
          </a:r>
          <a:r>
            <a:rPr lang="ro-RO" sz="1800" kern="1200" dirty="0" err="1"/>
            <a:t>Database</a:t>
          </a:r>
          <a:r>
            <a:rPr lang="en-US" sz="1800" kern="1200" dirty="0"/>
            <a:t> (Seren4)</a:t>
          </a:r>
        </a:p>
      </dsp:txBody>
      <dsp:txXfrm>
        <a:off x="21075" y="2138703"/>
        <a:ext cx="10549649" cy="389580"/>
      </dsp:txXfrm>
    </dsp:sp>
    <dsp:sp modelId="{877A5238-7C7E-46EF-B646-120EDF6C1ECE}">
      <dsp:nvSpPr>
        <dsp:cNvPr id="0" name=""/>
        <dsp:cNvSpPr/>
      </dsp:nvSpPr>
      <dsp:spPr>
        <a:xfrm>
          <a:off x="0" y="2549358"/>
          <a:ext cx="10591799" cy="2161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290" tIns="20320" rIns="113792" bIns="20320" numCol="1" spcCol="1270" anchor="t" anchorCtr="0">
          <a:noAutofit/>
        </a:bodyPr>
        <a:lstStyle/>
        <a:p>
          <a:pPr marL="171450" lvl="1" indent="-171450" algn="l" defTabSz="711200">
            <a:lnSpc>
              <a:spcPct val="150000"/>
            </a:lnSpc>
            <a:spcBef>
              <a:spcPct val="0"/>
            </a:spcBef>
            <a:spcAft>
              <a:spcPct val="20000"/>
            </a:spcAft>
            <a:buChar char="••"/>
          </a:pPr>
          <a:r>
            <a:rPr lang="ro-RO" sz="1600" kern="1200" dirty="0"/>
            <a:t>Suportă profiluri pentru </a:t>
          </a:r>
          <a:r>
            <a:rPr lang="en-US" sz="1600" b="0" i="1" kern="1200" dirty="0"/>
            <a:t>H2020 Societal Challenge - Secure societies</a:t>
          </a:r>
          <a:endParaRPr lang="en-US" sz="1600" i="1" kern="1200" dirty="0"/>
        </a:p>
        <a:p>
          <a:pPr marL="171450" lvl="1" indent="-171450" algn="l" defTabSz="711200">
            <a:lnSpc>
              <a:spcPct val="150000"/>
            </a:lnSpc>
            <a:spcBef>
              <a:spcPct val="0"/>
            </a:spcBef>
            <a:spcAft>
              <a:spcPct val="20000"/>
            </a:spcAft>
            <a:buChar char="••"/>
          </a:pPr>
          <a:r>
            <a:rPr lang="en-US" sz="1600" kern="1200" dirty="0"/>
            <a:t>https://www.security-research-map.eu/</a:t>
          </a:r>
        </a:p>
        <a:p>
          <a:pPr marL="171450" lvl="1" indent="-171450" algn="l" defTabSz="711200">
            <a:lnSpc>
              <a:spcPct val="150000"/>
            </a:lnSpc>
            <a:spcBef>
              <a:spcPct val="0"/>
            </a:spcBef>
            <a:spcAft>
              <a:spcPct val="20000"/>
            </a:spcAft>
            <a:buChar char="••"/>
          </a:pPr>
          <a:r>
            <a:rPr lang="ro-RO" sz="1600" kern="1200" dirty="0"/>
            <a:t>Utilizare deschisă; înregistrarea oferă facilități suplimentare</a:t>
          </a:r>
          <a:endParaRPr lang="en-US" sz="1600" kern="1200" dirty="0"/>
        </a:p>
        <a:p>
          <a:pPr marL="171450" lvl="1" indent="-171450" algn="l" defTabSz="711200">
            <a:lnSpc>
              <a:spcPct val="150000"/>
            </a:lnSpc>
            <a:spcBef>
              <a:spcPct val="0"/>
            </a:spcBef>
            <a:spcAft>
              <a:spcPct val="20000"/>
            </a:spcAft>
            <a:buChar char="••"/>
          </a:pPr>
          <a:r>
            <a:rPr lang="ro-RO" sz="1600" kern="1200" dirty="0"/>
            <a:t>Căutare bazată pe domeniul de activitate, domeniul H2020, experiența existentă</a:t>
          </a:r>
          <a:endParaRPr lang="en-US" sz="1600" kern="1200" dirty="0"/>
        </a:p>
        <a:p>
          <a:pPr marL="171450" lvl="1" indent="-171450" algn="l" defTabSz="711200">
            <a:lnSpc>
              <a:spcPct val="150000"/>
            </a:lnSpc>
            <a:spcBef>
              <a:spcPct val="0"/>
            </a:spcBef>
            <a:spcAft>
              <a:spcPct val="20000"/>
            </a:spcAft>
            <a:buChar char="••"/>
          </a:pPr>
          <a:r>
            <a:rPr lang="ro-RO" sz="1600" kern="1200" dirty="0"/>
            <a:t>Filtrări suplimentare disponibile</a:t>
          </a:r>
          <a:endParaRPr lang="en-US" sz="1600" kern="1200" dirty="0"/>
        </a:p>
      </dsp:txBody>
      <dsp:txXfrm>
        <a:off x="0" y="2549358"/>
        <a:ext cx="10591799" cy="216108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0F077-5F14-4027-A6E5-44ACFF49E594}">
      <dsp:nvSpPr>
        <dsp:cNvPr id="0" name=""/>
        <dsp:cNvSpPr/>
      </dsp:nvSpPr>
      <dsp:spPr>
        <a:xfrm>
          <a:off x="0" y="0"/>
          <a:ext cx="10058399" cy="551655"/>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dirty="0"/>
            <a:t>C. </a:t>
          </a:r>
          <a:r>
            <a:rPr lang="en-US" sz="1600" kern="1200" dirty="0"/>
            <a:t>RICH</a:t>
          </a:r>
        </a:p>
      </dsp:txBody>
      <dsp:txXfrm>
        <a:off x="26930" y="26930"/>
        <a:ext cx="10004539" cy="497795"/>
      </dsp:txXfrm>
    </dsp:sp>
    <dsp:sp modelId="{3A2DC207-E8A9-46B6-A434-5C8A1EFA6C0A}">
      <dsp:nvSpPr>
        <dsp:cNvPr id="0" name=""/>
        <dsp:cNvSpPr/>
      </dsp:nvSpPr>
      <dsp:spPr>
        <a:xfrm>
          <a:off x="0" y="440265"/>
          <a:ext cx="10058399"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0320" rIns="113792" bIns="20320" numCol="1" spcCol="1270" anchor="t" anchorCtr="0">
          <a:noAutofit/>
        </a:bodyPr>
        <a:lstStyle/>
        <a:p>
          <a:pPr marL="114300" lvl="1" indent="-114300" algn="l" defTabSz="533400">
            <a:lnSpc>
              <a:spcPct val="150000"/>
            </a:lnSpc>
            <a:spcBef>
              <a:spcPct val="0"/>
            </a:spcBef>
            <a:spcAft>
              <a:spcPct val="20000"/>
            </a:spcAft>
            <a:buChar char="••"/>
          </a:pPr>
          <a:r>
            <a:rPr lang="en-US" sz="1200" kern="1200" dirty="0" smtClean="0"/>
            <a:t>Re</a:t>
          </a:r>
          <a:r>
            <a:rPr lang="ro-RO" sz="1200" kern="1200" dirty="0" smtClean="0"/>
            <a:t>teaua </a:t>
          </a:r>
          <a:r>
            <a:rPr lang="ro-RO" sz="1200" kern="1200" dirty="0"/>
            <a:t>NCP pentru </a:t>
          </a:r>
          <a:r>
            <a:rPr lang="ro-RO" sz="1200" i="1" kern="1200" dirty="0"/>
            <a:t>H2020 </a:t>
          </a:r>
          <a:r>
            <a:rPr lang="en-US" sz="1200" b="0" i="1" kern="1200" dirty="0"/>
            <a:t>Research Infrastructures</a:t>
          </a:r>
          <a:endParaRPr lang="en-US" sz="1200" i="1" kern="1200" dirty="0"/>
        </a:p>
        <a:p>
          <a:pPr marL="114300" lvl="1" indent="-114300" algn="l" defTabSz="533400">
            <a:lnSpc>
              <a:spcPct val="150000"/>
            </a:lnSpc>
            <a:spcBef>
              <a:spcPct val="0"/>
            </a:spcBef>
            <a:spcAft>
              <a:spcPct val="20000"/>
            </a:spcAft>
            <a:buChar char="••"/>
          </a:pPr>
          <a:r>
            <a:rPr lang="en-US" sz="1200" i="1" kern="1200" dirty="0"/>
            <a:t>http://www.rich2020.eu/</a:t>
          </a:r>
        </a:p>
      </dsp:txBody>
      <dsp:txXfrm>
        <a:off x="0" y="440265"/>
        <a:ext cx="10058399" cy="645840"/>
      </dsp:txXfrm>
    </dsp:sp>
    <dsp:sp modelId="{7D76C1F6-2EAF-4E9E-87E6-43C74703FD73}">
      <dsp:nvSpPr>
        <dsp:cNvPr id="0" name=""/>
        <dsp:cNvSpPr/>
      </dsp:nvSpPr>
      <dsp:spPr>
        <a:xfrm>
          <a:off x="0" y="1066799"/>
          <a:ext cx="10058399" cy="551655"/>
        </a:xfrm>
        <a:prstGeom prst="roundRect">
          <a:avLst/>
        </a:prstGeom>
        <a:solidFill>
          <a:schemeClr val="accent3">
            <a:hueOff val="-1668671"/>
            <a:satOff val="-3088"/>
            <a:lumOff val="124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50000"/>
            </a:lnSpc>
            <a:spcBef>
              <a:spcPct val="0"/>
            </a:spcBef>
            <a:spcAft>
              <a:spcPct val="35000"/>
            </a:spcAft>
          </a:pPr>
          <a:r>
            <a:rPr lang="ro-RO" sz="1600" kern="1200" dirty="0"/>
            <a:t>C. Net4Society</a:t>
          </a:r>
          <a:endParaRPr lang="en-US" sz="1600" kern="1200" dirty="0"/>
        </a:p>
      </dsp:txBody>
      <dsp:txXfrm>
        <a:off x="26930" y="1093729"/>
        <a:ext cx="10004539" cy="497795"/>
      </dsp:txXfrm>
    </dsp:sp>
    <dsp:sp modelId="{877A5238-7C7E-46EF-B646-120EDF6C1ECE}">
      <dsp:nvSpPr>
        <dsp:cNvPr id="0" name=""/>
        <dsp:cNvSpPr/>
      </dsp:nvSpPr>
      <dsp:spPr>
        <a:xfrm>
          <a:off x="0" y="1560479"/>
          <a:ext cx="10058399"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0320" rIns="113792" bIns="20320" numCol="1" spcCol="1270" anchor="t" anchorCtr="0">
          <a:noAutofit/>
        </a:bodyPr>
        <a:lstStyle/>
        <a:p>
          <a:pPr marL="114300" lvl="1" indent="-114300" algn="l" defTabSz="533400">
            <a:lnSpc>
              <a:spcPct val="150000"/>
            </a:lnSpc>
            <a:spcBef>
              <a:spcPct val="0"/>
            </a:spcBef>
            <a:spcAft>
              <a:spcPct val="20000"/>
            </a:spcAft>
            <a:buChar char="••"/>
          </a:pPr>
          <a:r>
            <a:rPr lang="ro-RO" sz="1200" i="0" kern="1200" dirty="0"/>
            <a:t>Rețeaua NCP pentru </a:t>
          </a:r>
          <a:r>
            <a:rPr lang="ro-RO" sz="1200" b="0" i="1" kern="1200" dirty="0"/>
            <a:t>H2020 </a:t>
          </a:r>
          <a:r>
            <a:rPr lang="en-US" sz="1200" b="0" i="1" kern="1200" dirty="0"/>
            <a:t>Societal Challenge 6 ("Europe in a changing world: inclusive, innovative and reflective societies")</a:t>
          </a:r>
        </a:p>
        <a:p>
          <a:pPr marL="114300" lvl="1" indent="-114300" algn="l" defTabSz="533400">
            <a:lnSpc>
              <a:spcPct val="150000"/>
            </a:lnSpc>
            <a:spcBef>
              <a:spcPct val="0"/>
            </a:spcBef>
            <a:spcAft>
              <a:spcPct val="20000"/>
            </a:spcAft>
            <a:buChar char="••"/>
          </a:pPr>
          <a:r>
            <a:rPr lang="en-US" sz="1200" b="0" i="0" kern="1200" dirty="0"/>
            <a:t>https://www.net4society.eu/en/</a:t>
          </a:r>
        </a:p>
      </dsp:txBody>
      <dsp:txXfrm>
        <a:off x="0" y="1560479"/>
        <a:ext cx="10058399" cy="662400"/>
      </dsp:txXfrm>
    </dsp:sp>
    <dsp:sp modelId="{216236A3-7776-4E82-93B4-E26177EA5242}">
      <dsp:nvSpPr>
        <dsp:cNvPr id="0" name=""/>
        <dsp:cNvSpPr/>
      </dsp:nvSpPr>
      <dsp:spPr>
        <a:xfrm>
          <a:off x="0" y="2286001"/>
          <a:ext cx="10058399" cy="551655"/>
        </a:xfrm>
        <a:prstGeom prst="roundRect">
          <a:avLst/>
        </a:prstGeom>
        <a:solidFill>
          <a:schemeClr val="accent3">
            <a:hueOff val="-3337342"/>
            <a:satOff val="-6175"/>
            <a:lumOff val="248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b="0" i="0" kern="1200" dirty="0"/>
            <a:t>C. COSMOS2020</a:t>
          </a:r>
          <a:endParaRPr lang="en-US" sz="1600" b="0" i="0" kern="1200" dirty="0"/>
        </a:p>
      </dsp:txBody>
      <dsp:txXfrm>
        <a:off x="26930" y="2312931"/>
        <a:ext cx="10004539" cy="497795"/>
      </dsp:txXfrm>
    </dsp:sp>
    <dsp:sp modelId="{F091AE42-8A96-4B6D-AC79-3365F68F53B2}">
      <dsp:nvSpPr>
        <dsp:cNvPr id="0" name=""/>
        <dsp:cNvSpPr/>
      </dsp:nvSpPr>
      <dsp:spPr>
        <a:xfrm>
          <a:off x="0" y="2819400"/>
          <a:ext cx="10058399"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0320" rIns="113792" bIns="20320" numCol="1" spcCol="1270" anchor="t" anchorCtr="0">
          <a:noAutofit/>
        </a:bodyPr>
        <a:lstStyle/>
        <a:p>
          <a:pPr marL="114300" lvl="1" indent="-114300" algn="l" defTabSz="533400">
            <a:lnSpc>
              <a:spcPct val="150000"/>
            </a:lnSpc>
            <a:spcBef>
              <a:spcPct val="0"/>
            </a:spcBef>
            <a:spcAft>
              <a:spcPct val="20000"/>
            </a:spcAft>
            <a:buChar char="••"/>
          </a:pPr>
          <a:r>
            <a:rPr lang="ro-RO" sz="1200" b="0" i="0" kern="1200" dirty="0"/>
            <a:t>Rețeaua NCP pentru </a:t>
          </a:r>
          <a:r>
            <a:rPr lang="en-US" sz="1200" b="0" i="1" kern="1200" dirty="0"/>
            <a:t>“Space”</a:t>
          </a:r>
          <a:r>
            <a:rPr lang="ro-RO" sz="1200" b="0" i="0" kern="1200" dirty="0"/>
            <a:t> </a:t>
          </a:r>
          <a:endParaRPr lang="en-US" sz="1200" b="0" i="0" kern="1200" dirty="0"/>
        </a:p>
        <a:p>
          <a:pPr marL="114300" lvl="1" indent="-114300" algn="l" defTabSz="533400">
            <a:lnSpc>
              <a:spcPct val="150000"/>
            </a:lnSpc>
            <a:spcBef>
              <a:spcPct val="0"/>
            </a:spcBef>
            <a:spcAft>
              <a:spcPct val="20000"/>
            </a:spcAft>
            <a:buChar char="••"/>
          </a:pPr>
          <a:r>
            <a:rPr lang="en-US" sz="1200" b="0" i="0" kern="1200" dirty="0"/>
            <a:t>https://www.ncp-space.net/</a:t>
          </a:r>
        </a:p>
      </dsp:txBody>
      <dsp:txXfrm>
        <a:off x="0" y="2819400"/>
        <a:ext cx="10058399" cy="662400"/>
      </dsp:txXfrm>
    </dsp:sp>
    <dsp:sp modelId="{4EAAD4CA-2917-43E6-957D-D82D275EACCA}">
      <dsp:nvSpPr>
        <dsp:cNvPr id="0" name=""/>
        <dsp:cNvSpPr/>
      </dsp:nvSpPr>
      <dsp:spPr>
        <a:xfrm>
          <a:off x="0" y="3429000"/>
          <a:ext cx="10058399" cy="551655"/>
        </a:xfrm>
        <a:prstGeom prst="roundRect">
          <a:avLst/>
        </a:prstGeom>
        <a:solidFill>
          <a:schemeClr val="accent3">
            <a:hueOff val="-5006012"/>
            <a:satOff val="-9263"/>
            <a:lumOff val="37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i="0" kern="1200" dirty="0"/>
            <a:t>&amp; others</a:t>
          </a:r>
        </a:p>
      </dsp:txBody>
      <dsp:txXfrm>
        <a:off x="26930" y="3455930"/>
        <a:ext cx="10004539" cy="497795"/>
      </dsp:txXfrm>
    </dsp:sp>
    <dsp:sp modelId="{DE19AF71-9071-4B1D-85E8-25C58BAE1EE5}">
      <dsp:nvSpPr>
        <dsp:cNvPr id="0" name=""/>
        <dsp:cNvSpPr/>
      </dsp:nvSpPr>
      <dsp:spPr>
        <a:xfrm>
          <a:off x="0" y="3962402"/>
          <a:ext cx="10058399"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0320" rIns="113792" bIns="20320" numCol="1" spcCol="1270" anchor="t" anchorCtr="0">
          <a:noAutofit/>
        </a:bodyPr>
        <a:lstStyle/>
        <a:p>
          <a:pPr marL="114300" lvl="1" indent="-114300" algn="l" defTabSz="533400">
            <a:lnSpc>
              <a:spcPct val="150000"/>
            </a:lnSpc>
            <a:spcBef>
              <a:spcPct val="0"/>
            </a:spcBef>
            <a:spcAft>
              <a:spcPct val="20000"/>
            </a:spcAft>
            <a:buChar char="••"/>
          </a:pPr>
          <a:r>
            <a:rPr lang="en-US" sz="1200" b="0" i="0" kern="1200" dirty="0"/>
            <a:t>Lista </a:t>
          </a:r>
          <a:r>
            <a:rPr lang="en-US" sz="1200" b="0" i="0" kern="1200" dirty="0" err="1"/>
            <a:t>complet</a:t>
          </a:r>
          <a:r>
            <a:rPr lang="ro-RO" sz="1200" b="0" i="0" kern="1200" dirty="0"/>
            <a:t>ă este disponibilă aici:</a:t>
          </a:r>
          <a:endParaRPr lang="en-US" sz="1200" b="0" i="0" kern="1200" dirty="0"/>
        </a:p>
        <a:p>
          <a:pPr marL="114300" lvl="1" indent="-114300" algn="l" defTabSz="533400">
            <a:lnSpc>
              <a:spcPct val="150000"/>
            </a:lnSpc>
            <a:spcBef>
              <a:spcPct val="0"/>
            </a:spcBef>
            <a:spcAft>
              <a:spcPct val="20000"/>
            </a:spcAft>
            <a:buChar char="••"/>
          </a:pPr>
          <a:r>
            <a:rPr lang="en-US" sz="1200" b="0" i="0" kern="1200" dirty="0"/>
            <a:t>https://www.ncpacademy.eu/useful-links/</a:t>
          </a:r>
        </a:p>
      </dsp:txBody>
      <dsp:txXfrm>
        <a:off x="0" y="3962402"/>
        <a:ext cx="10058399" cy="645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ED654-9FA2-432B-A80A-22BBB963A30B}">
      <dsp:nvSpPr>
        <dsp:cNvPr id="0" name=""/>
        <dsp:cNvSpPr/>
      </dsp:nvSpPr>
      <dsp:spPr>
        <a:xfrm>
          <a:off x="5329" y="391432"/>
          <a:ext cx="1702108" cy="127058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ro-RO" sz="1200" b="1" kern="1200" dirty="0"/>
            <a:t>p</a:t>
          </a:r>
          <a:r>
            <a:rPr lang="en-US" sz="1200" b="1" kern="1200" dirty="0" err="1"/>
            <a:t>roiecte</a:t>
          </a:r>
          <a:r>
            <a:rPr lang="en-US" sz="1200" b="1" kern="1200" dirty="0"/>
            <a:t> </a:t>
          </a:r>
          <a:r>
            <a:rPr lang="en-US" sz="1200" b="1" kern="1200" dirty="0" err="1"/>
            <a:t>depuse</a:t>
          </a:r>
          <a:r>
            <a:rPr lang="ro-RO" sz="1200" b="1" kern="1200" dirty="0"/>
            <a:t> </a:t>
          </a:r>
          <a:r>
            <a:rPr lang="ro-RO" sz="1200" b="0" kern="1200" dirty="0"/>
            <a:t>l</a:t>
          </a:r>
          <a:r>
            <a:rPr lang="en-US" sz="1200" kern="1200" dirty="0"/>
            <a:t>a </a:t>
          </a:r>
          <a:r>
            <a:rPr lang="en-US" sz="1200" kern="1200" dirty="0" err="1"/>
            <a:t>Programul</a:t>
          </a:r>
          <a:r>
            <a:rPr lang="en-US" sz="1200" kern="1200" dirty="0"/>
            <a:t> </a:t>
          </a:r>
          <a:r>
            <a:rPr lang="en-US" sz="1200" kern="1200" dirty="0" err="1"/>
            <a:t>cadru</a:t>
          </a:r>
          <a:r>
            <a:rPr lang="en-US" sz="1200" kern="1200" dirty="0"/>
            <a:t> al UE </a:t>
          </a:r>
          <a:r>
            <a:rPr lang="en-US" sz="1200" kern="1200" dirty="0" err="1"/>
            <a:t>Orizont</a:t>
          </a:r>
          <a:r>
            <a:rPr lang="en-US" sz="1200" kern="1200" dirty="0"/>
            <a:t> 2020 </a:t>
          </a:r>
          <a:r>
            <a:rPr lang="en-US" sz="1200" kern="1200" dirty="0" err="1"/>
            <a:t>sau</a:t>
          </a:r>
          <a:r>
            <a:rPr lang="en-US" sz="1200" kern="1200" dirty="0"/>
            <a:t> </a:t>
          </a:r>
          <a:r>
            <a:rPr lang="en-US" sz="1200" kern="1200" dirty="0" err="1"/>
            <a:t>alte</a:t>
          </a:r>
          <a:r>
            <a:rPr lang="en-US" sz="1200" kern="1200" dirty="0"/>
            <a:t> </a:t>
          </a:r>
          <a:r>
            <a:rPr lang="en-US" sz="1200" kern="1200" dirty="0" err="1"/>
            <a:t>programe</a:t>
          </a:r>
          <a:r>
            <a:rPr lang="en-US" sz="1200" kern="1200" dirty="0"/>
            <a:t> de </a:t>
          </a:r>
          <a:r>
            <a:rPr lang="en-US" sz="1200" kern="1200" dirty="0" err="1"/>
            <a:t>cercetare</a:t>
          </a:r>
          <a:r>
            <a:rPr lang="en-US" sz="1200" kern="1200" dirty="0"/>
            <a:t> din </a:t>
          </a:r>
          <a:r>
            <a:rPr lang="en-US" sz="1200" kern="1200" dirty="0" err="1"/>
            <a:t>cadrul</a:t>
          </a:r>
          <a:r>
            <a:rPr lang="en-US" sz="1200" kern="1200" dirty="0"/>
            <a:t> UE;</a:t>
          </a:r>
          <a:endParaRPr lang="en-US" sz="1200" b="1" kern="1200" dirty="0"/>
        </a:p>
      </dsp:txBody>
      <dsp:txXfrm>
        <a:off x="35100" y="421203"/>
        <a:ext cx="1642566" cy="1240817"/>
      </dsp:txXfrm>
    </dsp:sp>
    <dsp:sp modelId="{9ED98B1A-ABF2-4F87-A964-28D47D3C5A81}">
      <dsp:nvSpPr>
        <dsp:cNvPr id="0" name=""/>
        <dsp:cNvSpPr/>
      </dsp:nvSpPr>
      <dsp:spPr>
        <a:xfrm>
          <a:off x="5329" y="1662020"/>
          <a:ext cx="1702108" cy="546352"/>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b="1" kern="1200" dirty="0"/>
            <a:t>12</a:t>
          </a:r>
          <a:endParaRPr lang="en-US" sz="1700" kern="1200" dirty="0"/>
        </a:p>
      </dsp:txBody>
      <dsp:txXfrm>
        <a:off x="5329" y="1662020"/>
        <a:ext cx="1198668" cy="546352"/>
      </dsp:txXfrm>
    </dsp:sp>
    <dsp:sp modelId="{0A53549D-DD65-4B46-B486-023095DBDD48}">
      <dsp:nvSpPr>
        <dsp:cNvPr id="0" name=""/>
        <dsp:cNvSpPr/>
      </dsp:nvSpPr>
      <dsp:spPr>
        <a:xfrm>
          <a:off x="1219203" y="1763720"/>
          <a:ext cx="595738" cy="595738"/>
        </a:xfrm>
        <a:prstGeom prst="ellipse">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7A3588-B2C3-45FE-B816-EAF8871F330D}">
      <dsp:nvSpPr>
        <dsp:cNvPr id="0" name=""/>
        <dsp:cNvSpPr/>
      </dsp:nvSpPr>
      <dsp:spPr>
        <a:xfrm>
          <a:off x="1995476" y="391432"/>
          <a:ext cx="1702108" cy="127058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556224"/>
              <a:satOff val="-1029"/>
              <a:lumOff val="4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ro-RO" sz="1200" b="1" kern="1200" dirty="0"/>
            <a:t>n</a:t>
          </a:r>
          <a:r>
            <a:rPr lang="en-US" sz="1200" b="1" kern="1200" dirty="0"/>
            <a:t>oi </a:t>
          </a:r>
          <a:r>
            <a:rPr lang="en-US" sz="1200" b="1" kern="1200" dirty="0" err="1"/>
            <a:t>cercetători</a:t>
          </a:r>
          <a:r>
            <a:rPr lang="ro-RO" sz="1200" b="1" kern="1200" dirty="0"/>
            <a:t> </a:t>
          </a:r>
          <a:r>
            <a:rPr lang="en-US" sz="1200" kern="1200" dirty="0" err="1"/>
            <a:t>în</a:t>
          </a:r>
          <a:r>
            <a:rPr lang="en-US" sz="1200" kern="1200" dirty="0"/>
            <a:t> </a:t>
          </a:r>
          <a:r>
            <a:rPr lang="en-US" sz="1200" kern="1200" dirty="0" err="1"/>
            <a:t>entitățile</a:t>
          </a:r>
          <a:r>
            <a:rPr lang="en-US" sz="1200" kern="1200" dirty="0"/>
            <a:t> care </a:t>
          </a:r>
          <a:r>
            <a:rPr lang="en-US" sz="1200" kern="1200" dirty="0" err="1"/>
            <a:t>beneficiază</a:t>
          </a:r>
          <a:r>
            <a:rPr lang="en-US" sz="1200" kern="1200" dirty="0"/>
            <a:t> de </a:t>
          </a:r>
          <a:r>
            <a:rPr lang="en-US" sz="1200" kern="1200" dirty="0" err="1"/>
            <a:t>sprijin</a:t>
          </a:r>
          <a:r>
            <a:rPr lang="en-US" sz="1200" kern="1200" dirty="0"/>
            <a:t> (3 </a:t>
          </a:r>
          <a:r>
            <a:rPr lang="en-US" sz="1200" kern="1200" dirty="0" err="1"/>
            <a:t>femei</a:t>
          </a:r>
          <a:r>
            <a:rPr lang="en-US" sz="1200" kern="1200" dirty="0"/>
            <a:t> </a:t>
          </a:r>
          <a:r>
            <a:rPr lang="en-US" sz="1200" kern="1200" dirty="0" err="1"/>
            <a:t>și</a:t>
          </a:r>
          <a:r>
            <a:rPr lang="en-US" sz="1200" kern="1200" dirty="0"/>
            <a:t> 3 </a:t>
          </a:r>
          <a:r>
            <a:rPr lang="en-US" sz="1200" kern="1200" dirty="0" err="1"/>
            <a:t>bărbați</a:t>
          </a:r>
          <a:r>
            <a:rPr lang="en-US" sz="1200" kern="1200" dirty="0"/>
            <a:t>);</a:t>
          </a:r>
        </a:p>
      </dsp:txBody>
      <dsp:txXfrm>
        <a:off x="2025247" y="421203"/>
        <a:ext cx="1642566" cy="1240817"/>
      </dsp:txXfrm>
    </dsp:sp>
    <dsp:sp modelId="{4A6E27A6-3C88-457C-8A53-3C7319AB73C6}">
      <dsp:nvSpPr>
        <dsp:cNvPr id="0" name=""/>
        <dsp:cNvSpPr/>
      </dsp:nvSpPr>
      <dsp:spPr>
        <a:xfrm>
          <a:off x="1995476" y="1662020"/>
          <a:ext cx="1702108" cy="546352"/>
        </a:xfrm>
        <a:prstGeom prst="rect">
          <a:avLst/>
        </a:prstGeom>
        <a:solidFill>
          <a:schemeClr val="accent3">
            <a:hueOff val="-556224"/>
            <a:satOff val="-1029"/>
            <a:lumOff val="414"/>
            <a:alphaOff val="0"/>
          </a:schemeClr>
        </a:solidFill>
        <a:ln w="15875" cap="rnd" cmpd="sng" algn="ctr">
          <a:solidFill>
            <a:schemeClr val="accent3">
              <a:hueOff val="-556224"/>
              <a:satOff val="-1029"/>
              <a:lumOff val="4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b="1" kern="1200" dirty="0"/>
            <a:t>6</a:t>
          </a:r>
          <a:endParaRPr lang="en-US" sz="1700" kern="1200" dirty="0"/>
        </a:p>
      </dsp:txBody>
      <dsp:txXfrm>
        <a:off x="1995476" y="1662020"/>
        <a:ext cx="1198668" cy="546352"/>
      </dsp:txXfrm>
    </dsp:sp>
    <dsp:sp modelId="{70BCE7F5-46C0-4C6F-B501-2CC7D94B1760}">
      <dsp:nvSpPr>
        <dsp:cNvPr id="0" name=""/>
        <dsp:cNvSpPr/>
      </dsp:nvSpPr>
      <dsp:spPr>
        <a:xfrm>
          <a:off x="3242294" y="1748803"/>
          <a:ext cx="595738" cy="595738"/>
        </a:xfrm>
        <a:prstGeom prst="ellipse">
          <a:avLst/>
        </a:prstGeom>
        <a:solidFill>
          <a:schemeClr val="accent3">
            <a:tint val="40000"/>
            <a:alpha val="90000"/>
            <a:hueOff val="-430330"/>
            <a:satOff val="276"/>
            <a:lumOff val="52"/>
            <a:alphaOff val="0"/>
          </a:schemeClr>
        </a:solidFill>
        <a:ln w="15875" cap="rnd" cmpd="sng" algn="ctr">
          <a:solidFill>
            <a:schemeClr val="accent3">
              <a:tint val="40000"/>
              <a:alpha val="90000"/>
              <a:hueOff val="-430330"/>
              <a:satOff val="276"/>
              <a:lumOff val="52"/>
              <a:alphaOff val="0"/>
            </a:schemeClr>
          </a:solidFill>
          <a:prstDash val="solid"/>
        </a:ln>
        <a:effectLst/>
      </dsp:spPr>
      <dsp:style>
        <a:lnRef idx="2">
          <a:scrgbClr r="0" g="0" b="0"/>
        </a:lnRef>
        <a:fillRef idx="1">
          <a:scrgbClr r="0" g="0" b="0"/>
        </a:fillRef>
        <a:effectRef idx="0">
          <a:scrgbClr r="0" g="0" b="0"/>
        </a:effectRef>
        <a:fontRef idx="minor"/>
      </dsp:style>
    </dsp:sp>
    <dsp:sp modelId="{4D4817E9-1C78-4A79-9DD4-0E270B0950FA}">
      <dsp:nvSpPr>
        <dsp:cNvPr id="0" name=""/>
        <dsp:cNvSpPr/>
      </dsp:nvSpPr>
      <dsp:spPr>
        <a:xfrm>
          <a:off x="3985622" y="391432"/>
          <a:ext cx="1702108" cy="127058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1112447"/>
              <a:satOff val="-2058"/>
              <a:lumOff val="8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ro-RO" sz="1200" b="1" kern="1200" dirty="0"/>
            <a:t>i</a:t>
          </a:r>
          <a:r>
            <a:rPr lang="en-US" sz="1200" b="1" kern="1200" dirty="0" err="1"/>
            <a:t>nvestiții</a:t>
          </a:r>
          <a:r>
            <a:rPr lang="en-US" sz="1200" b="1" kern="1200" dirty="0"/>
            <a:t> private</a:t>
          </a:r>
          <a:r>
            <a:rPr lang="ro-RO" sz="1200" b="1" kern="1200" dirty="0"/>
            <a:t> </a:t>
          </a:r>
          <a:r>
            <a:rPr lang="ro-RO" sz="1200" b="0" kern="1200" dirty="0"/>
            <a:t>c</a:t>
          </a:r>
          <a:r>
            <a:rPr lang="en-US" sz="1200" kern="1200" dirty="0" err="1"/>
            <a:t>ombinate</a:t>
          </a:r>
          <a:r>
            <a:rPr lang="en-US" sz="1200" kern="1200" dirty="0"/>
            <a:t> cu </a:t>
          </a:r>
          <a:r>
            <a:rPr lang="en-US" sz="1200" kern="1200" dirty="0" err="1"/>
            <a:t>sprijinul</a:t>
          </a:r>
          <a:r>
            <a:rPr lang="en-US" sz="1200" kern="1200" dirty="0"/>
            <a:t> public </a:t>
          </a:r>
          <a:r>
            <a:rPr lang="en-US" sz="1200" kern="1200" dirty="0" err="1"/>
            <a:t>pentru</a:t>
          </a:r>
          <a:r>
            <a:rPr lang="en-US" sz="1200" kern="1200" dirty="0"/>
            <a:t> </a:t>
          </a:r>
          <a:r>
            <a:rPr lang="en-US" sz="1200" kern="1200" dirty="0" err="1"/>
            <a:t>proiecte</a:t>
          </a:r>
          <a:r>
            <a:rPr lang="en-US" sz="1200" kern="1200" dirty="0"/>
            <a:t> de </a:t>
          </a:r>
          <a:r>
            <a:rPr lang="en-US" sz="1200" kern="1200" dirty="0" err="1"/>
            <a:t>inovare</a:t>
          </a:r>
          <a:r>
            <a:rPr lang="en-US" sz="1200" kern="1200" dirty="0"/>
            <a:t> </a:t>
          </a:r>
          <a:r>
            <a:rPr lang="en-US" sz="1200" kern="1200" dirty="0" err="1"/>
            <a:t>sau</a:t>
          </a:r>
          <a:r>
            <a:rPr lang="en-US" sz="1200" kern="1200" dirty="0"/>
            <a:t> de C&amp;D;</a:t>
          </a:r>
          <a:endParaRPr lang="en-US" sz="1200" b="1" kern="1200" dirty="0"/>
        </a:p>
      </dsp:txBody>
      <dsp:txXfrm>
        <a:off x="4015393" y="421203"/>
        <a:ext cx="1642566" cy="1240817"/>
      </dsp:txXfrm>
    </dsp:sp>
    <dsp:sp modelId="{08F112C2-1127-41CB-BA8C-821A0F5E5921}">
      <dsp:nvSpPr>
        <dsp:cNvPr id="0" name=""/>
        <dsp:cNvSpPr/>
      </dsp:nvSpPr>
      <dsp:spPr>
        <a:xfrm>
          <a:off x="3985622" y="1662020"/>
          <a:ext cx="1702108" cy="546352"/>
        </a:xfrm>
        <a:prstGeom prst="rect">
          <a:avLst/>
        </a:prstGeom>
        <a:solidFill>
          <a:schemeClr val="accent3">
            <a:hueOff val="-1112447"/>
            <a:satOff val="-2058"/>
            <a:lumOff val="827"/>
            <a:alphaOff val="0"/>
          </a:schemeClr>
        </a:solidFill>
        <a:ln w="15875" cap="rnd" cmpd="sng" algn="ctr">
          <a:solidFill>
            <a:schemeClr val="accent3">
              <a:hueOff val="-1112447"/>
              <a:satOff val="-2058"/>
              <a:lumOff val="82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b="1" kern="1200" dirty="0"/>
            <a:t>300.000,00 Euro</a:t>
          </a:r>
          <a:endParaRPr lang="en-US" sz="1700" kern="1200" dirty="0"/>
        </a:p>
      </dsp:txBody>
      <dsp:txXfrm>
        <a:off x="3985622" y="1662020"/>
        <a:ext cx="1198668" cy="546352"/>
      </dsp:txXfrm>
    </dsp:sp>
    <dsp:sp modelId="{75352989-A9A8-4C14-BE15-C355182BB9CB}">
      <dsp:nvSpPr>
        <dsp:cNvPr id="0" name=""/>
        <dsp:cNvSpPr/>
      </dsp:nvSpPr>
      <dsp:spPr>
        <a:xfrm>
          <a:off x="5232440" y="1748803"/>
          <a:ext cx="595738" cy="595738"/>
        </a:xfrm>
        <a:prstGeom prst="ellipse">
          <a:avLst/>
        </a:prstGeom>
        <a:solidFill>
          <a:schemeClr val="accent3">
            <a:tint val="40000"/>
            <a:alpha val="90000"/>
            <a:hueOff val="-860659"/>
            <a:satOff val="553"/>
            <a:lumOff val="104"/>
            <a:alphaOff val="0"/>
          </a:schemeClr>
        </a:solidFill>
        <a:ln w="15875" cap="rnd" cmpd="sng" algn="ctr">
          <a:solidFill>
            <a:schemeClr val="accent3">
              <a:tint val="40000"/>
              <a:alpha val="90000"/>
              <a:hueOff val="-860659"/>
              <a:satOff val="553"/>
              <a:lumOff val="104"/>
              <a:alphaOff val="0"/>
            </a:schemeClr>
          </a:solidFill>
          <a:prstDash val="solid"/>
        </a:ln>
        <a:effectLst/>
      </dsp:spPr>
      <dsp:style>
        <a:lnRef idx="2">
          <a:scrgbClr r="0" g="0" b="0"/>
        </a:lnRef>
        <a:fillRef idx="1">
          <a:scrgbClr r="0" g="0" b="0"/>
        </a:fillRef>
        <a:effectRef idx="0">
          <a:scrgbClr r="0" g="0" b="0"/>
        </a:effectRef>
        <a:fontRef idx="minor"/>
      </dsp:style>
    </dsp:sp>
    <dsp:sp modelId="{72A0B5F8-633A-4875-BB04-A1F9A8896605}">
      <dsp:nvSpPr>
        <dsp:cNvPr id="0" name=""/>
        <dsp:cNvSpPr/>
      </dsp:nvSpPr>
      <dsp:spPr>
        <a:xfrm>
          <a:off x="5975768" y="391432"/>
          <a:ext cx="1702108" cy="127058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1668671"/>
              <a:satOff val="-3088"/>
              <a:lumOff val="12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ro-RO" sz="1200" b="1" kern="1200" dirty="0"/>
            <a:t>c</a:t>
          </a:r>
          <a:r>
            <a:rPr lang="en-US" sz="1200" b="1" kern="1200" dirty="0" err="1"/>
            <a:t>entru</a:t>
          </a:r>
          <a:r>
            <a:rPr lang="en-US" sz="1200" b="1" kern="1200" dirty="0"/>
            <a:t> </a:t>
          </a:r>
          <a:r>
            <a:rPr lang="en-US" sz="1200" b="1" kern="1200" dirty="0" err="1"/>
            <a:t>supor</a:t>
          </a:r>
          <a:r>
            <a:rPr lang="ro-RO" sz="1200" b="1" kern="1200" dirty="0"/>
            <a:t>t </a:t>
          </a:r>
          <a:r>
            <a:rPr lang="en-US" sz="1200" kern="1200" dirty="0" err="1"/>
            <a:t>pentru</a:t>
          </a:r>
          <a:r>
            <a:rPr lang="en-US" sz="1200" kern="1200" dirty="0"/>
            <a:t> </a:t>
          </a:r>
          <a:r>
            <a:rPr lang="en-US" sz="1200" kern="1200" dirty="0" err="1"/>
            <a:t>aplicații</a:t>
          </a:r>
          <a:r>
            <a:rPr lang="en-US" sz="1200" kern="1200" dirty="0"/>
            <a:t> la </a:t>
          </a:r>
          <a:r>
            <a:rPr lang="en-US" sz="1200" kern="1200" dirty="0" err="1"/>
            <a:t>Orizont</a:t>
          </a:r>
          <a:r>
            <a:rPr lang="en-US" sz="1200" kern="1200" dirty="0"/>
            <a:t> 2020 </a:t>
          </a:r>
          <a:r>
            <a:rPr lang="en-US" sz="1200" kern="1200" dirty="0" err="1"/>
            <a:t>și</a:t>
          </a:r>
          <a:r>
            <a:rPr lang="en-US" sz="1200" kern="1200" dirty="0"/>
            <a:t> la </a:t>
          </a:r>
          <a:r>
            <a:rPr lang="en-US" sz="1200" kern="1200" dirty="0" err="1"/>
            <a:t>alte</a:t>
          </a:r>
          <a:r>
            <a:rPr lang="en-US" sz="1200" kern="1200" dirty="0"/>
            <a:t> </a:t>
          </a:r>
          <a:r>
            <a:rPr lang="en-US" sz="1200" kern="1200" dirty="0" err="1"/>
            <a:t>programe</a:t>
          </a:r>
          <a:r>
            <a:rPr lang="en-US" sz="1200" kern="1200" dirty="0"/>
            <a:t> </a:t>
          </a:r>
          <a:r>
            <a:rPr lang="en-US" sz="1200" kern="1200" dirty="0" err="1"/>
            <a:t>internaționale</a:t>
          </a:r>
          <a:r>
            <a:rPr lang="en-US" sz="1200" kern="1200" dirty="0"/>
            <a:t>;</a:t>
          </a:r>
        </a:p>
      </dsp:txBody>
      <dsp:txXfrm>
        <a:off x="6005539" y="421203"/>
        <a:ext cx="1642566" cy="1240817"/>
      </dsp:txXfrm>
    </dsp:sp>
    <dsp:sp modelId="{D5F17EBB-650A-498C-8630-52787CD8547B}">
      <dsp:nvSpPr>
        <dsp:cNvPr id="0" name=""/>
        <dsp:cNvSpPr/>
      </dsp:nvSpPr>
      <dsp:spPr>
        <a:xfrm>
          <a:off x="5975768" y="1662020"/>
          <a:ext cx="1702108" cy="546352"/>
        </a:xfrm>
        <a:prstGeom prst="rect">
          <a:avLst/>
        </a:prstGeom>
        <a:solidFill>
          <a:schemeClr val="accent3">
            <a:hueOff val="-1668671"/>
            <a:satOff val="-3088"/>
            <a:lumOff val="1241"/>
            <a:alphaOff val="0"/>
          </a:schemeClr>
        </a:solidFill>
        <a:ln w="15875" cap="rnd" cmpd="sng" algn="ctr">
          <a:solidFill>
            <a:schemeClr val="accent3">
              <a:hueOff val="-1668671"/>
              <a:satOff val="-3088"/>
              <a:lumOff val="12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b="1" kern="1200" dirty="0"/>
            <a:t>1</a:t>
          </a:r>
          <a:endParaRPr lang="en-US" sz="1700" kern="1200" dirty="0"/>
        </a:p>
      </dsp:txBody>
      <dsp:txXfrm>
        <a:off x="5975768" y="1662020"/>
        <a:ext cx="1198668" cy="546352"/>
      </dsp:txXfrm>
    </dsp:sp>
    <dsp:sp modelId="{E0EF1FC7-DDBC-45E9-B31B-10F61251BA45}">
      <dsp:nvSpPr>
        <dsp:cNvPr id="0" name=""/>
        <dsp:cNvSpPr/>
      </dsp:nvSpPr>
      <dsp:spPr>
        <a:xfrm>
          <a:off x="7222586" y="1748803"/>
          <a:ext cx="595738" cy="595738"/>
        </a:xfrm>
        <a:prstGeom prst="ellipse">
          <a:avLst/>
        </a:prstGeom>
        <a:solidFill>
          <a:schemeClr val="accent3">
            <a:tint val="40000"/>
            <a:alpha val="90000"/>
            <a:hueOff val="-1290989"/>
            <a:satOff val="829"/>
            <a:lumOff val="156"/>
            <a:alphaOff val="0"/>
          </a:schemeClr>
        </a:solidFill>
        <a:ln w="15875" cap="rnd" cmpd="sng" algn="ctr">
          <a:solidFill>
            <a:schemeClr val="accent3">
              <a:tint val="40000"/>
              <a:alpha val="90000"/>
              <a:hueOff val="-1290989"/>
              <a:satOff val="829"/>
              <a:lumOff val="156"/>
              <a:alphaOff val="0"/>
            </a:schemeClr>
          </a:solidFill>
          <a:prstDash val="solid"/>
        </a:ln>
        <a:effectLst/>
      </dsp:spPr>
      <dsp:style>
        <a:lnRef idx="2">
          <a:scrgbClr r="0" g="0" b="0"/>
        </a:lnRef>
        <a:fillRef idx="1">
          <a:scrgbClr r="0" g="0" b="0"/>
        </a:fillRef>
        <a:effectRef idx="0">
          <a:scrgbClr r="0" g="0" b="0"/>
        </a:effectRef>
        <a:fontRef idx="minor"/>
      </dsp:style>
    </dsp:sp>
    <dsp:sp modelId="{71CDF8FC-19DB-4012-BDCF-29C6B486EDFB}">
      <dsp:nvSpPr>
        <dsp:cNvPr id="0" name=""/>
        <dsp:cNvSpPr/>
      </dsp:nvSpPr>
      <dsp:spPr>
        <a:xfrm>
          <a:off x="7965915" y="391432"/>
          <a:ext cx="1702108" cy="127058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2224894"/>
              <a:satOff val="-4117"/>
              <a:lumOff val="16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ro-RO" sz="1200" b="1" kern="1200" dirty="0"/>
            <a:t>p</a:t>
          </a:r>
          <a:r>
            <a:rPr lang="en-US" sz="1200" b="1" kern="1200" dirty="0" err="1"/>
            <a:t>ublicații</a:t>
          </a:r>
          <a:r>
            <a:rPr lang="en-US" sz="1200" b="1" kern="1200" dirty="0"/>
            <a:t> </a:t>
          </a:r>
          <a:r>
            <a:rPr lang="en-US" sz="1200" b="1" kern="1200" dirty="0" err="1"/>
            <a:t>științifice</a:t>
          </a:r>
          <a:r>
            <a:rPr lang="ro-RO" sz="1200" b="1" kern="1200" dirty="0"/>
            <a:t> </a:t>
          </a:r>
          <a:r>
            <a:rPr lang="en-US" sz="1200" kern="1200" dirty="0" err="1"/>
            <a:t>rezultate</a:t>
          </a:r>
          <a:r>
            <a:rPr lang="en-US" sz="1200" kern="1200" dirty="0"/>
            <a:t> din </a:t>
          </a:r>
          <a:r>
            <a:rPr lang="en-US" sz="1200" kern="1200" dirty="0" err="1"/>
            <a:t>proiecte</a:t>
          </a:r>
          <a:r>
            <a:rPr lang="en-US" sz="1200" kern="1200" dirty="0"/>
            <a:t>;</a:t>
          </a:r>
        </a:p>
      </dsp:txBody>
      <dsp:txXfrm>
        <a:off x="7995686" y="421203"/>
        <a:ext cx="1642566" cy="1240817"/>
      </dsp:txXfrm>
    </dsp:sp>
    <dsp:sp modelId="{A762988A-A39A-4495-97A4-5EAE3A58AF66}">
      <dsp:nvSpPr>
        <dsp:cNvPr id="0" name=""/>
        <dsp:cNvSpPr/>
      </dsp:nvSpPr>
      <dsp:spPr>
        <a:xfrm>
          <a:off x="7965915" y="1662020"/>
          <a:ext cx="1702108" cy="546352"/>
        </a:xfrm>
        <a:prstGeom prst="rect">
          <a:avLst/>
        </a:prstGeom>
        <a:solidFill>
          <a:schemeClr val="accent3">
            <a:hueOff val="-2224894"/>
            <a:satOff val="-4117"/>
            <a:lumOff val="1655"/>
            <a:alphaOff val="0"/>
          </a:schemeClr>
        </a:solidFill>
        <a:ln w="15875" cap="rnd" cmpd="sng" algn="ctr">
          <a:solidFill>
            <a:schemeClr val="accent3">
              <a:hueOff val="-2224894"/>
              <a:satOff val="-4117"/>
              <a:lumOff val="16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b="1" kern="1200" dirty="0"/>
            <a:t>24</a:t>
          </a:r>
          <a:endParaRPr lang="en-US" sz="1700" kern="1200" dirty="0"/>
        </a:p>
      </dsp:txBody>
      <dsp:txXfrm>
        <a:off x="7965915" y="1662020"/>
        <a:ext cx="1198668" cy="546352"/>
      </dsp:txXfrm>
    </dsp:sp>
    <dsp:sp modelId="{6A62AA0B-4337-452C-B9B7-5005B29E947E}">
      <dsp:nvSpPr>
        <dsp:cNvPr id="0" name=""/>
        <dsp:cNvSpPr/>
      </dsp:nvSpPr>
      <dsp:spPr>
        <a:xfrm>
          <a:off x="9212733" y="1748803"/>
          <a:ext cx="595738" cy="595738"/>
        </a:xfrm>
        <a:prstGeom prst="ellipse">
          <a:avLst/>
        </a:prstGeom>
        <a:solidFill>
          <a:schemeClr val="accent3">
            <a:tint val="40000"/>
            <a:alpha val="90000"/>
            <a:hueOff val="-1721319"/>
            <a:satOff val="1106"/>
            <a:lumOff val="208"/>
            <a:alphaOff val="0"/>
          </a:schemeClr>
        </a:solidFill>
        <a:ln w="15875" cap="rnd" cmpd="sng" algn="ctr">
          <a:solidFill>
            <a:schemeClr val="accent3">
              <a:tint val="40000"/>
              <a:alpha val="90000"/>
              <a:hueOff val="-1721319"/>
              <a:satOff val="1106"/>
              <a:lumOff val="208"/>
              <a:alphaOff val="0"/>
            </a:schemeClr>
          </a:solidFill>
          <a:prstDash val="solid"/>
        </a:ln>
        <a:effectLst/>
      </dsp:spPr>
      <dsp:style>
        <a:lnRef idx="2">
          <a:scrgbClr r="0" g="0" b="0"/>
        </a:lnRef>
        <a:fillRef idx="1">
          <a:scrgbClr r="0" g="0" b="0"/>
        </a:fillRef>
        <a:effectRef idx="0">
          <a:scrgbClr r="0" g="0" b="0"/>
        </a:effectRef>
        <a:fontRef idx="minor"/>
      </dsp:style>
    </dsp:sp>
    <dsp:sp modelId="{A4343898-494E-430D-B3FF-4AB242B13026}">
      <dsp:nvSpPr>
        <dsp:cNvPr id="0" name=""/>
        <dsp:cNvSpPr/>
      </dsp:nvSpPr>
      <dsp:spPr>
        <a:xfrm>
          <a:off x="5329" y="2639598"/>
          <a:ext cx="1702108" cy="127058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2781118"/>
              <a:satOff val="-5146"/>
              <a:lumOff val="20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err="1"/>
            <a:t>Valoare</a:t>
          </a:r>
          <a:r>
            <a:rPr lang="en-US" sz="1200" b="1" kern="1200" dirty="0"/>
            <a:t> </a:t>
          </a:r>
          <a:r>
            <a:rPr lang="en-US" sz="1200" b="1" kern="1200" dirty="0" err="1"/>
            <a:t>proiecte</a:t>
          </a:r>
          <a:r>
            <a:rPr lang="ro-RO" sz="1200" b="1" kern="1200" dirty="0"/>
            <a:t> </a:t>
          </a:r>
          <a:r>
            <a:rPr lang="en-US" sz="1200" kern="1200" dirty="0" err="1"/>
            <a:t>contractate</a:t>
          </a:r>
          <a:r>
            <a:rPr lang="en-US" sz="1200" kern="1200" dirty="0"/>
            <a:t> cu </a:t>
          </a:r>
          <a:r>
            <a:rPr lang="en-US" sz="1200" kern="1200" dirty="0" err="1"/>
            <a:t>Orizont</a:t>
          </a:r>
          <a:r>
            <a:rPr lang="en-US" sz="1200" kern="1200" dirty="0"/>
            <a:t> 2020 </a:t>
          </a:r>
          <a:r>
            <a:rPr lang="en-US" sz="1200" kern="1200" dirty="0" err="1"/>
            <a:t>atrasă</a:t>
          </a:r>
          <a:r>
            <a:rPr lang="en-US" sz="1200" kern="1200" dirty="0"/>
            <a:t> de </a:t>
          </a:r>
          <a:r>
            <a:rPr lang="en-US" sz="1200" kern="1200" dirty="0" err="1"/>
            <a:t>instituții</a:t>
          </a:r>
          <a:r>
            <a:rPr lang="en-US" sz="1200" kern="1200" dirty="0"/>
            <a:t> </a:t>
          </a:r>
          <a:r>
            <a:rPr lang="en-US" sz="1200" kern="1200" dirty="0" err="1"/>
            <a:t>participante</a:t>
          </a:r>
          <a:r>
            <a:rPr lang="en-US" sz="1200" kern="1200" dirty="0"/>
            <a:t> din </a:t>
          </a:r>
          <a:r>
            <a:rPr lang="en-US" sz="1200" kern="1200" dirty="0" err="1"/>
            <a:t>România</a:t>
          </a:r>
          <a:r>
            <a:rPr lang="en-US" sz="1200" kern="1200" dirty="0"/>
            <a:t>;</a:t>
          </a:r>
          <a:endParaRPr lang="en-US" sz="1200" b="1" kern="1200" dirty="0"/>
        </a:p>
      </dsp:txBody>
      <dsp:txXfrm>
        <a:off x="35100" y="2669369"/>
        <a:ext cx="1642566" cy="1240817"/>
      </dsp:txXfrm>
    </dsp:sp>
    <dsp:sp modelId="{E960627A-4296-4E5A-A41A-99BA8B9450EB}">
      <dsp:nvSpPr>
        <dsp:cNvPr id="0" name=""/>
        <dsp:cNvSpPr/>
      </dsp:nvSpPr>
      <dsp:spPr>
        <a:xfrm>
          <a:off x="5329" y="3910186"/>
          <a:ext cx="1702108" cy="546352"/>
        </a:xfrm>
        <a:prstGeom prst="rect">
          <a:avLst/>
        </a:prstGeom>
        <a:solidFill>
          <a:schemeClr val="accent3">
            <a:hueOff val="-2781118"/>
            <a:satOff val="-5146"/>
            <a:lumOff val="2068"/>
            <a:alphaOff val="0"/>
          </a:schemeClr>
        </a:solidFill>
        <a:ln w="15875" cap="rnd" cmpd="sng" algn="ctr">
          <a:solidFill>
            <a:schemeClr val="accent3">
              <a:hueOff val="-2781118"/>
              <a:satOff val="-5146"/>
              <a:lumOff val="206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b="1" kern="1200" dirty="0"/>
            <a:t>900.000,00 Euro</a:t>
          </a:r>
          <a:endParaRPr lang="en-US" sz="1700" kern="1200" dirty="0"/>
        </a:p>
      </dsp:txBody>
      <dsp:txXfrm>
        <a:off x="5329" y="3910186"/>
        <a:ext cx="1198668" cy="546352"/>
      </dsp:txXfrm>
    </dsp:sp>
    <dsp:sp modelId="{5648139B-D353-4A37-B635-7C893B805625}">
      <dsp:nvSpPr>
        <dsp:cNvPr id="0" name=""/>
        <dsp:cNvSpPr/>
      </dsp:nvSpPr>
      <dsp:spPr>
        <a:xfrm>
          <a:off x="1252147" y="3996969"/>
          <a:ext cx="595738" cy="595738"/>
        </a:xfrm>
        <a:prstGeom prst="ellipse">
          <a:avLst/>
        </a:prstGeom>
        <a:solidFill>
          <a:schemeClr val="accent3">
            <a:tint val="40000"/>
            <a:alpha val="90000"/>
            <a:hueOff val="-2151648"/>
            <a:satOff val="1382"/>
            <a:lumOff val="261"/>
            <a:alphaOff val="0"/>
          </a:schemeClr>
        </a:solidFill>
        <a:ln w="15875" cap="rnd" cmpd="sng" algn="ctr">
          <a:solidFill>
            <a:schemeClr val="accent3">
              <a:tint val="40000"/>
              <a:alpha val="90000"/>
              <a:hueOff val="-2151648"/>
              <a:satOff val="1382"/>
              <a:lumOff val="261"/>
              <a:alphaOff val="0"/>
            </a:schemeClr>
          </a:solidFill>
          <a:prstDash val="solid"/>
        </a:ln>
        <a:effectLst/>
      </dsp:spPr>
      <dsp:style>
        <a:lnRef idx="2">
          <a:scrgbClr r="0" g="0" b="0"/>
        </a:lnRef>
        <a:fillRef idx="1">
          <a:scrgbClr r="0" g="0" b="0"/>
        </a:fillRef>
        <a:effectRef idx="0">
          <a:scrgbClr r="0" g="0" b="0"/>
        </a:effectRef>
        <a:fontRef idx="minor"/>
      </dsp:style>
    </dsp:sp>
    <dsp:sp modelId="{4BC12979-3BD6-4857-AF74-42EE8836F919}">
      <dsp:nvSpPr>
        <dsp:cNvPr id="0" name=""/>
        <dsp:cNvSpPr/>
      </dsp:nvSpPr>
      <dsp:spPr>
        <a:xfrm>
          <a:off x="1995476" y="2639598"/>
          <a:ext cx="1702108" cy="127058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3337342"/>
              <a:satOff val="-6175"/>
              <a:lumOff val="2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co-</a:t>
          </a:r>
          <a:r>
            <a:rPr lang="en-US" sz="1200" b="1" kern="1200" dirty="0" err="1"/>
            <a:t>publicații</a:t>
          </a:r>
          <a:r>
            <a:rPr lang="en-US" sz="1200" b="1" kern="1200" dirty="0"/>
            <a:t> </a:t>
          </a:r>
          <a:r>
            <a:rPr lang="en-US" sz="1200" b="1" kern="1200" dirty="0" err="1"/>
            <a:t>științifice</a:t>
          </a:r>
          <a:r>
            <a:rPr lang="en-US" sz="1200" b="1" kern="1200" dirty="0"/>
            <a:t> </a:t>
          </a:r>
          <a:r>
            <a:rPr lang="en-US" sz="1200" kern="1200" dirty="0"/>
            <a:t>public-private;</a:t>
          </a:r>
        </a:p>
      </dsp:txBody>
      <dsp:txXfrm>
        <a:off x="2025247" y="2669369"/>
        <a:ext cx="1642566" cy="1240817"/>
      </dsp:txXfrm>
    </dsp:sp>
    <dsp:sp modelId="{74C5B14F-3E63-43F5-83A8-EB0CF103637F}">
      <dsp:nvSpPr>
        <dsp:cNvPr id="0" name=""/>
        <dsp:cNvSpPr/>
      </dsp:nvSpPr>
      <dsp:spPr>
        <a:xfrm>
          <a:off x="1995476" y="3910186"/>
          <a:ext cx="1702108" cy="546352"/>
        </a:xfrm>
        <a:prstGeom prst="rect">
          <a:avLst/>
        </a:prstGeom>
        <a:solidFill>
          <a:schemeClr val="accent3">
            <a:hueOff val="-3337342"/>
            <a:satOff val="-6175"/>
            <a:lumOff val="2482"/>
            <a:alphaOff val="0"/>
          </a:schemeClr>
        </a:solidFill>
        <a:ln w="15875" cap="rnd" cmpd="sng" algn="ctr">
          <a:solidFill>
            <a:schemeClr val="accent3">
              <a:hueOff val="-3337342"/>
              <a:satOff val="-6175"/>
              <a:lumOff val="24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b="1" kern="1200" dirty="0"/>
            <a:t>3</a:t>
          </a:r>
          <a:endParaRPr lang="en-US" sz="1700" kern="1200" dirty="0"/>
        </a:p>
      </dsp:txBody>
      <dsp:txXfrm>
        <a:off x="1995476" y="3910186"/>
        <a:ext cx="1198668" cy="546352"/>
      </dsp:txXfrm>
    </dsp:sp>
    <dsp:sp modelId="{EE51A345-6A13-42C4-B636-C2DB57BD87F2}">
      <dsp:nvSpPr>
        <dsp:cNvPr id="0" name=""/>
        <dsp:cNvSpPr/>
      </dsp:nvSpPr>
      <dsp:spPr>
        <a:xfrm>
          <a:off x="3242294" y="3996969"/>
          <a:ext cx="595738" cy="595738"/>
        </a:xfrm>
        <a:prstGeom prst="ellipse">
          <a:avLst/>
        </a:prstGeom>
        <a:solidFill>
          <a:schemeClr val="accent3">
            <a:tint val="40000"/>
            <a:alpha val="90000"/>
            <a:hueOff val="-2581978"/>
            <a:satOff val="1659"/>
            <a:lumOff val="313"/>
            <a:alphaOff val="0"/>
          </a:schemeClr>
        </a:solidFill>
        <a:ln w="15875" cap="rnd" cmpd="sng" algn="ctr">
          <a:solidFill>
            <a:schemeClr val="accent3">
              <a:tint val="40000"/>
              <a:alpha val="90000"/>
              <a:hueOff val="-2581978"/>
              <a:satOff val="1659"/>
              <a:lumOff val="313"/>
              <a:alphaOff val="0"/>
            </a:schemeClr>
          </a:solidFill>
          <a:prstDash val="solid"/>
        </a:ln>
        <a:effectLst/>
      </dsp:spPr>
      <dsp:style>
        <a:lnRef idx="2">
          <a:scrgbClr r="0" g="0" b="0"/>
        </a:lnRef>
        <a:fillRef idx="1">
          <a:scrgbClr r="0" g="0" b="0"/>
        </a:fillRef>
        <a:effectRef idx="0">
          <a:scrgbClr r="0" g="0" b="0"/>
        </a:effectRef>
        <a:fontRef idx="minor"/>
      </dsp:style>
    </dsp:sp>
    <dsp:sp modelId="{96A04F64-AB96-467B-BCAE-C031873A8412}">
      <dsp:nvSpPr>
        <dsp:cNvPr id="0" name=""/>
        <dsp:cNvSpPr/>
      </dsp:nvSpPr>
      <dsp:spPr>
        <a:xfrm>
          <a:off x="3985622" y="2639598"/>
          <a:ext cx="1702108" cy="127058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3893565"/>
              <a:satOff val="-7205"/>
              <a:lumOff val="28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ro-RO" sz="1200" b="1" kern="1200" dirty="0"/>
            <a:t>l</a:t>
          </a:r>
          <a:r>
            <a:rPr lang="en-US" sz="1200" b="1" kern="1200" dirty="0" err="1"/>
            <a:t>ocuri</a:t>
          </a:r>
          <a:r>
            <a:rPr lang="en-US" sz="1200" b="1" kern="1200" dirty="0"/>
            <a:t> de </a:t>
          </a:r>
          <a:r>
            <a:rPr lang="en-US" sz="1200" b="1" kern="1200" dirty="0" err="1"/>
            <a:t>muncă</a:t>
          </a:r>
          <a:r>
            <a:rPr lang="en-US" sz="1200" b="1" kern="1200" dirty="0"/>
            <a:t> </a:t>
          </a:r>
          <a:r>
            <a:rPr lang="en-US" sz="1200" b="1" kern="1200" dirty="0" err="1"/>
            <a:t>nou</a:t>
          </a:r>
          <a:r>
            <a:rPr lang="en-US" sz="1200" b="1" kern="1200" dirty="0"/>
            <a:t> create</a:t>
          </a:r>
          <a:r>
            <a:rPr lang="ro-RO" sz="1200" b="0" kern="1200" dirty="0"/>
            <a:t>, </a:t>
          </a:r>
          <a:r>
            <a:rPr lang="en-US" sz="1200" kern="1200" dirty="0" err="1"/>
            <a:t>altele</a:t>
          </a:r>
          <a:r>
            <a:rPr lang="en-US" sz="1200" kern="1200" dirty="0"/>
            <a:t> </a:t>
          </a:r>
          <a:r>
            <a:rPr lang="en-US" sz="1200" kern="1200" dirty="0" err="1"/>
            <a:t>decât</a:t>
          </a:r>
          <a:r>
            <a:rPr lang="en-US" sz="1200" kern="1200" dirty="0"/>
            <a:t> </a:t>
          </a:r>
          <a:r>
            <a:rPr lang="en-US" sz="1200" kern="1200" dirty="0" err="1"/>
            <a:t>pentru</a:t>
          </a:r>
          <a:r>
            <a:rPr lang="en-US" sz="1200" kern="1200" dirty="0"/>
            <a:t> </a:t>
          </a:r>
          <a:r>
            <a:rPr lang="en-US" sz="1200" kern="1200" dirty="0" err="1"/>
            <a:t>cercetători</a:t>
          </a:r>
          <a:r>
            <a:rPr lang="en-US" sz="1200" kern="1200" dirty="0"/>
            <a:t>, </a:t>
          </a:r>
          <a:r>
            <a:rPr lang="en-US" sz="1200" kern="1200" dirty="0" err="1"/>
            <a:t>în</a:t>
          </a:r>
          <a:r>
            <a:rPr lang="en-US" sz="1200" kern="1200" dirty="0"/>
            <a:t> </a:t>
          </a:r>
          <a:r>
            <a:rPr lang="en-US" sz="1200" kern="1200" dirty="0" err="1"/>
            <a:t>entitatea</a:t>
          </a:r>
          <a:r>
            <a:rPr lang="en-US" sz="1200" kern="1200" dirty="0"/>
            <a:t> </a:t>
          </a:r>
          <a:r>
            <a:rPr lang="en-US" sz="1200" kern="1200" dirty="0" err="1"/>
            <a:t>sprijinită</a:t>
          </a:r>
          <a:r>
            <a:rPr lang="en-US" sz="1200" kern="1200" dirty="0"/>
            <a:t> (2 </a:t>
          </a:r>
          <a:r>
            <a:rPr lang="en-US" sz="1200" kern="1200" dirty="0" err="1"/>
            <a:t>femei</a:t>
          </a:r>
          <a:r>
            <a:rPr lang="en-US" sz="1200" kern="1200" dirty="0"/>
            <a:t> </a:t>
          </a:r>
          <a:r>
            <a:rPr lang="en-US" sz="1200" kern="1200" dirty="0" err="1"/>
            <a:t>și</a:t>
          </a:r>
          <a:r>
            <a:rPr lang="en-US" sz="1200" kern="1200" dirty="0"/>
            <a:t> 2 </a:t>
          </a:r>
          <a:r>
            <a:rPr lang="en-US" sz="1200" kern="1200" dirty="0" err="1"/>
            <a:t>bărbați</a:t>
          </a:r>
          <a:r>
            <a:rPr lang="en-US" sz="1200" kern="1200" dirty="0"/>
            <a:t>);</a:t>
          </a:r>
        </a:p>
      </dsp:txBody>
      <dsp:txXfrm>
        <a:off x="4015393" y="2669369"/>
        <a:ext cx="1642566" cy="1240817"/>
      </dsp:txXfrm>
    </dsp:sp>
    <dsp:sp modelId="{FA46FA76-A1B9-4289-A917-7838FE16CA75}">
      <dsp:nvSpPr>
        <dsp:cNvPr id="0" name=""/>
        <dsp:cNvSpPr/>
      </dsp:nvSpPr>
      <dsp:spPr>
        <a:xfrm>
          <a:off x="3985622" y="3910186"/>
          <a:ext cx="1702108" cy="546352"/>
        </a:xfrm>
        <a:prstGeom prst="rect">
          <a:avLst/>
        </a:prstGeom>
        <a:solidFill>
          <a:schemeClr val="accent3">
            <a:hueOff val="-3893565"/>
            <a:satOff val="-7205"/>
            <a:lumOff val="2896"/>
            <a:alphaOff val="0"/>
          </a:schemeClr>
        </a:solidFill>
        <a:ln w="15875" cap="rnd" cmpd="sng" algn="ctr">
          <a:solidFill>
            <a:schemeClr val="accent3">
              <a:hueOff val="-3893565"/>
              <a:satOff val="-7205"/>
              <a:lumOff val="28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b="1" kern="1200" dirty="0"/>
            <a:t>4</a:t>
          </a:r>
          <a:endParaRPr lang="en-US" sz="1700" kern="1200" dirty="0"/>
        </a:p>
      </dsp:txBody>
      <dsp:txXfrm>
        <a:off x="3985622" y="3910186"/>
        <a:ext cx="1198668" cy="546352"/>
      </dsp:txXfrm>
    </dsp:sp>
    <dsp:sp modelId="{F26292E9-B681-4FB2-9260-0FD6A1FB6EAE}">
      <dsp:nvSpPr>
        <dsp:cNvPr id="0" name=""/>
        <dsp:cNvSpPr/>
      </dsp:nvSpPr>
      <dsp:spPr>
        <a:xfrm>
          <a:off x="5232440" y="3996969"/>
          <a:ext cx="595738" cy="595738"/>
        </a:xfrm>
        <a:prstGeom prst="ellipse">
          <a:avLst/>
        </a:prstGeom>
        <a:solidFill>
          <a:schemeClr val="accent3">
            <a:tint val="40000"/>
            <a:alpha val="90000"/>
            <a:hueOff val="-3012307"/>
            <a:satOff val="1935"/>
            <a:lumOff val="365"/>
            <a:alphaOff val="0"/>
          </a:schemeClr>
        </a:solidFill>
        <a:ln w="15875" cap="rnd" cmpd="sng" algn="ctr">
          <a:solidFill>
            <a:schemeClr val="accent3">
              <a:tint val="40000"/>
              <a:alpha val="90000"/>
              <a:hueOff val="-3012307"/>
              <a:satOff val="1935"/>
              <a:lumOff val="365"/>
              <a:alphaOff val="0"/>
            </a:schemeClr>
          </a:solidFill>
          <a:prstDash val="solid"/>
        </a:ln>
        <a:effectLst/>
      </dsp:spPr>
      <dsp:style>
        <a:lnRef idx="2">
          <a:scrgbClr r="0" g="0" b="0"/>
        </a:lnRef>
        <a:fillRef idx="1">
          <a:scrgbClr r="0" g="0" b="0"/>
        </a:fillRef>
        <a:effectRef idx="0">
          <a:scrgbClr r="0" g="0" b="0"/>
        </a:effectRef>
        <a:fontRef idx="minor"/>
      </dsp:style>
    </dsp:sp>
    <dsp:sp modelId="{A06E98E4-B297-4557-81B2-37AEB030DD3E}">
      <dsp:nvSpPr>
        <dsp:cNvPr id="0" name=""/>
        <dsp:cNvSpPr/>
      </dsp:nvSpPr>
      <dsp:spPr>
        <a:xfrm>
          <a:off x="5975768" y="2639598"/>
          <a:ext cx="1702108" cy="127058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4449789"/>
              <a:satOff val="-8234"/>
              <a:lumOff val="33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ro-RO" sz="1200" b="1" kern="1200" dirty="0"/>
            <a:t>c</a:t>
          </a:r>
          <a:r>
            <a:rPr lang="en-US" sz="1200" b="1" kern="1200" dirty="0" err="1"/>
            <a:t>ercetători</a:t>
          </a:r>
          <a:r>
            <a:rPr lang="ro-RO" sz="1200" b="1" kern="1200" dirty="0"/>
            <a:t> </a:t>
          </a:r>
          <a:r>
            <a:rPr lang="en-US" sz="1200" kern="1200" dirty="0"/>
            <a:t>care </a:t>
          </a:r>
          <a:r>
            <a:rPr lang="en-US" sz="1200" kern="1200" dirty="0" err="1"/>
            <a:t>lucrează</a:t>
          </a:r>
          <a:r>
            <a:rPr lang="en-US" sz="1200" kern="1200" dirty="0"/>
            <a:t> </a:t>
          </a:r>
          <a:r>
            <a:rPr lang="en-US" sz="1200" kern="1200" dirty="0" err="1"/>
            <a:t>în</a:t>
          </a:r>
          <a:r>
            <a:rPr lang="en-US" sz="1200" kern="1200" dirty="0"/>
            <a:t> </a:t>
          </a:r>
          <a:r>
            <a:rPr lang="en-US" sz="1200" kern="1200" dirty="0" err="1"/>
            <a:t>infrastructuri</a:t>
          </a:r>
          <a:r>
            <a:rPr lang="en-US" sz="1200" kern="1200" dirty="0"/>
            <a:t> </a:t>
          </a:r>
          <a:r>
            <a:rPr lang="en-US" sz="1200" kern="1200" dirty="0" err="1"/>
            <a:t>îmbunătățite</a:t>
          </a:r>
          <a:r>
            <a:rPr lang="en-US" sz="1200" kern="1200" dirty="0"/>
            <a:t> de </a:t>
          </a:r>
          <a:r>
            <a:rPr lang="en-US" sz="1200" kern="1200" dirty="0" err="1"/>
            <a:t>cercetare</a:t>
          </a:r>
          <a:r>
            <a:rPr lang="en-US" sz="1200" kern="1200" dirty="0"/>
            <a:t>;</a:t>
          </a:r>
        </a:p>
      </dsp:txBody>
      <dsp:txXfrm>
        <a:off x="6005539" y="2669369"/>
        <a:ext cx="1642566" cy="1240817"/>
      </dsp:txXfrm>
    </dsp:sp>
    <dsp:sp modelId="{B5AF4A75-E48E-4E87-8FB2-6CC1C584C216}">
      <dsp:nvSpPr>
        <dsp:cNvPr id="0" name=""/>
        <dsp:cNvSpPr/>
      </dsp:nvSpPr>
      <dsp:spPr>
        <a:xfrm>
          <a:off x="5975768" y="3910186"/>
          <a:ext cx="1702108" cy="546352"/>
        </a:xfrm>
        <a:prstGeom prst="rect">
          <a:avLst/>
        </a:prstGeom>
        <a:solidFill>
          <a:schemeClr val="accent3">
            <a:hueOff val="-4449789"/>
            <a:satOff val="-8234"/>
            <a:lumOff val="3309"/>
            <a:alphaOff val="0"/>
          </a:schemeClr>
        </a:solidFill>
        <a:ln w="15875" cap="rnd" cmpd="sng" algn="ctr">
          <a:solidFill>
            <a:schemeClr val="accent3">
              <a:hueOff val="-4449789"/>
              <a:satOff val="-8234"/>
              <a:lumOff val="33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b="1" kern="1200" dirty="0"/>
            <a:t>6</a:t>
          </a:r>
          <a:endParaRPr lang="en-US" sz="1700" kern="1200" dirty="0"/>
        </a:p>
      </dsp:txBody>
      <dsp:txXfrm>
        <a:off x="5975768" y="3910186"/>
        <a:ext cx="1198668" cy="546352"/>
      </dsp:txXfrm>
    </dsp:sp>
    <dsp:sp modelId="{E1656F03-3D7F-4847-9E7D-46FD503AAFDA}">
      <dsp:nvSpPr>
        <dsp:cNvPr id="0" name=""/>
        <dsp:cNvSpPr/>
      </dsp:nvSpPr>
      <dsp:spPr>
        <a:xfrm>
          <a:off x="7222586" y="3996969"/>
          <a:ext cx="595738" cy="595738"/>
        </a:xfrm>
        <a:prstGeom prst="ellipse">
          <a:avLst/>
        </a:prstGeom>
        <a:solidFill>
          <a:schemeClr val="accent3">
            <a:tint val="40000"/>
            <a:alpha val="90000"/>
            <a:hueOff val="-3442637"/>
            <a:satOff val="2212"/>
            <a:lumOff val="417"/>
            <a:alphaOff val="0"/>
          </a:schemeClr>
        </a:solidFill>
        <a:ln w="15875" cap="rnd" cmpd="sng" algn="ctr">
          <a:solidFill>
            <a:schemeClr val="accent3">
              <a:tint val="40000"/>
              <a:alpha val="90000"/>
              <a:hueOff val="-3442637"/>
              <a:satOff val="2212"/>
              <a:lumOff val="417"/>
              <a:alphaOff val="0"/>
            </a:schemeClr>
          </a:solidFill>
          <a:prstDash val="solid"/>
        </a:ln>
        <a:effectLst/>
      </dsp:spPr>
      <dsp:style>
        <a:lnRef idx="2">
          <a:scrgbClr r="0" g="0" b="0"/>
        </a:lnRef>
        <a:fillRef idx="1">
          <a:scrgbClr r="0" g="0" b="0"/>
        </a:fillRef>
        <a:effectRef idx="0">
          <a:scrgbClr r="0" g="0" b="0"/>
        </a:effectRef>
        <a:fontRef idx="minor"/>
      </dsp:style>
    </dsp:sp>
    <dsp:sp modelId="{E0FBE082-4E72-4DB9-B84A-02E51947B346}">
      <dsp:nvSpPr>
        <dsp:cNvPr id="0" name=""/>
        <dsp:cNvSpPr/>
      </dsp:nvSpPr>
      <dsp:spPr>
        <a:xfrm>
          <a:off x="7965915" y="2639598"/>
          <a:ext cx="1702108" cy="127058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5006012"/>
              <a:satOff val="-9263"/>
              <a:lumOff val="37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ro-RO" sz="1200" b="1" kern="1200" dirty="0"/>
            <a:t>s</a:t>
          </a:r>
          <a:r>
            <a:rPr lang="en-US" sz="1200" b="1" kern="1200" dirty="0" err="1"/>
            <a:t>pecialiști</a:t>
          </a:r>
          <a:r>
            <a:rPr lang="en-US" sz="1200" b="1" kern="1200" dirty="0"/>
            <a:t> din </a:t>
          </a:r>
          <a:r>
            <a:rPr lang="en-US" sz="1200" b="1" kern="1200" dirty="0" err="1"/>
            <a:t>străinătate</a:t>
          </a:r>
          <a:r>
            <a:rPr lang="ro-RO" sz="1200" b="1" kern="1200" dirty="0"/>
            <a:t> </a:t>
          </a:r>
          <a:r>
            <a:rPr lang="en-US" sz="1200" kern="1200" dirty="0" err="1"/>
            <a:t>angajați</a:t>
          </a:r>
          <a:r>
            <a:rPr lang="en-US" sz="1200" kern="1200" dirty="0"/>
            <a:t> </a:t>
          </a:r>
          <a:r>
            <a:rPr lang="en-US" sz="1200" kern="1200" dirty="0" err="1"/>
            <a:t>în</a:t>
          </a:r>
          <a:r>
            <a:rPr lang="en-US" sz="1200" kern="1200" dirty="0"/>
            <a:t> </a:t>
          </a:r>
          <a:r>
            <a:rPr lang="en-US" sz="1200" kern="1200" dirty="0" err="1"/>
            <a:t>proiecte</a:t>
          </a:r>
          <a:r>
            <a:rPr lang="en-US" sz="1200" kern="1200" dirty="0"/>
            <a:t>.</a:t>
          </a:r>
        </a:p>
      </dsp:txBody>
      <dsp:txXfrm>
        <a:off x="7995686" y="2669369"/>
        <a:ext cx="1642566" cy="1240817"/>
      </dsp:txXfrm>
    </dsp:sp>
    <dsp:sp modelId="{3A97FA17-5571-4B1C-ADC4-F7557E328A15}">
      <dsp:nvSpPr>
        <dsp:cNvPr id="0" name=""/>
        <dsp:cNvSpPr/>
      </dsp:nvSpPr>
      <dsp:spPr>
        <a:xfrm>
          <a:off x="7965915" y="3910186"/>
          <a:ext cx="1702108" cy="546352"/>
        </a:xfrm>
        <a:prstGeom prst="rect">
          <a:avLst/>
        </a:prstGeom>
        <a:solidFill>
          <a:schemeClr val="accent3">
            <a:hueOff val="-5006012"/>
            <a:satOff val="-9263"/>
            <a:lumOff val="3723"/>
            <a:alphaOff val="0"/>
          </a:schemeClr>
        </a:solidFill>
        <a:ln w="15875" cap="rnd" cmpd="sng" algn="ctr">
          <a:solidFill>
            <a:schemeClr val="accent3">
              <a:hueOff val="-5006012"/>
              <a:satOff val="-9263"/>
              <a:lumOff val="37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b="1" kern="1200" dirty="0"/>
            <a:t>6</a:t>
          </a:r>
          <a:endParaRPr lang="en-US" sz="1700" kern="1200" dirty="0"/>
        </a:p>
      </dsp:txBody>
      <dsp:txXfrm>
        <a:off x="7965915" y="3910186"/>
        <a:ext cx="1198668" cy="546352"/>
      </dsp:txXfrm>
    </dsp:sp>
    <dsp:sp modelId="{43A9A239-50D4-417A-BE95-6A569D90B00C}">
      <dsp:nvSpPr>
        <dsp:cNvPr id="0" name=""/>
        <dsp:cNvSpPr/>
      </dsp:nvSpPr>
      <dsp:spPr>
        <a:xfrm>
          <a:off x="9212733" y="3996969"/>
          <a:ext cx="595738" cy="595738"/>
        </a:xfrm>
        <a:prstGeom prst="ellipse">
          <a:avLst/>
        </a:prstGeom>
        <a:solidFill>
          <a:schemeClr val="accent3">
            <a:tint val="40000"/>
            <a:alpha val="90000"/>
            <a:hueOff val="-3872967"/>
            <a:satOff val="2488"/>
            <a:lumOff val="469"/>
            <a:alphaOff val="0"/>
          </a:schemeClr>
        </a:solidFill>
        <a:ln w="15875" cap="rnd" cmpd="sng" algn="ctr">
          <a:solidFill>
            <a:schemeClr val="accent3">
              <a:tint val="40000"/>
              <a:alpha val="90000"/>
              <a:hueOff val="-3872967"/>
              <a:satOff val="2488"/>
              <a:lumOff val="4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ED654-9FA2-432B-A80A-22BBB963A30B}">
      <dsp:nvSpPr>
        <dsp:cNvPr id="0" name=""/>
        <dsp:cNvSpPr/>
      </dsp:nvSpPr>
      <dsp:spPr>
        <a:xfrm>
          <a:off x="77048" y="2883"/>
          <a:ext cx="2104425" cy="157090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err="1">
              <a:latin typeface="Calibri" panose="020F0502020204030204" pitchFamily="34" charset="0"/>
              <a:cs typeface="Calibri" panose="020F0502020204030204" pitchFamily="34" charset="0"/>
            </a:rPr>
            <a:t>Centru</a:t>
          </a:r>
          <a:r>
            <a:rPr lang="en-US" sz="1200" b="1" kern="1200" dirty="0">
              <a:latin typeface="Calibri" panose="020F0502020204030204" pitchFamily="34" charset="0"/>
              <a:cs typeface="Calibri" panose="020F0502020204030204" pitchFamily="34" charset="0"/>
            </a:rPr>
            <a:t> </a:t>
          </a:r>
          <a:r>
            <a:rPr lang="en-US" sz="1200" b="1" kern="1200" dirty="0" err="1">
              <a:latin typeface="Calibri" panose="020F0502020204030204" pitchFamily="34" charset="0"/>
              <a:cs typeface="Calibri" panose="020F0502020204030204" pitchFamily="34" charset="0"/>
            </a:rPr>
            <a:t>SupportTM</a:t>
          </a:r>
          <a:r>
            <a:rPr lang="ro-RO" sz="1200" b="1"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înființat</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prin</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proiect</a:t>
          </a:r>
          <a:r>
            <a:rPr lang="ro-RO" sz="1200" kern="1200" dirty="0">
              <a:latin typeface="Calibri" panose="020F0502020204030204" pitchFamily="34" charset="0"/>
              <a:cs typeface="Calibri" panose="020F0502020204030204" pitchFamily="34" charset="0"/>
            </a:rPr>
            <a:t>.</a:t>
          </a:r>
          <a:endParaRPr lang="en-US" sz="1200" kern="1200" dirty="0">
            <a:latin typeface="Calibri" panose="020F0502020204030204" pitchFamily="34" charset="0"/>
            <a:cs typeface="Calibri" panose="020F0502020204030204" pitchFamily="34" charset="0"/>
          </a:endParaRPr>
        </a:p>
      </dsp:txBody>
      <dsp:txXfrm>
        <a:off x="113856" y="39691"/>
        <a:ext cx="2030809" cy="1534100"/>
      </dsp:txXfrm>
    </dsp:sp>
    <dsp:sp modelId="{9ED98B1A-ABF2-4F87-A964-28D47D3C5A81}">
      <dsp:nvSpPr>
        <dsp:cNvPr id="0" name=""/>
        <dsp:cNvSpPr/>
      </dsp:nvSpPr>
      <dsp:spPr>
        <a:xfrm>
          <a:off x="77048" y="1578051"/>
          <a:ext cx="2104425" cy="463785"/>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0" rIns="41910" bIns="0" numCol="1" spcCol="1270" anchor="ctr" anchorCtr="0">
          <a:noAutofit/>
        </a:bodyPr>
        <a:lstStyle/>
        <a:p>
          <a:pPr lvl="0" algn="l" defTabSz="1466850">
            <a:lnSpc>
              <a:spcPct val="90000"/>
            </a:lnSpc>
            <a:spcBef>
              <a:spcPct val="0"/>
            </a:spcBef>
            <a:spcAft>
              <a:spcPct val="35000"/>
            </a:spcAft>
          </a:pPr>
          <a:r>
            <a:rPr lang="en-US" sz="3300" b="1" kern="1200" dirty="0"/>
            <a:t>1</a:t>
          </a:r>
          <a:endParaRPr lang="en-US" sz="3300" kern="1200" dirty="0"/>
        </a:p>
      </dsp:txBody>
      <dsp:txXfrm>
        <a:off x="77048" y="1578051"/>
        <a:ext cx="1481989" cy="463785"/>
      </dsp:txXfrm>
    </dsp:sp>
    <dsp:sp modelId="{0A53549D-DD65-4B46-B486-023095DBDD48}">
      <dsp:nvSpPr>
        <dsp:cNvPr id="0" name=""/>
        <dsp:cNvSpPr/>
      </dsp:nvSpPr>
      <dsp:spPr>
        <a:xfrm>
          <a:off x="1618569" y="1681088"/>
          <a:ext cx="736548" cy="736548"/>
        </a:xfrm>
        <a:prstGeom prst="ellipse">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E07B42-9E09-4692-BA12-515BDADC37B5}">
      <dsp:nvSpPr>
        <dsp:cNvPr id="0" name=""/>
        <dsp:cNvSpPr/>
      </dsp:nvSpPr>
      <dsp:spPr>
        <a:xfrm>
          <a:off x="2537593" y="2883"/>
          <a:ext cx="2104425" cy="157090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1001203"/>
              <a:satOff val="-1853"/>
              <a:lumOff val="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err="1">
              <a:latin typeface="Calibri" panose="020F0502020204030204" pitchFamily="34" charset="0"/>
              <a:cs typeface="Calibri" panose="020F0502020204030204" pitchFamily="34" charset="0"/>
            </a:rPr>
            <a:t>ghid</a:t>
          </a:r>
          <a:r>
            <a:rPr lang="en-US" sz="1200" b="1" kern="1200" dirty="0">
              <a:latin typeface="Calibri" panose="020F0502020204030204" pitchFamily="34" charset="0"/>
              <a:cs typeface="Calibri" panose="020F0502020204030204" pitchFamily="34" charset="0"/>
            </a:rPr>
            <a:t> de </a:t>
          </a:r>
          <a:r>
            <a:rPr lang="en-US" sz="1200" b="1" kern="1200" dirty="0" err="1">
              <a:latin typeface="Calibri" panose="020F0502020204030204" pitchFamily="34" charset="0"/>
              <a:cs typeface="Calibri" panose="020F0502020204030204" pitchFamily="34" charset="0"/>
            </a:rPr>
            <a:t>bune</a:t>
          </a:r>
          <a:r>
            <a:rPr lang="en-US" sz="1200" b="1" kern="1200" dirty="0">
              <a:latin typeface="Calibri" panose="020F0502020204030204" pitchFamily="34" charset="0"/>
              <a:cs typeface="Calibri" panose="020F0502020204030204" pitchFamily="34" charset="0"/>
            </a:rPr>
            <a:t> </a:t>
          </a:r>
          <a:r>
            <a:rPr lang="en-US" sz="1200" b="1" kern="1200" dirty="0" err="1">
              <a:latin typeface="Calibri" panose="020F0502020204030204" pitchFamily="34" charset="0"/>
              <a:cs typeface="Calibri" panose="020F0502020204030204" pitchFamily="34" charset="0"/>
            </a:rPr>
            <a:t>practici</a:t>
          </a:r>
          <a:r>
            <a:rPr lang="ro-RO" sz="1200" b="1"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în</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accesarea</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proiectelor</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finanțate</a:t>
          </a:r>
          <a:r>
            <a:rPr lang="en-US" sz="1200" kern="1200" dirty="0">
              <a:latin typeface="Calibri" panose="020F0502020204030204" pitchFamily="34" charset="0"/>
              <a:cs typeface="Calibri" panose="020F0502020204030204" pitchFamily="34" charset="0"/>
            </a:rPr>
            <a:t> de </a:t>
          </a:r>
          <a:r>
            <a:rPr lang="en-US" sz="1200" kern="1200" dirty="0" err="1">
              <a:latin typeface="Calibri" panose="020F0502020204030204" pitchFamily="34" charset="0"/>
              <a:cs typeface="Calibri" panose="020F0502020204030204" pitchFamily="34" charset="0"/>
            </a:rPr>
            <a:t>Comisia</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Europeană</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construirea</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parteneriatelor</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cererea</a:t>
          </a:r>
          <a:r>
            <a:rPr lang="en-US" sz="1200" kern="1200" dirty="0">
              <a:latin typeface="Calibri" panose="020F0502020204030204" pitchFamily="34" charset="0"/>
              <a:cs typeface="Calibri" panose="020F0502020204030204" pitchFamily="34" charset="0"/>
            </a:rPr>
            <a:t> de </a:t>
          </a:r>
          <a:r>
            <a:rPr lang="en-US" sz="1200" kern="1200" dirty="0" err="1">
              <a:latin typeface="Calibri" panose="020F0502020204030204" pitchFamily="34" charset="0"/>
              <a:cs typeface="Calibri" panose="020F0502020204030204" pitchFamily="34" charset="0"/>
            </a:rPr>
            <a:t>finanțare</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și</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contractarea</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proiectelor</a:t>
          </a:r>
          <a:r>
            <a:rPr lang="en-US" sz="1200" kern="1200" dirty="0">
              <a:latin typeface="Calibri" panose="020F0502020204030204" pitchFamily="34" charset="0"/>
              <a:cs typeface="Calibri" panose="020F0502020204030204" pitchFamily="34" charset="0"/>
            </a:rPr>
            <a:t> din </a:t>
          </a:r>
          <a:r>
            <a:rPr lang="en-US" sz="1200" kern="1200" dirty="0" err="1">
              <a:latin typeface="Calibri" panose="020F0502020204030204" pitchFamily="34" charset="0"/>
              <a:cs typeface="Calibri" panose="020F0502020204030204" pitchFamily="34" charset="0"/>
            </a:rPr>
            <a:t>fonduri</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europene</a:t>
          </a:r>
          <a:r>
            <a:rPr lang="ro-RO" sz="1200" kern="1200" dirty="0">
              <a:latin typeface="Calibri" panose="020F0502020204030204" pitchFamily="34" charset="0"/>
              <a:cs typeface="Calibri" panose="020F0502020204030204" pitchFamily="34" charset="0"/>
            </a:rPr>
            <a:t>.</a:t>
          </a:r>
          <a:endParaRPr lang="en-US" sz="1200" kern="1200" dirty="0">
            <a:latin typeface="Calibri" panose="020F0502020204030204" pitchFamily="34" charset="0"/>
            <a:cs typeface="Calibri" panose="020F0502020204030204" pitchFamily="34" charset="0"/>
          </a:endParaRPr>
        </a:p>
      </dsp:txBody>
      <dsp:txXfrm>
        <a:off x="2574401" y="39691"/>
        <a:ext cx="2030809" cy="1534100"/>
      </dsp:txXfrm>
    </dsp:sp>
    <dsp:sp modelId="{10D92842-4AA4-451D-92C0-DEF0C1BBB0F0}">
      <dsp:nvSpPr>
        <dsp:cNvPr id="0" name=""/>
        <dsp:cNvSpPr/>
      </dsp:nvSpPr>
      <dsp:spPr>
        <a:xfrm>
          <a:off x="2537593" y="1587285"/>
          <a:ext cx="2104425" cy="463785"/>
        </a:xfrm>
        <a:prstGeom prst="rect">
          <a:avLst/>
        </a:prstGeom>
        <a:solidFill>
          <a:schemeClr val="accent3">
            <a:hueOff val="-1001203"/>
            <a:satOff val="-1853"/>
            <a:lumOff val="745"/>
            <a:alphaOff val="0"/>
          </a:schemeClr>
        </a:solidFill>
        <a:ln w="15875" cap="rnd" cmpd="sng" algn="ctr">
          <a:solidFill>
            <a:schemeClr val="accent3">
              <a:hueOff val="-1001203"/>
              <a:satOff val="-1853"/>
              <a:lumOff val="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0" rIns="41910" bIns="0" numCol="1" spcCol="1270" anchor="ctr" anchorCtr="0">
          <a:noAutofit/>
        </a:bodyPr>
        <a:lstStyle/>
        <a:p>
          <a:pPr lvl="0" algn="l" defTabSz="1466850">
            <a:lnSpc>
              <a:spcPct val="90000"/>
            </a:lnSpc>
            <a:spcBef>
              <a:spcPct val="0"/>
            </a:spcBef>
            <a:spcAft>
              <a:spcPct val="35000"/>
            </a:spcAft>
          </a:pPr>
          <a:r>
            <a:rPr lang="en-US" sz="3300" b="1" kern="1200" dirty="0"/>
            <a:t>1</a:t>
          </a:r>
          <a:endParaRPr lang="en-US" sz="3300" kern="1200" dirty="0"/>
        </a:p>
      </dsp:txBody>
      <dsp:txXfrm>
        <a:off x="2537593" y="1587285"/>
        <a:ext cx="1481989" cy="463785"/>
      </dsp:txXfrm>
    </dsp:sp>
    <dsp:sp modelId="{7F515A20-76E1-4991-94DA-3F34A02886C4}">
      <dsp:nvSpPr>
        <dsp:cNvPr id="0" name=""/>
        <dsp:cNvSpPr/>
      </dsp:nvSpPr>
      <dsp:spPr>
        <a:xfrm>
          <a:off x="4079113" y="1681088"/>
          <a:ext cx="736548" cy="736548"/>
        </a:xfrm>
        <a:prstGeom prst="ellipse">
          <a:avLst/>
        </a:prstGeom>
        <a:solidFill>
          <a:schemeClr val="accent3">
            <a:tint val="40000"/>
            <a:alpha val="90000"/>
            <a:hueOff val="-774593"/>
            <a:satOff val="498"/>
            <a:lumOff val="94"/>
            <a:alphaOff val="0"/>
          </a:schemeClr>
        </a:solidFill>
        <a:ln w="15875" cap="rnd" cmpd="sng" algn="ctr">
          <a:solidFill>
            <a:schemeClr val="accent3">
              <a:tint val="40000"/>
              <a:alpha val="90000"/>
              <a:hueOff val="-774593"/>
              <a:satOff val="498"/>
              <a:lumOff val="94"/>
              <a:alphaOff val="0"/>
            </a:schemeClr>
          </a:solidFill>
          <a:prstDash val="solid"/>
        </a:ln>
        <a:effectLst/>
      </dsp:spPr>
      <dsp:style>
        <a:lnRef idx="2">
          <a:scrgbClr r="0" g="0" b="0"/>
        </a:lnRef>
        <a:fillRef idx="1">
          <a:scrgbClr r="0" g="0" b="0"/>
        </a:fillRef>
        <a:effectRef idx="0">
          <a:scrgbClr r="0" g="0" b="0"/>
        </a:effectRef>
        <a:fontRef idx="minor"/>
      </dsp:style>
    </dsp:sp>
    <dsp:sp modelId="{189B2914-43C9-4AE0-9259-01A8BF4B4629}">
      <dsp:nvSpPr>
        <dsp:cNvPr id="0" name=""/>
        <dsp:cNvSpPr/>
      </dsp:nvSpPr>
      <dsp:spPr>
        <a:xfrm>
          <a:off x="4998138" y="2883"/>
          <a:ext cx="2104425" cy="157090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2002405"/>
              <a:satOff val="-3705"/>
              <a:lumOff val="14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ro-RO" sz="1100" b="1" kern="1200" dirty="0">
              <a:latin typeface="Calibri" panose="020F0502020204030204" pitchFamily="34" charset="0"/>
              <a:cs typeface="Calibri" panose="020F0502020204030204" pitchFamily="34" charset="0"/>
            </a:rPr>
            <a:t>bu</a:t>
          </a:r>
          <a:r>
            <a:rPr lang="en-US" sz="1100" b="1" kern="1200" dirty="0" err="1">
              <a:latin typeface="Calibri" panose="020F0502020204030204" pitchFamily="34" charset="0"/>
              <a:cs typeface="Calibri" panose="020F0502020204030204" pitchFamily="34" charset="0"/>
            </a:rPr>
            <a:t>letin</a:t>
          </a:r>
          <a:r>
            <a:rPr lang="en-US" sz="1100" b="1" kern="1200" dirty="0">
              <a:latin typeface="Calibri" panose="020F0502020204030204" pitchFamily="34" charset="0"/>
              <a:cs typeface="Calibri" panose="020F0502020204030204" pitchFamily="34" charset="0"/>
            </a:rPr>
            <a:t> </a:t>
          </a:r>
          <a:r>
            <a:rPr lang="en-US" sz="1100" b="1" kern="1200" dirty="0" err="1">
              <a:latin typeface="Calibri" panose="020F0502020204030204" pitchFamily="34" charset="0"/>
              <a:cs typeface="Calibri" panose="020F0502020204030204" pitchFamily="34" charset="0"/>
            </a:rPr>
            <a:t>informativ</a:t>
          </a:r>
          <a:r>
            <a:rPr lang="en-US" sz="1100" b="1" kern="1200" dirty="0">
              <a:latin typeface="Calibri" panose="020F0502020204030204" pitchFamily="34" charset="0"/>
              <a:cs typeface="Calibri" panose="020F0502020204030204" pitchFamily="34" charset="0"/>
            </a:rPr>
            <a:t> </a:t>
          </a:r>
          <a:r>
            <a:rPr lang="en-US" sz="1100" kern="1200" dirty="0">
              <a:latin typeface="Calibri" panose="020F0502020204030204" pitchFamily="34" charset="0"/>
              <a:cs typeface="Calibri" panose="020F0502020204030204" pitchFamily="34" charset="0"/>
            </a:rPr>
            <a:t>(newsletter)</a:t>
          </a:r>
          <a:r>
            <a:rPr lang="ro-RO" sz="1100" kern="1200" dirty="0">
              <a:latin typeface="Calibri" panose="020F0502020204030204" pitchFamily="34" charset="0"/>
              <a:cs typeface="Calibri" panose="020F0502020204030204" pitchFamily="34" charset="0"/>
            </a:rPr>
            <a:t> </a:t>
          </a:r>
          <a:r>
            <a:rPr lang="en-US" sz="1100" kern="1200" dirty="0">
              <a:latin typeface="Calibri" panose="020F0502020204030204" pitchFamily="34" charset="0"/>
              <a:cs typeface="Calibri" panose="020F0502020204030204" pitchFamily="34" charset="0"/>
            </a:rPr>
            <a:t>electronic cu </a:t>
          </a:r>
          <a:r>
            <a:rPr lang="en-US" sz="1100" kern="1200" dirty="0" err="1">
              <a:latin typeface="Calibri" panose="020F0502020204030204" pitchFamily="34" charset="0"/>
              <a:cs typeface="Calibri" panose="020F0502020204030204" pitchFamily="34" charset="0"/>
            </a:rPr>
            <a:t>informații</a:t>
          </a:r>
          <a:r>
            <a:rPr lang="en-US" sz="1100" kern="1200" dirty="0">
              <a:latin typeface="Calibri" panose="020F0502020204030204" pitchFamily="34" charset="0"/>
              <a:cs typeface="Calibri" panose="020F0502020204030204" pitchFamily="34" charset="0"/>
            </a:rPr>
            <a:t> </a:t>
          </a:r>
          <a:r>
            <a:rPr lang="en-US" sz="1100" kern="1200" dirty="0" err="1">
              <a:latin typeface="Calibri" panose="020F0502020204030204" pitchFamily="34" charset="0"/>
              <a:cs typeface="Calibri" panose="020F0502020204030204" pitchFamily="34" charset="0"/>
            </a:rPr>
            <a:t>necesare</a:t>
          </a:r>
          <a:r>
            <a:rPr lang="en-US" sz="1100" kern="1200" dirty="0">
              <a:latin typeface="Calibri" panose="020F0502020204030204" pitchFamily="34" charset="0"/>
              <a:cs typeface="Calibri" panose="020F0502020204030204" pitchFamily="34" charset="0"/>
            </a:rPr>
            <a:t> </a:t>
          </a:r>
          <a:r>
            <a:rPr lang="en-US" sz="1100" kern="1200" dirty="0" err="1">
              <a:latin typeface="Calibri" panose="020F0502020204030204" pitchFamily="34" charset="0"/>
              <a:cs typeface="Calibri" panose="020F0502020204030204" pitchFamily="34" charset="0"/>
            </a:rPr>
            <a:t>pentru</a:t>
          </a:r>
          <a:r>
            <a:rPr lang="en-US" sz="1100" kern="1200" dirty="0">
              <a:latin typeface="Calibri" panose="020F0502020204030204" pitchFamily="34" charset="0"/>
              <a:cs typeface="Calibri" panose="020F0502020204030204" pitchFamily="34" charset="0"/>
            </a:rPr>
            <a:t> </a:t>
          </a:r>
          <a:r>
            <a:rPr lang="en-US" sz="1100" kern="1200" dirty="0" err="1">
              <a:latin typeface="Calibri" panose="020F0502020204030204" pitchFamily="34" charset="0"/>
              <a:cs typeface="Calibri" panose="020F0502020204030204" pitchFamily="34" charset="0"/>
            </a:rPr>
            <a:t>întocmirea</a:t>
          </a:r>
          <a:r>
            <a:rPr lang="en-US" sz="1100" kern="1200" dirty="0">
              <a:latin typeface="Calibri" panose="020F0502020204030204" pitchFamily="34" charset="0"/>
              <a:cs typeface="Calibri" panose="020F0502020204030204" pitchFamily="34" charset="0"/>
            </a:rPr>
            <a:t> </a:t>
          </a:r>
          <a:r>
            <a:rPr lang="en-US" sz="1100" kern="1200" dirty="0" err="1">
              <a:latin typeface="Calibri" panose="020F0502020204030204" pitchFamily="34" charset="0"/>
              <a:cs typeface="Calibri" panose="020F0502020204030204" pitchFamily="34" charset="0"/>
            </a:rPr>
            <a:t>unor</a:t>
          </a:r>
          <a:r>
            <a:rPr lang="en-US" sz="1100" kern="1200" dirty="0">
              <a:latin typeface="Calibri" panose="020F0502020204030204" pitchFamily="34" charset="0"/>
              <a:cs typeface="Calibri" panose="020F0502020204030204" pitchFamily="34" charset="0"/>
            </a:rPr>
            <a:t> </a:t>
          </a:r>
          <a:r>
            <a:rPr lang="en-US" sz="1100" kern="1200" dirty="0" err="1">
              <a:latin typeface="Calibri" panose="020F0502020204030204" pitchFamily="34" charset="0"/>
              <a:cs typeface="Calibri" panose="020F0502020204030204" pitchFamily="34" charset="0"/>
            </a:rPr>
            <a:t>propuneri</a:t>
          </a:r>
          <a:r>
            <a:rPr lang="en-US" sz="1100" kern="1200" dirty="0">
              <a:latin typeface="Calibri" panose="020F0502020204030204" pitchFamily="34" charset="0"/>
              <a:cs typeface="Calibri" panose="020F0502020204030204" pitchFamily="34" charset="0"/>
            </a:rPr>
            <a:t> de </a:t>
          </a:r>
          <a:r>
            <a:rPr lang="en-US" sz="1100" kern="1200" dirty="0" err="1">
              <a:latin typeface="Calibri" panose="020F0502020204030204" pitchFamily="34" charset="0"/>
              <a:cs typeface="Calibri" panose="020F0502020204030204" pitchFamily="34" charset="0"/>
            </a:rPr>
            <a:t>proiecte</a:t>
          </a:r>
          <a:r>
            <a:rPr lang="en-US" sz="1100" kern="1200" dirty="0">
              <a:latin typeface="Calibri" panose="020F0502020204030204" pitchFamily="34" charset="0"/>
              <a:cs typeface="Calibri" panose="020F0502020204030204" pitchFamily="34" charset="0"/>
            </a:rPr>
            <a:t> de </a:t>
          </a:r>
          <a:r>
            <a:rPr lang="en-US" sz="1100" kern="1200" dirty="0" err="1">
              <a:latin typeface="Calibri" panose="020F0502020204030204" pitchFamily="34" charset="0"/>
              <a:cs typeface="Calibri" panose="020F0502020204030204" pitchFamily="34" charset="0"/>
            </a:rPr>
            <a:t>cercetare-dezvoltare-inovare</a:t>
          </a:r>
          <a:r>
            <a:rPr lang="en-US" sz="1100" kern="1200" dirty="0">
              <a:latin typeface="Calibri" panose="020F0502020204030204" pitchFamily="34" charset="0"/>
              <a:cs typeface="Calibri" panose="020F0502020204030204" pitchFamily="34" charset="0"/>
            </a:rPr>
            <a:t> </a:t>
          </a:r>
          <a:r>
            <a:rPr lang="en-US" sz="1100" kern="1200" dirty="0" err="1">
              <a:latin typeface="Calibri" panose="020F0502020204030204" pitchFamily="34" charset="0"/>
              <a:cs typeface="Calibri" panose="020F0502020204030204" pitchFamily="34" charset="0"/>
            </a:rPr>
            <a:t>ce</a:t>
          </a:r>
          <a:r>
            <a:rPr lang="en-US" sz="1100" kern="1200" dirty="0">
              <a:latin typeface="Calibri" panose="020F0502020204030204" pitchFamily="34" charset="0"/>
              <a:cs typeface="Calibri" panose="020F0502020204030204" pitchFamily="34" charset="0"/>
            </a:rPr>
            <a:t> </a:t>
          </a:r>
          <a:r>
            <a:rPr lang="en-US" sz="1100" kern="1200" dirty="0" err="1">
              <a:latin typeface="Calibri" panose="020F0502020204030204" pitchFamily="34" charset="0"/>
              <a:cs typeface="Calibri" panose="020F0502020204030204" pitchFamily="34" charset="0"/>
            </a:rPr>
            <a:t>vor</a:t>
          </a:r>
          <a:r>
            <a:rPr lang="en-US" sz="1100" kern="1200" dirty="0">
              <a:latin typeface="Calibri" panose="020F0502020204030204" pitchFamily="34" charset="0"/>
              <a:cs typeface="Calibri" panose="020F0502020204030204" pitchFamily="34" charset="0"/>
            </a:rPr>
            <a:t> fi </a:t>
          </a:r>
          <a:r>
            <a:rPr lang="en-US" sz="1100" kern="1200" dirty="0" err="1">
              <a:latin typeface="Calibri" panose="020F0502020204030204" pitchFamily="34" charset="0"/>
              <a:cs typeface="Calibri" panose="020F0502020204030204" pitchFamily="34" charset="0"/>
            </a:rPr>
            <a:t>depuse</a:t>
          </a:r>
          <a:r>
            <a:rPr lang="en-US" sz="1100" kern="1200" dirty="0">
              <a:latin typeface="Calibri" panose="020F0502020204030204" pitchFamily="34" charset="0"/>
              <a:cs typeface="Calibri" panose="020F0502020204030204" pitchFamily="34" charset="0"/>
            </a:rPr>
            <a:t> la </a:t>
          </a:r>
          <a:r>
            <a:rPr lang="en-US" sz="1100" kern="1200" dirty="0" err="1">
              <a:latin typeface="Calibri" panose="020F0502020204030204" pitchFamily="34" charset="0"/>
              <a:cs typeface="Calibri" panose="020F0502020204030204" pitchFamily="34" charset="0"/>
            </a:rPr>
            <a:t>competiții</a:t>
          </a:r>
          <a:r>
            <a:rPr lang="en-US" sz="1100" kern="1200" dirty="0">
              <a:latin typeface="Calibri" panose="020F0502020204030204" pitchFamily="34" charset="0"/>
              <a:cs typeface="Calibri" panose="020F0502020204030204" pitchFamily="34" charset="0"/>
            </a:rPr>
            <a:t> </a:t>
          </a:r>
          <a:r>
            <a:rPr lang="en-US" sz="1100" kern="1200" dirty="0" err="1">
              <a:latin typeface="Calibri" panose="020F0502020204030204" pitchFamily="34" charset="0"/>
              <a:cs typeface="Calibri" panose="020F0502020204030204" pitchFamily="34" charset="0"/>
            </a:rPr>
            <a:t>finanțate</a:t>
          </a:r>
          <a:r>
            <a:rPr lang="en-US" sz="1100" kern="1200" dirty="0">
              <a:latin typeface="Calibri" panose="020F0502020204030204" pitchFamily="34" charset="0"/>
              <a:cs typeface="Calibri" panose="020F0502020204030204" pitchFamily="34" charset="0"/>
            </a:rPr>
            <a:t> </a:t>
          </a:r>
          <a:r>
            <a:rPr lang="en-US" sz="1100" kern="1200" dirty="0" err="1">
              <a:latin typeface="Calibri" panose="020F0502020204030204" pitchFamily="34" charset="0"/>
              <a:cs typeface="Calibri" panose="020F0502020204030204" pitchFamily="34" charset="0"/>
            </a:rPr>
            <a:t>prin</a:t>
          </a:r>
          <a:r>
            <a:rPr lang="en-US" sz="1100" kern="1200" dirty="0">
              <a:latin typeface="Calibri" panose="020F0502020204030204" pitchFamily="34" charset="0"/>
              <a:cs typeface="Calibri" panose="020F0502020204030204" pitchFamily="34" charset="0"/>
            </a:rPr>
            <a:t> </a:t>
          </a:r>
          <a:r>
            <a:rPr lang="en-US" sz="1100" kern="1200" dirty="0" err="1">
              <a:latin typeface="Calibri" panose="020F0502020204030204" pitchFamily="34" charset="0"/>
              <a:cs typeface="Calibri" panose="020F0502020204030204" pitchFamily="34" charset="0"/>
            </a:rPr>
            <a:t>Orizont</a:t>
          </a:r>
          <a:r>
            <a:rPr lang="en-US" sz="1100" kern="1200" dirty="0">
              <a:latin typeface="Calibri" panose="020F0502020204030204" pitchFamily="34" charset="0"/>
              <a:cs typeface="Calibri" panose="020F0502020204030204" pitchFamily="34" charset="0"/>
            </a:rPr>
            <a:t> 2020</a:t>
          </a:r>
          <a:r>
            <a:rPr lang="ro-RO" sz="1100" kern="1200" dirty="0">
              <a:latin typeface="Calibri" panose="020F0502020204030204" pitchFamily="34" charset="0"/>
              <a:cs typeface="Calibri" panose="020F0502020204030204" pitchFamily="34" charset="0"/>
            </a:rPr>
            <a:t>.</a:t>
          </a:r>
          <a:r>
            <a:rPr lang="en-US" sz="1100" kern="1200" dirty="0">
              <a:latin typeface="Calibri" panose="020F0502020204030204" pitchFamily="34" charset="0"/>
              <a:cs typeface="Calibri" panose="020F0502020204030204" pitchFamily="34" charset="0"/>
            </a:rPr>
            <a:t> </a:t>
          </a:r>
          <a:r>
            <a:rPr lang="en-US" sz="1100" kern="1200" dirty="0" err="1">
              <a:latin typeface="Calibri" panose="020F0502020204030204" pitchFamily="34" charset="0"/>
              <a:cs typeface="Calibri" panose="020F0502020204030204" pitchFamily="34" charset="0"/>
            </a:rPr>
            <a:t>și</a:t>
          </a:r>
          <a:r>
            <a:rPr lang="en-US" sz="1100" kern="1200" dirty="0">
              <a:latin typeface="Calibri" panose="020F0502020204030204" pitchFamily="34" charset="0"/>
              <a:cs typeface="Calibri" panose="020F0502020204030204" pitchFamily="34" charset="0"/>
            </a:rPr>
            <a:t> </a:t>
          </a:r>
          <a:r>
            <a:rPr lang="en-US" sz="1100" kern="1200" dirty="0" err="1">
              <a:latin typeface="Calibri" panose="020F0502020204030204" pitchFamily="34" charset="0"/>
              <a:cs typeface="Calibri" panose="020F0502020204030204" pitchFamily="34" charset="0"/>
            </a:rPr>
            <a:t>alte</a:t>
          </a:r>
          <a:r>
            <a:rPr lang="en-US" sz="1100" kern="1200" dirty="0">
              <a:latin typeface="Calibri" panose="020F0502020204030204" pitchFamily="34" charset="0"/>
              <a:cs typeface="Calibri" panose="020F0502020204030204" pitchFamily="34" charset="0"/>
            </a:rPr>
            <a:t> </a:t>
          </a:r>
          <a:r>
            <a:rPr lang="en-US" sz="1100" kern="1200" dirty="0" err="1">
              <a:latin typeface="Calibri" panose="020F0502020204030204" pitchFamily="34" charset="0"/>
              <a:cs typeface="Calibri" panose="020F0502020204030204" pitchFamily="34" charset="0"/>
            </a:rPr>
            <a:t>programe</a:t>
          </a:r>
          <a:r>
            <a:rPr lang="en-US" sz="1100" kern="1200" dirty="0">
              <a:latin typeface="Calibri" panose="020F0502020204030204" pitchFamily="34" charset="0"/>
              <a:cs typeface="Calibri" panose="020F0502020204030204" pitchFamily="34" charset="0"/>
            </a:rPr>
            <a:t> CDI </a:t>
          </a:r>
          <a:r>
            <a:rPr lang="en-US" sz="1200" kern="1200" dirty="0" err="1">
              <a:latin typeface="Calibri" panose="020F0502020204030204" pitchFamily="34" charset="0"/>
              <a:cs typeface="Calibri" panose="020F0502020204030204" pitchFamily="34" charset="0"/>
            </a:rPr>
            <a:t>internaționale</a:t>
          </a:r>
          <a:r>
            <a:rPr lang="ro-RO" sz="1200" kern="1200" dirty="0">
              <a:latin typeface="Calibri" panose="020F0502020204030204" pitchFamily="34" charset="0"/>
              <a:cs typeface="Calibri" panose="020F0502020204030204" pitchFamily="34" charset="0"/>
            </a:rPr>
            <a:t>.</a:t>
          </a:r>
          <a:endParaRPr lang="en-US" sz="1200" kern="1200" dirty="0">
            <a:latin typeface="Calibri" panose="020F0502020204030204" pitchFamily="34" charset="0"/>
            <a:cs typeface="Calibri" panose="020F0502020204030204" pitchFamily="34" charset="0"/>
          </a:endParaRPr>
        </a:p>
      </dsp:txBody>
      <dsp:txXfrm>
        <a:off x="5034946" y="39691"/>
        <a:ext cx="2030809" cy="1534100"/>
      </dsp:txXfrm>
    </dsp:sp>
    <dsp:sp modelId="{4A193FCA-39D4-44DC-903E-795A80DEDF69}">
      <dsp:nvSpPr>
        <dsp:cNvPr id="0" name=""/>
        <dsp:cNvSpPr/>
      </dsp:nvSpPr>
      <dsp:spPr>
        <a:xfrm>
          <a:off x="4998138" y="1568811"/>
          <a:ext cx="2104425" cy="463785"/>
        </a:xfrm>
        <a:prstGeom prst="rect">
          <a:avLst/>
        </a:prstGeom>
        <a:solidFill>
          <a:schemeClr val="accent3">
            <a:hueOff val="-2002405"/>
            <a:satOff val="-3705"/>
            <a:lumOff val="1489"/>
            <a:alphaOff val="0"/>
          </a:schemeClr>
        </a:solidFill>
        <a:ln w="15875" cap="rnd" cmpd="sng" algn="ctr">
          <a:solidFill>
            <a:schemeClr val="accent3">
              <a:hueOff val="-2002405"/>
              <a:satOff val="-3705"/>
              <a:lumOff val="14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0" rIns="41910" bIns="0" numCol="1" spcCol="1270" anchor="ctr" anchorCtr="0">
          <a:noAutofit/>
        </a:bodyPr>
        <a:lstStyle/>
        <a:p>
          <a:pPr lvl="0" algn="l" defTabSz="1466850">
            <a:lnSpc>
              <a:spcPct val="90000"/>
            </a:lnSpc>
            <a:spcBef>
              <a:spcPct val="0"/>
            </a:spcBef>
            <a:spcAft>
              <a:spcPct val="35000"/>
            </a:spcAft>
          </a:pPr>
          <a:r>
            <a:rPr lang="en-US" sz="3300" b="1" kern="1200" dirty="0"/>
            <a:t>1</a:t>
          </a:r>
          <a:endParaRPr lang="en-US" sz="3300" kern="1200" dirty="0"/>
        </a:p>
      </dsp:txBody>
      <dsp:txXfrm>
        <a:off x="4998138" y="1568811"/>
        <a:ext cx="1481989" cy="463785"/>
      </dsp:txXfrm>
    </dsp:sp>
    <dsp:sp modelId="{80A3261C-01D7-49BE-96E5-C2E4056A4626}">
      <dsp:nvSpPr>
        <dsp:cNvPr id="0" name=""/>
        <dsp:cNvSpPr/>
      </dsp:nvSpPr>
      <dsp:spPr>
        <a:xfrm>
          <a:off x="6539658" y="1681088"/>
          <a:ext cx="736548" cy="736548"/>
        </a:xfrm>
        <a:prstGeom prst="ellipse">
          <a:avLst/>
        </a:prstGeom>
        <a:solidFill>
          <a:schemeClr val="accent3">
            <a:tint val="40000"/>
            <a:alpha val="90000"/>
            <a:hueOff val="-1549187"/>
            <a:satOff val="995"/>
            <a:lumOff val="188"/>
            <a:alphaOff val="0"/>
          </a:schemeClr>
        </a:solidFill>
        <a:ln w="15875" cap="rnd" cmpd="sng" algn="ctr">
          <a:solidFill>
            <a:schemeClr val="accent3">
              <a:tint val="40000"/>
              <a:alpha val="90000"/>
              <a:hueOff val="-1549187"/>
              <a:satOff val="995"/>
              <a:lumOff val="188"/>
              <a:alphaOff val="0"/>
            </a:schemeClr>
          </a:solidFill>
          <a:prstDash val="solid"/>
        </a:ln>
        <a:effectLst/>
      </dsp:spPr>
      <dsp:style>
        <a:lnRef idx="2">
          <a:scrgbClr r="0" g="0" b="0"/>
        </a:lnRef>
        <a:fillRef idx="1">
          <a:scrgbClr r="0" g="0" b="0"/>
        </a:fillRef>
        <a:effectRef idx="0">
          <a:scrgbClr r="0" g="0" b="0"/>
        </a:effectRef>
        <a:fontRef idx="minor"/>
      </dsp:style>
    </dsp:sp>
    <dsp:sp modelId="{3272C836-F228-4075-956F-B8C17C300EE9}">
      <dsp:nvSpPr>
        <dsp:cNvPr id="0" name=""/>
        <dsp:cNvSpPr/>
      </dsp:nvSpPr>
      <dsp:spPr>
        <a:xfrm>
          <a:off x="7458682" y="2883"/>
          <a:ext cx="2104425" cy="157090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3003608"/>
              <a:satOff val="-5558"/>
              <a:lumOff val="22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ro-RO" sz="1200" b="1" kern="1200" dirty="0">
              <a:latin typeface="Calibri" panose="020F0502020204030204" pitchFamily="34" charset="0"/>
              <a:cs typeface="Calibri" panose="020F0502020204030204" pitchFamily="34" charset="0"/>
            </a:rPr>
            <a:t>p</a:t>
          </a:r>
          <a:r>
            <a:rPr lang="en-US" sz="1200" b="1" kern="1200" dirty="0" err="1">
              <a:latin typeface="Calibri" panose="020F0502020204030204" pitchFamily="34" charset="0"/>
              <a:cs typeface="Calibri" panose="020F0502020204030204" pitchFamily="34" charset="0"/>
            </a:rPr>
            <a:t>articipări</a:t>
          </a:r>
          <a:r>
            <a:rPr lang="ro-RO" sz="1200" b="1" kern="1200" dirty="0">
              <a:latin typeface="Calibri" panose="020F0502020204030204" pitchFamily="34" charset="0"/>
              <a:cs typeface="Calibri" panose="020F0502020204030204" pitchFamily="34" charset="0"/>
            </a:rPr>
            <a:t> l</a:t>
          </a:r>
          <a:r>
            <a:rPr lang="en-US" sz="1200" b="1" kern="1200" dirty="0">
              <a:latin typeface="Calibri" panose="020F0502020204030204" pitchFamily="34" charset="0"/>
              <a:cs typeface="Calibri" panose="020F0502020204030204" pitchFamily="34" charset="0"/>
            </a:rPr>
            <a:t>a </a:t>
          </a:r>
          <a:r>
            <a:rPr lang="en-US" sz="1200" b="1" kern="1200" dirty="0" err="1">
              <a:latin typeface="Calibri" panose="020F0502020204030204" pitchFamily="34" charset="0"/>
              <a:cs typeface="Calibri" panose="020F0502020204030204" pitchFamily="34" charset="0"/>
            </a:rPr>
            <a:t>evenimente</a:t>
          </a:r>
          <a:r>
            <a:rPr lang="en-US" sz="1200" b="1" kern="1200" dirty="0">
              <a:latin typeface="Calibri" panose="020F0502020204030204" pitchFamily="34" charset="0"/>
              <a:cs typeface="Calibri" panose="020F0502020204030204" pitchFamily="34" charset="0"/>
            </a:rPr>
            <a:t> </a:t>
          </a:r>
          <a:r>
            <a:rPr lang="en-US" sz="1200" kern="1200" dirty="0">
              <a:latin typeface="Calibri" panose="020F0502020204030204" pitchFamily="34" charset="0"/>
              <a:cs typeface="Calibri" panose="020F0502020204030204" pitchFamily="34" charset="0"/>
            </a:rPr>
            <a:t>de </a:t>
          </a:r>
          <a:r>
            <a:rPr lang="en-US" sz="1200" kern="1200" dirty="0" err="1">
              <a:latin typeface="Calibri" panose="020F0502020204030204" pitchFamily="34" charset="0"/>
              <a:cs typeface="Calibri" panose="020F0502020204030204" pitchFamily="34" charset="0"/>
            </a:rPr>
            <a:t>informare</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instruire</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sau</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promovare</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inclusiv</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evenimente</a:t>
          </a:r>
          <a:r>
            <a:rPr lang="en-US" sz="1200" kern="1200" dirty="0">
              <a:latin typeface="Calibri" panose="020F0502020204030204" pitchFamily="34" charset="0"/>
              <a:cs typeface="Calibri" panose="020F0502020204030204" pitchFamily="34" charset="0"/>
            </a:rPr>
            <a:t> de networking </a:t>
          </a:r>
          <a:r>
            <a:rPr lang="en-US" sz="1200" kern="1200" dirty="0" err="1">
              <a:latin typeface="Calibri" panose="020F0502020204030204" pitchFamily="34" charset="0"/>
              <a:cs typeface="Calibri" panose="020F0502020204030204" pitchFamily="34" charset="0"/>
            </a:rPr>
            <a:t>sau</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întâlniri</a:t>
          </a:r>
          <a:r>
            <a:rPr lang="en-US" sz="1200" kern="1200" dirty="0">
              <a:latin typeface="Calibri" panose="020F0502020204030204" pitchFamily="34" charset="0"/>
              <a:cs typeface="Calibri" panose="020F0502020204030204" pitchFamily="34" charset="0"/>
            </a:rPr>
            <a:t> cu </a:t>
          </a:r>
          <a:r>
            <a:rPr lang="en-US" sz="1200" kern="1200" dirty="0" err="1">
              <a:latin typeface="Calibri" panose="020F0502020204030204" pitchFamily="34" charset="0"/>
              <a:cs typeface="Calibri" panose="020F0502020204030204" pitchFamily="34" charset="0"/>
            </a:rPr>
            <a:t>potențiali</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parteneri</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evenimente</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organizate</a:t>
          </a:r>
          <a:r>
            <a:rPr lang="en-US" sz="1200" kern="1200" dirty="0">
              <a:latin typeface="Calibri" panose="020F0502020204030204" pitchFamily="34" charset="0"/>
              <a:cs typeface="Calibri" panose="020F0502020204030204" pitchFamily="34" charset="0"/>
            </a:rPr>
            <a:t> de </a:t>
          </a:r>
          <a:r>
            <a:rPr lang="en-US" sz="1200" kern="1200" dirty="0" err="1">
              <a:latin typeface="Calibri" panose="020F0502020204030204" pitchFamily="34" charset="0"/>
              <a:cs typeface="Calibri" panose="020F0502020204030204" pitchFamily="34" charset="0"/>
            </a:rPr>
            <a:t>sau</a:t>
          </a:r>
          <a:r>
            <a:rPr lang="en-US" sz="1200" kern="1200" dirty="0">
              <a:latin typeface="Calibri" panose="020F0502020204030204" pitchFamily="34" charset="0"/>
              <a:cs typeface="Calibri" panose="020F0502020204030204" pitchFamily="34" charset="0"/>
            </a:rPr>
            <a:t> cu </a:t>
          </a:r>
          <a:r>
            <a:rPr lang="en-US" sz="1200" kern="1200" dirty="0" err="1">
              <a:latin typeface="Calibri" panose="020F0502020204030204" pitchFamily="34" charset="0"/>
              <a:cs typeface="Calibri" panose="020F0502020204030204" pitchFamily="34" charset="0"/>
            </a:rPr>
            <a:t>sprijinul</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Comisiei</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Europene</a:t>
          </a:r>
          <a:r>
            <a:rPr lang="ro-RO" sz="1200" kern="1200" dirty="0">
              <a:latin typeface="Calibri" panose="020F0502020204030204" pitchFamily="34" charset="0"/>
              <a:cs typeface="Calibri" panose="020F0502020204030204" pitchFamily="34" charset="0"/>
            </a:rPr>
            <a:t>.</a:t>
          </a:r>
          <a:endParaRPr lang="en-US" sz="1200" kern="1200" dirty="0">
            <a:latin typeface="Calibri" panose="020F0502020204030204" pitchFamily="34" charset="0"/>
            <a:cs typeface="Calibri" panose="020F0502020204030204" pitchFamily="34" charset="0"/>
          </a:endParaRPr>
        </a:p>
      </dsp:txBody>
      <dsp:txXfrm>
        <a:off x="7495490" y="39691"/>
        <a:ext cx="2030809" cy="1534100"/>
      </dsp:txXfrm>
    </dsp:sp>
    <dsp:sp modelId="{36B091D2-BD21-40CC-9326-F2B5493F61F4}">
      <dsp:nvSpPr>
        <dsp:cNvPr id="0" name=""/>
        <dsp:cNvSpPr/>
      </dsp:nvSpPr>
      <dsp:spPr>
        <a:xfrm>
          <a:off x="7458682" y="1568811"/>
          <a:ext cx="2104425" cy="463785"/>
        </a:xfrm>
        <a:prstGeom prst="rect">
          <a:avLst/>
        </a:prstGeom>
        <a:solidFill>
          <a:schemeClr val="accent3">
            <a:hueOff val="-3003608"/>
            <a:satOff val="-5558"/>
            <a:lumOff val="2234"/>
            <a:alphaOff val="0"/>
          </a:schemeClr>
        </a:solidFill>
        <a:ln w="15875" cap="rnd" cmpd="sng" algn="ctr">
          <a:solidFill>
            <a:schemeClr val="accent3">
              <a:hueOff val="-3003608"/>
              <a:satOff val="-5558"/>
              <a:lumOff val="223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0" rIns="41910" bIns="0" numCol="1" spcCol="1270" anchor="ctr" anchorCtr="0">
          <a:noAutofit/>
        </a:bodyPr>
        <a:lstStyle/>
        <a:p>
          <a:pPr lvl="0" algn="l" defTabSz="1466850">
            <a:lnSpc>
              <a:spcPct val="90000"/>
            </a:lnSpc>
            <a:spcBef>
              <a:spcPct val="0"/>
            </a:spcBef>
            <a:spcAft>
              <a:spcPct val="35000"/>
            </a:spcAft>
          </a:pPr>
          <a:r>
            <a:rPr lang="en-US" sz="3300" b="1" kern="1200" dirty="0"/>
            <a:t>24</a:t>
          </a:r>
          <a:endParaRPr lang="en-US" sz="3300" kern="1200" dirty="0"/>
        </a:p>
      </dsp:txBody>
      <dsp:txXfrm>
        <a:off x="7458682" y="1568811"/>
        <a:ext cx="1481989" cy="463785"/>
      </dsp:txXfrm>
    </dsp:sp>
    <dsp:sp modelId="{76CB12F5-8FB1-406B-9E56-4B99E56CC901}">
      <dsp:nvSpPr>
        <dsp:cNvPr id="0" name=""/>
        <dsp:cNvSpPr/>
      </dsp:nvSpPr>
      <dsp:spPr>
        <a:xfrm>
          <a:off x="9000203" y="1681088"/>
          <a:ext cx="736548" cy="736548"/>
        </a:xfrm>
        <a:prstGeom prst="ellipse">
          <a:avLst/>
        </a:prstGeom>
        <a:solidFill>
          <a:schemeClr val="accent3">
            <a:tint val="40000"/>
            <a:alpha val="90000"/>
            <a:hueOff val="-2323780"/>
            <a:satOff val="1493"/>
            <a:lumOff val="281"/>
            <a:alphaOff val="0"/>
          </a:schemeClr>
        </a:solidFill>
        <a:ln w="15875" cap="rnd" cmpd="sng" algn="ctr">
          <a:solidFill>
            <a:schemeClr val="accent3">
              <a:tint val="40000"/>
              <a:alpha val="90000"/>
              <a:hueOff val="-2323780"/>
              <a:satOff val="1493"/>
              <a:lumOff val="281"/>
              <a:alphaOff val="0"/>
            </a:schemeClr>
          </a:solidFill>
          <a:prstDash val="solid"/>
        </a:ln>
        <a:effectLst/>
      </dsp:spPr>
      <dsp:style>
        <a:lnRef idx="2">
          <a:scrgbClr r="0" g="0" b="0"/>
        </a:lnRef>
        <a:fillRef idx="1">
          <a:scrgbClr r="0" g="0" b="0"/>
        </a:fillRef>
        <a:effectRef idx="0">
          <a:scrgbClr r="0" g="0" b="0"/>
        </a:effectRef>
        <a:fontRef idx="minor"/>
      </dsp:style>
    </dsp:sp>
    <dsp:sp modelId="{9EA8A2E7-8B34-4F77-86F3-CD6984D0A4F1}">
      <dsp:nvSpPr>
        <dsp:cNvPr id="0" name=""/>
        <dsp:cNvSpPr/>
      </dsp:nvSpPr>
      <dsp:spPr>
        <a:xfrm>
          <a:off x="2537593" y="2782434"/>
          <a:ext cx="2104425" cy="157090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4004810"/>
              <a:satOff val="-7410"/>
              <a:lumOff val="29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err="1">
              <a:latin typeface="Calibri" panose="020F0502020204030204" pitchFamily="34" charset="0"/>
              <a:cs typeface="Calibri" panose="020F0502020204030204" pitchFamily="34" charset="0"/>
            </a:rPr>
            <a:t>entități</a:t>
          </a:r>
          <a:r>
            <a:rPr lang="en-US" sz="1200" b="1" kern="1200" dirty="0">
              <a:latin typeface="Calibri" panose="020F0502020204030204" pitchFamily="34" charset="0"/>
              <a:cs typeface="Calibri" panose="020F0502020204030204" pitchFamily="34" charset="0"/>
            </a:rPr>
            <a:t> locale </a:t>
          </a:r>
          <a:r>
            <a:rPr lang="en-US" sz="1200" b="1" kern="1200" dirty="0" err="1">
              <a:latin typeface="Calibri" panose="020F0502020204030204" pitchFamily="34" charset="0"/>
              <a:cs typeface="Calibri" panose="020F0502020204030204" pitchFamily="34" charset="0"/>
            </a:rPr>
            <a:t>și</a:t>
          </a:r>
          <a:r>
            <a:rPr lang="en-US" sz="1200" b="1" kern="1200" dirty="0">
              <a:latin typeface="Calibri" panose="020F0502020204030204" pitchFamily="34" charset="0"/>
              <a:cs typeface="Calibri" panose="020F0502020204030204" pitchFamily="34" charset="0"/>
            </a:rPr>
            <a:t> </a:t>
          </a:r>
          <a:r>
            <a:rPr lang="en-US" sz="1200" b="1" kern="1200" dirty="0" err="1">
              <a:latin typeface="Calibri" panose="020F0502020204030204" pitchFamily="34" charset="0"/>
              <a:cs typeface="Calibri" panose="020F0502020204030204" pitchFamily="34" charset="0"/>
            </a:rPr>
            <a:t>regionale</a:t>
          </a:r>
          <a:r>
            <a:rPr lang="en-US" sz="1200" b="1" kern="1200" dirty="0">
              <a:latin typeface="Calibri" panose="020F0502020204030204" pitchFamily="34" charset="0"/>
              <a:cs typeface="Calibri" panose="020F0502020204030204" pitchFamily="34" charset="0"/>
            </a:rPr>
            <a:t> </a:t>
          </a:r>
          <a:r>
            <a:rPr lang="en-US" sz="1200" b="1" kern="1200" dirty="0" err="1">
              <a:latin typeface="Calibri" panose="020F0502020204030204" pitchFamily="34" charset="0"/>
              <a:cs typeface="Calibri" panose="020F0502020204030204" pitchFamily="34" charset="0"/>
            </a:rPr>
            <a:t>sprijinite</a:t>
          </a:r>
          <a:r>
            <a:rPr lang="ro-RO" sz="1200" b="1" kern="1200" dirty="0">
              <a:latin typeface="Calibri" panose="020F0502020204030204" pitchFamily="34" charset="0"/>
              <a:cs typeface="Calibri" panose="020F0502020204030204" pitchFamily="34" charset="0"/>
            </a:rPr>
            <a:t>, </a:t>
          </a:r>
          <a:r>
            <a:rPr lang="en-US" sz="1200" b="1" kern="1200" dirty="0" err="1">
              <a:latin typeface="Calibri" panose="020F0502020204030204" pitchFamily="34" charset="0"/>
              <a:cs typeface="Calibri" panose="020F0502020204030204" pitchFamily="34" charset="0"/>
            </a:rPr>
            <a:t>inclusiv</a:t>
          </a:r>
          <a:r>
            <a:rPr lang="en-US" sz="1200" b="1" kern="1200" dirty="0">
              <a:latin typeface="Calibri" panose="020F0502020204030204" pitchFamily="34" charset="0"/>
              <a:cs typeface="Calibri" panose="020F0502020204030204" pitchFamily="34" charset="0"/>
            </a:rPr>
            <a:t> institute de </a:t>
          </a:r>
          <a:r>
            <a:rPr lang="en-US" sz="1200" b="1" kern="1200" dirty="0" err="1">
              <a:latin typeface="Calibri" panose="020F0502020204030204" pitchFamily="34" charset="0"/>
              <a:cs typeface="Calibri" panose="020F0502020204030204" pitchFamily="34" charset="0"/>
            </a:rPr>
            <a:t>cercetare</a:t>
          </a:r>
          <a:r>
            <a:rPr lang="en-US" sz="1200" b="1" kern="1200" dirty="0">
              <a:latin typeface="Calibri" panose="020F0502020204030204" pitchFamily="34" charset="0"/>
              <a:cs typeface="Calibri" panose="020F0502020204030204" pitchFamily="34" charset="0"/>
            </a:rPr>
            <a:t> </a:t>
          </a:r>
          <a:r>
            <a:rPr lang="en-US" sz="1200" kern="1200" dirty="0">
              <a:latin typeface="Calibri" panose="020F0502020204030204" pitchFamily="34" charset="0"/>
              <a:cs typeface="Calibri" panose="020F0502020204030204" pitchFamily="34" charset="0"/>
            </a:rPr>
            <a:t>ale </a:t>
          </a:r>
          <a:r>
            <a:rPr lang="en-US" sz="1200" kern="1200" dirty="0" err="1">
              <a:latin typeface="Calibri" panose="020F0502020204030204" pitchFamily="34" charset="0"/>
              <a:cs typeface="Calibri" panose="020F0502020204030204" pitchFamily="34" charset="0"/>
            </a:rPr>
            <a:t>solicitantului</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identificate</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și</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informate</a:t>
          </a:r>
          <a:r>
            <a:rPr lang="en-US" sz="1200" kern="1200" dirty="0">
              <a:latin typeface="Calibri" panose="020F0502020204030204" pitchFamily="34" charset="0"/>
              <a:cs typeface="Calibri" panose="020F0502020204030204" pitchFamily="34" charset="0"/>
            </a:rPr>
            <a:t> cu </a:t>
          </a:r>
          <a:r>
            <a:rPr lang="en-US" sz="1200" kern="1200" dirty="0" err="1">
              <a:latin typeface="Calibri" panose="020F0502020204030204" pitchFamily="34" charset="0"/>
              <a:cs typeface="Calibri" panose="020F0502020204030204" pitchFamily="34" charset="0"/>
            </a:rPr>
            <a:t>privire</a:t>
          </a:r>
          <a:r>
            <a:rPr lang="en-US" sz="1200" kern="1200" dirty="0">
              <a:latin typeface="Calibri" panose="020F0502020204030204" pitchFamily="34" charset="0"/>
              <a:cs typeface="Calibri" panose="020F0502020204030204" pitchFamily="34" charset="0"/>
            </a:rPr>
            <a:t> la </a:t>
          </a:r>
          <a:r>
            <a:rPr lang="en-US" sz="1200" kern="1200" dirty="0" err="1">
              <a:latin typeface="Calibri" panose="020F0502020204030204" pitchFamily="34" charset="0"/>
              <a:cs typeface="Calibri" panose="020F0502020204030204" pitchFamily="34" charset="0"/>
            </a:rPr>
            <a:t>apelurile</a:t>
          </a:r>
          <a:r>
            <a:rPr lang="en-US" sz="1200" kern="1200" dirty="0">
              <a:latin typeface="Calibri" panose="020F0502020204030204" pitchFamily="34" charset="0"/>
              <a:cs typeface="Calibri" panose="020F0502020204030204" pitchFamily="34" charset="0"/>
            </a:rPr>
            <a:t> de </a:t>
          </a:r>
          <a:r>
            <a:rPr lang="en-US" sz="1200" kern="1200" dirty="0" err="1">
              <a:latin typeface="Calibri" panose="020F0502020204030204" pitchFamily="34" charset="0"/>
              <a:cs typeface="Calibri" panose="020F0502020204030204" pitchFamily="34" charset="0"/>
            </a:rPr>
            <a:t>proiecte</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finanțate</a:t>
          </a:r>
          <a:r>
            <a:rPr lang="en-US" sz="1200" kern="1200" dirty="0">
              <a:latin typeface="Calibri" panose="020F0502020204030204" pitchFamily="34" charset="0"/>
              <a:cs typeface="Calibri" panose="020F0502020204030204" pitchFamily="34" charset="0"/>
            </a:rPr>
            <a:t> de </a:t>
          </a:r>
          <a:r>
            <a:rPr lang="en-US" sz="1200" kern="1200" dirty="0" err="1">
              <a:latin typeface="Calibri" panose="020F0502020204030204" pitchFamily="34" charset="0"/>
              <a:cs typeface="Calibri" panose="020F0502020204030204" pitchFamily="34" charset="0"/>
            </a:rPr>
            <a:t>Comisia</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Europeană</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prin</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Orizont</a:t>
          </a:r>
          <a:r>
            <a:rPr lang="en-US" sz="1200" kern="1200" dirty="0">
              <a:latin typeface="Calibri" panose="020F0502020204030204" pitchFamily="34" charset="0"/>
              <a:cs typeface="Calibri" panose="020F0502020204030204" pitchFamily="34" charset="0"/>
            </a:rPr>
            <a:t> 2020 </a:t>
          </a:r>
          <a:r>
            <a:rPr lang="en-US" sz="1200" kern="1200" dirty="0" err="1">
              <a:latin typeface="Calibri" panose="020F0502020204030204" pitchFamily="34" charset="0"/>
              <a:cs typeface="Calibri" panose="020F0502020204030204" pitchFamily="34" charset="0"/>
            </a:rPr>
            <a:t>și</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alte</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programe</a:t>
          </a:r>
          <a:r>
            <a:rPr lang="en-US" sz="1200" kern="1200" dirty="0">
              <a:latin typeface="Calibri" panose="020F0502020204030204" pitchFamily="34" charset="0"/>
              <a:cs typeface="Calibri" panose="020F0502020204030204" pitchFamily="34" charset="0"/>
            </a:rPr>
            <a:t> CDI </a:t>
          </a:r>
          <a:r>
            <a:rPr lang="en-US" sz="1200" kern="1200" dirty="0" err="1">
              <a:latin typeface="Calibri" panose="020F0502020204030204" pitchFamily="34" charset="0"/>
              <a:cs typeface="Calibri" panose="020F0502020204030204" pitchFamily="34" charset="0"/>
            </a:rPr>
            <a:t>internaționale</a:t>
          </a:r>
          <a:r>
            <a:rPr lang="ro-RO" sz="1200" kern="1200" dirty="0">
              <a:latin typeface="Calibri" panose="020F0502020204030204" pitchFamily="34" charset="0"/>
              <a:cs typeface="Calibri" panose="020F0502020204030204" pitchFamily="34" charset="0"/>
            </a:rPr>
            <a:t>.</a:t>
          </a:r>
          <a:endParaRPr lang="en-US" sz="1200" kern="1200" dirty="0">
            <a:latin typeface="Calibri" panose="020F0502020204030204" pitchFamily="34" charset="0"/>
            <a:cs typeface="Calibri" panose="020F0502020204030204" pitchFamily="34" charset="0"/>
          </a:endParaRPr>
        </a:p>
      </dsp:txBody>
      <dsp:txXfrm>
        <a:off x="2574401" y="2819242"/>
        <a:ext cx="2030809" cy="1534100"/>
      </dsp:txXfrm>
    </dsp:sp>
    <dsp:sp modelId="{69CAFE6C-1A79-4DEF-929E-C0FBB75AE2E5}">
      <dsp:nvSpPr>
        <dsp:cNvPr id="0" name=""/>
        <dsp:cNvSpPr/>
      </dsp:nvSpPr>
      <dsp:spPr>
        <a:xfrm>
          <a:off x="2537593" y="4366856"/>
          <a:ext cx="2104425" cy="463785"/>
        </a:xfrm>
        <a:prstGeom prst="rect">
          <a:avLst/>
        </a:prstGeom>
        <a:solidFill>
          <a:schemeClr val="accent3">
            <a:hueOff val="-4004810"/>
            <a:satOff val="-7410"/>
            <a:lumOff val="2978"/>
            <a:alphaOff val="0"/>
          </a:schemeClr>
        </a:solidFill>
        <a:ln w="15875" cap="rnd" cmpd="sng" algn="ctr">
          <a:solidFill>
            <a:schemeClr val="accent3">
              <a:hueOff val="-4004810"/>
              <a:satOff val="-7410"/>
              <a:lumOff val="29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0" rIns="41910" bIns="0" numCol="1" spcCol="1270" anchor="ctr" anchorCtr="0">
          <a:noAutofit/>
        </a:bodyPr>
        <a:lstStyle/>
        <a:p>
          <a:pPr lvl="0" algn="l" defTabSz="1466850">
            <a:lnSpc>
              <a:spcPct val="90000"/>
            </a:lnSpc>
            <a:spcBef>
              <a:spcPct val="0"/>
            </a:spcBef>
            <a:spcAft>
              <a:spcPct val="35000"/>
            </a:spcAft>
          </a:pPr>
          <a:r>
            <a:rPr lang="en-US" sz="3300" b="1" kern="1200" dirty="0"/>
            <a:t>30</a:t>
          </a:r>
          <a:endParaRPr lang="en-US" sz="3300" kern="1200" dirty="0"/>
        </a:p>
      </dsp:txBody>
      <dsp:txXfrm>
        <a:off x="2537593" y="4366856"/>
        <a:ext cx="1481989" cy="463785"/>
      </dsp:txXfrm>
    </dsp:sp>
    <dsp:sp modelId="{5A0586E4-334E-45C7-A215-F00B59200E21}">
      <dsp:nvSpPr>
        <dsp:cNvPr id="0" name=""/>
        <dsp:cNvSpPr/>
      </dsp:nvSpPr>
      <dsp:spPr>
        <a:xfrm>
          <a:off x="4079113" y="4460639"/>
          <a:ext cx="736548" cy="736548"/>
        </a:xfrm>
        <a:prstGeom prst="ellipse">
          <a:avLst/>
        </a:prstGeom>
        <a:solidFill>
          <a:schemeClr val="accent3">
            <a:tint val="40000"/>
            <a:alpha val="90000"/>
            <a:hueOff val="-3098373"/>
            <a:satOff val="1990"/>
            <a:lumOff val="375"/>
            <a:alphaOff val="0"/>
          </a:schemeClr>
        </a:solidFill>
        <a:ln w="15875" cap="rnd" cmpd="sng" algn="ctr">
          <a:solidFill>
            <a:schemeClr val="accent3">
              <a:tint val="40000"/>
              <a:alpha val="90000"/>
              <a:hueOff val="-3098373"/>
              <a:satOff val="1990"/>
              <a:lumOff val="375"/>
              <a:alphaOff val="0"/>
            </a:schemeClr>
          </a:solidFill>
          <a:prstDash val="solid"/>
        </a:ln>
        <a:effectLst/>
      </dsp:spPr>
      <dsp:style>
        <a:lnRef idx="2">
          <a:scrgbClr r="0" g="0" b="0"/>
        </a:lnRef>
        <a:fillRef idx="1">
          <a:scrgbClr r="0" g="0" b="0"/>
        </a:fillRef>
        <a:effectRef idx="0">
          <a:scrgbClr r="0" g="0" b="0"/>
        </a:effectRef>
        <a:fontRef idx="minor"/>
      </dsp:style>
    </dsp:sp>
    <dsp:sp modelId="{4CFCA489-8EB5-46D1-BDFB-E05D90BC292F}">
      <dsp:nvSpPr>
        <dsp:cNvPr id="0" name=""/>
        <dsp:cNvSpPr/>
      </dsp:nvSpPr>
      <dsp:spPr>
        <a:xfrm>
          <a:off x="4998138" y="2782434"/>
          <a:ext cx="2104425" cy="157090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5006012"/>
              <a:satOff val="-9263"/>
              <a:lumOff val="37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err="1">
              <a:latin typeface="Calibri" panose="020F0502020204030204" pitchFamily="34" charset="0"/>
              <a:cs typeface="Calibri" panose="020F0502020204030204" pitchFamily="34" charset="0"/>
            </a:rPr>
            <a:t>potențiali</a:t>
          </a:r>
          <a:r>
            <a:rPr lang="en-US" sz="1200" b="1" kern="1200" dirty="0">
              <a:latin typeface="Calibri" panose="020F0502020204030204" pitchFamily="34" charset="0"/>
              <a:cs typeface="Calibri" panose="020F0502020204030204" pitchFamily="34" charset="0"/>
            </a:rPr>
            <a:t> </a:t>
          </a:r>
          <a:r>
            <a:rPr lang="en-US" sz="1200" b="1" kern="1200" dirty="0" err="1">
              <a:latin typeface="Calibri" panose="020F0502020204030204" pitchFamily="34" charset="0"/>
              <a:cs typeface="Calibri" panose="020F0502020204030204" pitchFamily="34" charset="0"/>
            </a:rPr>
            <a:t>parteneri</a:t>
          </a:r>
          <a:r>
            <a:rPr lang="en-US" sz="1200" b="1" kern="1200" dirty="0">
              <a:latin typeface="Calibri" panose="020F0502020204030204" pitchFamily="34" charset="0"/>
              <a:cs typeface="Calibri" panose="020F0502020204030204" pitchFamily="34" charset="0"/>
            </a:rPr>
            <a:t> </a:t>
          </a:r>
          <a:r>
            <a:rPr lang="en-US" sz="1200" b="1" kern="1200" dirty="0" err="1">
              <a:latin typeface="Calibri" panose="020F0502020204030204" pitchFamily="34" charset="0"/>
              <a:cs typeface="Calibri" panose="020F0502020204030204" pitchFamily="34" charset="0"/>
            </a:rPr>
            <a:t>sau</a:t>
          </a:r>
          <a:r>
            <a:rPr lang="en-US" sz="1200" b="1" kern="1200" dirty="0">
              <a:latin typeface="Calibri" panose="020F0502020204030204" pitchFamily="34" charset="0"/>
              <a:cs typeface="Calibri" panose="020F0502020204030204" pitchFamily="34" charset="0"/>
            </a:rPr>
            <a:t> </a:t>
          </a:r>
          <a:r>
            <a:rPr lang="en-US" sz="1200" b="1" kern="1200" dirty="0" err="1">
              <a:latin typeface="Calibri" panose="020F0502020204030204" pitchFamily="34" charset="0"/>
              <a:cs typeface="Calibri" panose="020F0502020204030204" pitchFamily="34" charset="0"/>
            </a:rPr>
            <a:t>parteneriate</a:t>
          </a:r>
          <a:r>
            <a:rPr lang="en-US" sz="1200" b="1"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identificate</a:t>
          </a:r>
          <a:r>
            <a:rPr lang="ro-RO" sz="1200" kern="1200" dirty="0">
              <a:latin typeface="Calibri" panose="020F0502020204030204" pitchFamily="34" charset="0"/>
              <a:cs typeface="Calibri" panose="020F0502020204030204" pitchFamily="34" charset="0"/>
            </a:rPr>
            <a:t>.</a:t>
          </a:r>
          <a:endParaRPr lang="en-US" sz="1200" kern="1200" dirty="0">
            <a:latin typeface="Calibri" panose="020F0502020204030204" pitchFamily="34" charset="0"/>
            <a:cs typeface="Calibri" panose="020F0502020204030204" pitchFamily="34" charset="0"/>
          </a:endParaRPr>
        </a:p>
      </dsp:txBody>
      <dsp:txXfrm>
        <a:off x="5034946" y="2819242"/>
        <a:ext cx="2030809" cy="1534100"/>
      </dsp:txXfrm>
    </dsp:sp>
    <dsp:sp modelId="{3CFBB213-EA96-4630-90FB-ABB4E257D795}">
      <dsp:nvSpPr>
        <dsp:cNvPr id="0" name=""/>
        <dsp:cNvSpPr/>
      </dsp:nvSpPr>
      <dsp:spPr>
        <a:xfrm>
          <a:off x="5007376" y="4348355"/>
          <a:ext cx="2104425" cy="463785"/>
        </a:xfrm>
        <a:prstGeom prst="rect">
          <a:avLst/>
        </a:prstGeom>
        <a:solidFill>
          <a:schemeClr val="accent3">
            <a:hueOff val="-5006012"/>
            <a:satOff val="-9263"/>
            <a:lumOff val="3723"/>
            <a:alphaOff val="0"/>
          </a:schemeClr>
        </a:solidFill>
        <a:ln w="15875" cap="rnd" cmpd="sng" algn="ctr">
          <a:solidFill>
            <a:schemeClr val="accent3">
              <a:hueOff val="-5006012"/>
              <a:satOff val="-9263"/>
              <a:lumOff val="37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0" rIns="41910" bIns="0" numCol="1" spcCol="1270" anchor="ctr" anchorCtr="0">
          <a:noAutofit/>
        </a:bodyPr>
        <a:lstStyle/>
        <a:p>
          <a:pPr lvl="0" algn="l" defTabSz="1466850">
            <a:lnSpc>
              <a:spcPct val="90000"/>
            </a:lnSpc>
            <a:spcBef>
              <a:spcPct val="0"/>
            </a:spcBef>
            <a:spcAft>
              <a:spcPct val="35000"/>
            </a:spcAft>
          </a:pPr>
          <a:r>
            <a:rPr lang="en-US" sz="3300" b="1" kern="1200" dirty="0"/>
            <a:t>54</a:t>
          </a:r>
          <a:endParaRPr lang="en-US" sz="3300" kern="1200" dirty="0"/>
        </a:p>
      </dsp:txBody>
      <dsp:txXfrm>
        <a:off x="5007376" y="4348355"/>
        <a:ext cx="1481989" cy="463785"/>
      </dsp:txXfrm>
    </dsp:sp>
    <dsp:sp modelId="{AF4E0EE3-6623-4AEA-8A26-F586474610F3}">
      <dsp:nvSpPr>
        <dsp:cNvPr id="0" name=""/>
        <dsp:cNvSpPr/>
      </dsp:nvSpPr>
      <dsp:spPr>
        <a:xfrm>
          <a:off x="6539658" y="4460639"/>
          <a:ext cx="736548" cy="736548"/>
        </a:xfrm>
        <a:prstGeom prst="ellipse">
          <a:avLst/>
        </a:prstGeom>
        <a:solidFill>
          <a:schemeClr val="accent3">
            <a:tint val="40000"/>
            <a:alpha val="90000"/>
            <a:hueOff val="-3872967"/>
            <a:satOff val="2488"/>
            <a:lumOff val="469"/>
            <a:alphaOff val="0"/>
          </a:schemeClr>
        </a:solidFill>
        <a:ln w="15875" cap="rnd" cmpd="sng" algn="ctr">
          <a:solidFill>
            <a:schemeClr val="accent3">
              <a:tint val="40000"/>
              <a:alpha val="90000"/>
              <a:hueOff val="-3872967"/>
              <a:satOff val="2488"/>
              <a:lumOff val="4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E67FD-7D3E-4404-BD2E-6EEA5E60839F}">
      <dsp:nvSpPr>
        <dsp:cNvPr id="0" name=""/>
        <dsp:cNvSpPr/>
      </dsp:nvSpPr>
      <dsp:spPr>
        <a:xfrm>
          <a:off x="523505" y="4458"/>
          <a:ext cx="1909898" cy="142569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b="1" kern="1200">
              <a:latin typeface="Calibri"/>
              <a:ea typeface="Calibri"/>
              <a:cs typeface="Calibri"/>
              <a:sym typeface="Calibri"/>
            </a:rPr>
            <a:t>parteneriate create</a:t>
          </a:r>
          <a:r>
            <a:rPr lang="ro-RO" sz="1500" b="1" kern="1200">
              <a:latin typeface="Calibri"/>
              <a:ea typeface="Calibri"/>
              <a:cs typeface="Calibri"/>
              <a:sym typeface="Calibri"/>
            </a:rPr>
            <a:t> </a:t>
          </a:r>
          <a:r>
            <a:rPr lang="en-US" sz="1500" kern="1200">
              <a:latin typeface="Calibri"/>
              <a:ea typeface="Calibri"/>
              <a:cs typeface="Calibri"/>
              <a:sym typeface="Calibri"/>
            </a:rPr>
            <a:t>în vederea depunerii cererilor de finanțare prin programele vizate în proiect</a:t>
          </a:r>
          <a:r>
            <a:rPr lang="ro-RO" sz="1500" kern="1200">
              <a:latin typeface="Calibri"/>
              <a:ea typeface="Calibri"/>
              <a:cs typeface="Calibri"/>
              <a:sym typeface="Calibri"/>
            </a:rPr>
            <a:t>.</a:t>
          </a:r>
          <a:endParaRPr lang="en-US" sz="1500" b="1" kern="1200" dirty="0">
            <a:latin typeface="Calibri"/>
            <a:ea typeface="Calibri"/>
            <a:cs typeface="Calibri"/>
            <a:sym typeface="Calibri"/>
          </a:endParaRPr>
        </a:p>
      </dsp:txBody>
      <dsp:txXfrm>
        <a:off x="556911" y="37864"/>
        <a:ext cx="1843086" cy="1392292"/>
      </dsp:txXfrm>
    </dsp:sp>
    <dsp:sp modelId="{11C32C63-C6CC-4739-89C5-5F5019680953}">
      <dsp:nvSpPr>
        <dsp:cNvPr id="0" name=""/>
        <dsp:cNvSpPr/>
      </dsp:nvSpPr>
      <dsp:spPr>
        <a:xfrm>
          <a:off x="523505" y="1430157"/>
          <a:ext cx="1909898" cy="61305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0" rIns="54610" bIns="0" numCol="1" spcCol="1270" anchor="ctr" anchorCtr="0">
          <a:noAutofit/>
        </a:bodyPr>
        <a:lstStyle/>
        <a:p>
          <a:pPr lvl="0" algn="l" defTabSz="1911350">
            <a:lnSpc>
              <a:spcPct val="90000"/>
            </a:lnSpc>
            <a:spcBef>
              <a:spcPct val="0"/>
            </a:spcBef>
            <a:spcAft>
              <a:spcPct val="35000"/>
            </a:spcAft>
          </a:pPr>
          <a:r>
            <a:rPr lang="en-US" sz="4300" b="1" kern="1200">
              <a:latin typeface="Calibri"/>
              <a:ea typeface="Calibri"/>
              <a:cs typeface="Calibri"/>
              <a:sym typeface="Calibri"/>
            </a:rPr>
            <a:t>20</a:t>
          </a:r>
          <a:endParaRPr lang="en-US" sz="4300" b="1" kern="1200" dirty="0">
            <a:latin typeface="Calibri"/>
            <a:ea typeface="Calibri"/>
            <a:cs typeface="Calibri"/>
            <a:sym typeface="Calibri"/>
          </a:endParaRPr>
        </a:p>
      </dsp:txBody>
      <dsp:txXfrm>
        <a:off x="523505" y="1430157"/>
        <a:ext cx="1344998" cy="613050"/>
      </dsp:txXfrm>
    </dsp:sp>
    <dsp:sp modelId="{F9E5228C-CC70-483F-8AAF-CA7463DA2D55}">
      <dsp:nvSpPr>
        <dsp:cNvPr id="0" name=""/>
        <dsp:cNvSpPr/>
      </dsp:nvSpPr>
      <dsp:spPr>
        <a:xfrm>
          <a:off x="1922532" y="1527535"/>
          <a:ext cx="668464" cy="668464"/>
        </a:xfrm>
        <a:prstGeom prst="ellipse">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9F94DA-9C7C-48E0-B9B7-816146128DEC}">
      <dsp:nvSpPr>
        <dsp:cNvPr id="0" name=""/>
        <dsp:cNvSpPr/>
      </dsp:nvSpPr>
      <dsp:spPr>
        <a:xfrm>
          <a:off x="2756605" y="4458"/>
          <a:ext cx="1909898" cy="142569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834335"/>
              <a:satOff val="-1544"/>
              <a:lumOff val="6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b="1" kern="1200">
              <a:latin typeface="Calibri"/>
              <a:ea typeface="Calibri"/>
              <a:cs typeface="Calibri"/>
              <a:sym typeface="Calibri"/>
            </a:rPr>
            <a:t>sesiuni de informare </a:t>
          </a:r>
          <a:r>
            <a:rPr lang="en-US" sz="1500" kern="1200">
              <a:latin typeface="Calibri"/>
              <a:ea typeface="Calibri"/>
              <a:cs typeface="Calibri"/>
              <a:sym typeface="Calibri"/>
            </a:rPr>
            <a:t>derulate</a:t>
          </a:r>
          <a:r>
            <a:rPr lang="ro-RO" sz="1500" kern="1200">
              <a:latin typeface="Calibri"/>
              <a:ea typeface="Calibri"/>
              <a:cs typeface="Calibri"/>
              <a:sym typeface="Calibri"/>
            </a:rPr>
            <a:t>.</a:t>
          </a:r>
          <a:endParaRPr lang="en-US" sz="1500" b="1" kern="1200" dirty="0">
            <a:latin typeface="Calibri"/>
            <a:ea typeface="Calibri"/>
            <a:cs typeface="Calibri"/>
            <a:sym typeface="Calibri"/>
          </a:endParaRPr>
        </a:p>
      </dsp:txBody>
      <dsp:txXfrm>
        <a:off x="2790011" y="37864"/>
        <a:ext cx="1843086" cy="1392292"/>
      </dsp:txXfrm>
    </dsp:sp>
    <dsp:sp modelId="{C9493955-93E9-470D-A27F-CC0FE81F6C4E}">
      <dsp:nvSpPr>
        <dsp:cNvPr id="0" name=""/>
        <dsp:cNvSpPr/>
      </dsp:nvSpPr>
      <dsp:spPr>
        <a:xfrm>
          <a:off x="2756605" y="1430157"/>
          <a:ext cx="1909898" cy="613050"/>
        </a:xfrm>
        <a:prstGeom prst="rect">
          <a:avLst/>
        </a:prstGeom>
        <a:solidFill>
          <a:schemeClr val="accent3">
            <a:hueOff val="-834335"/>
            <a:satOff val="-1544"/>
            <a:lumOff val="620"/>
            <a:alphaOff val="0"/>
          </a:schemeClr>
        </a:solidFill>
        <a:ln w="15875" cap="rnd" cmpd="sng" algn="ctr">
          <a:solidFill>
            <a:schemeClr val="accent3">
              <a:hueOff val="-834335"/>
              <a:satOff val="-1544"/>
              <a:lumOff val="6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0" rIns="54610" bIns="0" numCol="1" spcCol="1270" anchor="ctr" anchorCtr="0">
          <a:noAutofit/>
        </a:bodyPr>
        <a:lstStyle/>
        <a:p>
          <a:pPr lvl="0" algn="l" defTabSz="1911350">
            <a:lnSpc>
              <a:spcPct val="90000"/>
            </a:lnSpc>
            <a:spcBef>
              <a:spcPct val="0"/>
            </a:spcBef>
            <a:spcAft>
              <a:spcPct val="35000"/>
            </a:spcAft>
          </a:pPr>
          <a:r>
            <a:rPr lang="en-US" sz="4300" b="1" kern="1200">
              <a:latin typeface="Calibri"/>
              <a:ea typeface="Calibri"/>
              <a:cs typeface="Calibri"/>
              <a:sym typeface="Calibri"/>
            </a:rPr>
            <a:t>8</a:t>
          </a:r>
          <a:endParaRPr lang="en-US" sz="4300" b="1" kern="1200" dirty="0">
            <a:latin typeface="Calibri"/>
            <a:ea typeface="Calibri"/>
            <a:cs typeface="Calibri"/>
            <a:sym typeface="Calibri"/>
          </a:endParaRPr>
        </a:p>
      </dsp:txBody>
      <dsp:txXfrm>
        <a:off x="2756605" y="1430157"/>
        <a:ext cx="1344998" cy="613050"/>
      </dsp:txXfrm>
    </dsp:sp>
    <dsp:sp modelId="{487DDE1F-E5BD-4548-8CFF-F8E32ECE5493}">
      <dsp:nvSpPr>
        <dsp:cNvPr id="0" name=""/>
        <dsp:cNvSpPr/>
      </dsp:nvSpPr>
      <dsp:spPr>
        <a:xfrm>
          <a:off x="4155632" y="1527535"/>
          <a:ext cx="668464" cy="668464"/>
        </a:xfrm>
        <a:prstGeom prst="ellipse">
          <a:avLst/>
        </a:prstGeom>
        <a:solidFill>
          <a:schemeClr val="accent3">
            <a:tint val="40000"/>
            <a:alpha val="90000"/>
            <a:hueOff val="-645494"/>
            <a:satOff val="415"/>
            <a:lumOff val="78"/>
            <a:alphaOff val="0"/>
          </a:schemeClr>
        </a:solidFill>
        <a:ln w="15875" cap="rnd" cmpd="sng" algn="ctr">
          <a:solidFill>
            <a:schemeClr val="accent3">
              <a:tint val="40000"/>
              <a:alpha val="90000"/>
              <a:hueOff val="-645494"/>
              <a:satOff val="415"/>
              <a:lumOff val="78"/>
              <a:alphaOff val="0"/>
            </a:schemeClr>
          </a:solidFill>
          <a:prstDash val="solid"/>
        </a:ln>
        <a:effectLst/>
      </dsp:spPr>
      <dsp:style>
        <a:lnRef idx="2">
          <a:scrgbClr r="0" g="0" b="0"/>
        </a:lnRef>
        <a:fillRef idx="1">
          <a:scrgbClr r="0" g="0" b="0"/>
        </a:fillRef>
        <a:effectRef idx="0">
          <a:scrgbClr r="0" g="0" b="0"/>
        </a:effectRef>
        <a:fontRef idx="minor"/>
      </dsp:style>
    </dsp:sp>
    <dsp:sp modelId="{1626162C-39E1-4C07-83C6-E1745BF70995}">
      <dsp:nvSpPr>
        <dsp:cNvPr id="0" name=""/>
        <dsp:cNvSpPr/>
      </dsp:nvSpPr>
      <dsp:spPr>
        <a:xfrm>
          <a:off x="4989704" y="4458"/>
          <a:ext cx="1909898" cy="142569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1668671"/>
              <a:satOff val="-3088"/>
              <a:lumOff val="12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fr-FR" sz="1500" b="1" kern="1200">
              <a:latin typeface="Calibri"/>
              <a:ea typeface="Calibri"/>
              <a:cs typeface="Calibri"/>
              <a:sym typeface="Calibri"/>
            </a:rPr>
            <a:t>ateliere de lucru</a:t>
          </a:r>
          <a:r>
            <a:rPr lang="fr-FR" sz="1500" kern="1200">
              <a:latin typeface="Calibri"/>
              <a:ea typeface="Calibri"/>
              <a:cs typeface="Calibri"/>
              <a:sym typeface="Calibri"/>
            </a:rPr>
            <a:t>,</a:t>
          </a:r>
          <a:r>
            <a:rPr lang="ro-RO" sz="1500" kern="1200">
              <a:latin typeface="Calibri"/>
              <a:ea typeface="Calibri"/>
              <a:cs typeface="Calibri"/>
              <a:sym typeface="Calibri"/>
            </a:rPr>
            <a:t> generând </a:t>
          </a:r>
          <a:r>
            <a:rPr lang="fr-FR" sz="1500" kern="1200">
              <a:latin typeface="Calibri"/>
              <a:ea typeface="Calibri"/>
              <a:cs typeface="Calibri"/>
              <a:sym typeface="Calibri"/>
            </a:rPr>
            <a:t>8 idei de proiecte</a:t>
          </a:r>
          <a:r>
            <a:rPr lang="ro-RO" sz="1500" kern="1200">
              <a:latin typeface="Calibri"/>
              <a:ea typeface="Calibri"/>
              <a:cs typeface="Calibri"/>
              <a:sym typeface="Calibri"/>
            </a:rPr>
            <a:t>.</a:t>
          </a:r>
          <a:endParaRPr lang="fr-FR" sz="1500" b="1" kern="1200" dirty="0">
            <a:latin typeface="Calibri"/>
            <a:ea typeface="Calibri"/>
            <a:cs typeface="Calibri"/>
            <a:sym typeface="Calibri"/>
          </a:endParaRPr>
        </a:p>
      </dsp:txBody>
      <dsp:txXfrm>
        <a:off x="5023110" y="37864"/>
        <a:ext cx="1843086" cy="1392292"/>
      </dsp:txXfrm>
    </dsp:sp>
    <dsp:sp modelId="{C59D92A1-5DCF-4F00-B550-40ECC0246CD2}">
      <dsp:nvSpPr>
        <dsp:cNvPr id="0" name=""/>
        <dsp:cNvSpPr/>
      </dsp:nvSpPr>
      <dsp:spPr>
        <a:xfrm>
          <a:off x="4989704" y="1430157"/>
          <a:ext cx="1909898" cy="613050"/>
        </a:xfrm>
        <a:prstGeom prst="rect">
          <a:avLst/>
        </a:prstGeom>
        <a:solidFill>
          <a:schemeClr val="accent3">
            <a:hueOff val="-1668671"/>
            <a:satOff val="-3088"/>
            <a:lumOff val="1241"/>
            <a:alphaOff val="0"/>
          </a:schemeClr>
        </a:solidFill>
        <a:ln w="15875" cap="rnd" cmpd="sng" algn="ctr">
          <a:solidFill>
            <a:schemeClr val="accent3">
              <a:hueOff val="-1668671"/>
              <a:satOff val="-3088"/>
              <a:lumOff val="12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0" rIns="54610" bIns="0" numCol="1" spcCol="1270" anchor="ctr" anchorCtr="0">
          <a:noAutofit/>
        </a:bodyPr>
        <a:lstStyle/>
        <a:p>
          <a:pPr lvl="0" algn="l" defTabSz="1911350">
            <a:lnSpc>
              <a:spcPct val="90000"/>
            </a:lnSpc>
            <a:spcBef>
              <a:spcPct val="0"/>
            </a:spcBef>
            <a:spcAft>
              <a:spcPct val="35000"/>
            </a:spcAft>
          </a:pPr>
          <a:r>
            <a:rPr lang="fr-FR" sz="4300" b="1" kern="1200">
              <a:latin typeface="Calibri"/>
              <a:ea typeface="Calibri"/>
              <a:cs typeface="Calibri"/>
              <a:sym typeface="Calibri"/>
            </a:rPr>
            <a:t>8</a:t>
          </a:r>
          <a:endParaRPr lang="fr-FR" sz="4300" b="1" kern="1200" dirty="0">
            <a:latin typeface="Calibri"/>
            <a:ea typeface="Calibri"/>
            <a:cs typeface="Calibri"/>
            <a:sym typeface="Calibri"/>
          </a:endParaRPr>
        </a:p>
      </dsp:txBody>
      <dsp:txXfrm>
        <a:off x="4989704" y="1430157"/>
        <a:ext cx="1344998" cy="613050"/>
      </dsp:txXfrm>
    </dsp:sp>
    <dsp:sp modelId="{A142EC83-798E-41C0-8A26-B14DA887DF0C}">
      <dsp:nvSpPr>
        <dsp:cNvPr id="0" name=""/>
        <dsp:cNvSpPr/>
      </dsp:nvSpPr>
      <dsp:spPr>
        <a:xfrm>
          <a:off x="6388731" y="1527535"/>
          <a:ext cx="668464" cy="668464"/>
        </a:xfrm>
        <a:prstGeom prst="ellipse">
          <a:avLst/>
        </a:prstGeom>
        <a:solidFill>
          <a:schemeClr val="accent3">
            <a:tint val="40000"/>
            <a:alpha val="90000"/>
            <a:hueOff val="-1290989"/>
            <a:satOff val="829"/>
            <a:lumOff val="156"/>
            <a:alphaOff val="0"/>
          </a:schemeClr>
        </a:solidFill>
        <a:ln w="15875" cap="rnd" cmpd="sng" algn="ctr">
          <a:solidFill>
            <a:schemeClr val="accent3">
              <a:tint val="40000"/>
              <a:alpha val="90000"/>
              <a:hueOff val="-1290989"/>
              <a:satOff val="829"/>
              <a:lumOff val="156"/>
              <a:alphaOff val="0"/>
            </a:schemeClr>
          </a:solidFill>
          <a:prstDash val="solid"/>
        </a:ln>
        <a:effectLst/>
      </dsp:spPr>
      <dsp:style>
        <a:lnRef idx="2">
          <a:scrgbClr r="0" g="0" b="0"/>
        </a:lnRef>
        <a:fillRef idx="1">
          <a:scrgbClr r="0" g="0" b="0"/>
        </a:fillRef>
        <a:effectRef idx="0">
          <a:scrgbClr r="0" g="0" b="0"/>
        </a:effectRef>
        <a:fontRef idx="minor"/>
      </dsp:style>
    </dsp:sp>
    <dsp:sp modelId="{9C2337A7-838D-459B-A3B7-468687169F27}">
      <dsp:nvSpPr>
        <dsp:cNvPr id="0" name=""/>
        <dsp:cNvSpPr/>
      </dsp:nvSpPr>
      <dsp:spPr>
        <a:xfrm>
          <a:off x="7222803" y="4458"/>
          <a:ext cx="1909898" cy="142569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2503006"/>
              <a:satOff val="-4631"/>
              <a:lumOff val="18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b="1" kern="1200">
              <a:latin typeface="Calibri"/>
              <a:ea typeface="Calibri"/>
              <a:cs typeface="Calibri"/>
              <a:sym typeface="Calibri"/>
            </a:rPr>
            <a:t>sesiuni de lucru aplicative</a:t>
          </a:r>
          <a:r>
            <a:rPr lang="en-US" sz="1500" kern="1200">
              <a:latin typeface="Calibri"/>
              <a:ea typeface="Calibri"/>
              <a:cs typeface="Calibri"/>
              <a:sym typeface="Calibri"/>
            </a:rPr>
            <a:t>,</a:t>
          </a:r>
          <a:r>
            <a:rPr lang="ro-RO" sz="1500" kern="1200">
              <a:latin typeface="Calibri"/>
              <a:ea typeface="Calibri"/>
              <a:cs typeface="Calibri"/>
              <a:sym typeface="Calibri"/>
            </a:rPr>
            <a:t> generând </a:t>
          </a:r>
          <a:r>
            <a:rPr lang="en-US" sz="1500" kern="1200">
              <a:latin typeface="Calibri"/>
              <a:ea typeface="Calibri"/>
              <a:cs typeface="Calibri"/>
              <a:sym typeface="Calibri"/>
            </a:rPr>
            <a:t>4 schițe de cereri de finanțare</a:t>
          </a:r>
          <a:r>
            <a:rPr lang="ro-RO" sz="1500" kern="1200">
              <a:latin typeface="Calibri"/>
              <a:ea typeface="Calibri"/>
              <a:cs typeface="Calibri"/>
              <a:sym typeface="Calibri"/>
            </a:rPr>
            <a:t>.</a:t>
          </a:r>
          <a:endParaRPr lang="en-US" sz="1500" b="1" kern="1200" dirty="0">
            <a:latin typeface="Calibri"/>
            <a:ea typeface="Calibri"/>
            <a:cs typeface="Calibri"/>
            <a:sym typeface="Calibri"/>
          </a:endParaRPr>
        </a:p>
      </dsp:txBody>
      <dsp:txXfrm>
        <a:off x="7256209" y="37864"/>
        <a:ext cx="1843086" cy="1392292"/>
      </dsp:txXfrm>
    </dsp:sp>
    <dsp:sp modelId="{E04DEC88-98C7-4CE0-9077-32B9A96A7FB2}">
      <dsp:nvSpPr>
        <dsp:cNvPr id="0" name=""/>
        <dsp:cNvSpPr/>
      </dsp:nvSpPr>
      <dsp:spPr>
        <a:xfrm>
          <a:off x="7222803" y="1430157"/>
          <a:ext cx="1909898" cy="613050"/>
        </a:xfrm>
        <a:prstGeom prst="rect">
          <a:avLst/>
        </a:prstGeom>
        <a:solidFill>
          <a:schemeClr val="accent3">
            <a:hueOff val="-2503006"/>
            <a:satOff val="-4631"/>
            <a:lumOff val="1861"/>
            <a:alphaOff val="0"/>
          </a:schemeClr>
        </a:solidFill>
        <a:ln w="15875" cap="rnd" cmpd="sng" algn="ctr">
          <a:solidFill>
            <a:schemeClr val="accent3">
              <a:hueOff val="-2503006"/>
              <a:satOff val="-4631"/>
              <a:lumOff val="18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0" rIns="54610" bIns="0" numCol="1" spcCol="1270" anchor="ctr" anchorCtr="0">
          <a:noAutofit/>
        </a:bodyPr>
        <a:lstStyle/>
        <a:p>
          <a:pPr lvl="0" algn="l" defTabSz="1911350">
            <a:lnSpc>
              <a:spcPct val="90000"/>
            </a:lnSpc>
            <a:spcBef>
              <a:spcPct val="0"/>
            </a:spcBef>
            <a:spcAft>
              <a:spcPct val="35000"/>
            </a:spcAft>
          </a:pPr>
          <a:r>
            <a:rPr lang="en-US" sz="4300" b="1" kern="1200">
              <a:latin typeface="Calibri"/>
              <a:ea typeface="Calibri"/>
              <a:cs typeface="Calibri"/>
              <a:sym typeface="Calibri"/>
            </a:rPr>
            <a:t>8</a:t>
          </a:r>
          <a:endParaRPr lang="en-US" sz="4300" b="1" kern="1200" dirty="0">
            <a:latin typeface="Calibri"/>
            <a:ea typeface="Calibri"/>
            <a:cs typeface="Calibri"/>
            <a:sym typeface="Calibri"/>
          </a:endParaRPr>
        </a:p>
      </dsp:txBody>
      <dsp:txXfrm>
        <a:off x="7222803" y="1430157"/>
        <a:ext cx="1344998" cy="613050"/>
      </dsp:txXfrm>
    </dsp:sp>
    <dsp:sp modelId="{03CCD10A-6787-4B34-AD02-40A312491EFA}">
      <dsp:nvSpPr>
        <dsp:cNvPr id="0" name=""/>
        <dsp:cNvSpPr/>
      </dsp:nvSpPr>
      <dsp:spPr>
        <a:xfrm>
          <a:off x="8621830" y="1527535"/>
          <a:ext cx="668464" cy="668464"/>
        </a:xfrm>
        <a:prstGeom prst="ellipse">
          <a:avLst/>
        </a:prstGeom>
        <a:solidFill>
          <a:schemeClr val="accent3">
            <a:tint val="40000"/>
            <a:alpha val="90000"/>
            <a:hueOff val="-1936483"/>
            <a:satOff val="1244"/>
            <a:lumOff val="234"/>
            <a:alphaOff val="0"/>
          </a:schemeClr>
        </a:solidFill>
        <a:ln w="15875" cap="rnd" cmpd="sng" algn="ctr">
          <a:solidFill>
            <a:schemeClr val="accent3">
              <a:tint val="40000"/>
              <a:alpha val="90000"/>
              <a:hueOff val="-1936483"/>
              <a:satOff val="1244"/>
              <a:lumOff val="234"/>
              <a:alphaOff val="0"/>
            </a:schemeClr>
          </a:solidFill>
          <a:prstDash val="solid"/>
        </a:ln>
        <a:effectLst/>
      </dsp:spPr>
      <dsp:style>
        <a:lnRef idx="2">
          <a:scrgbClr r="0" g="0" b="0"/>
        </a:lnRef>
        <a:fillRef idx="1">
          <a:scrgbClr r="0" g="0" b="0"/>
        </a:fillRef>
        <a:effectRef idx="0">
          <a:scrgbClr r="0" g="0" b="0"/>
        </a:effectRef>
        <a:fontRef idx="minor"/>
      </dsp:style>
    </dsp:sp>
    <dsp:sp modelId="{60C41C9C-C3D0-4B59-821B-A68C66C8449B}">
      <dsp:nvSpPr>
        <dsp:cNvPr id="0" name=""/>
        <dsp:cNvSpPr/>
      </dsp:nvSpPr>
      <dsp:spPr>
        <a:xfrm>
          <a:off x="1640055" y="2527076"/>
          <a:ext cx="1909898" cy="142569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3337342"/>
              <a:satOff val="-6175"/>
              <a:lumOff val="2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b="1" kern="1200">
              <a:latin typeface="Calibri"/>
              <a:ea typeface="Calibri"/>
              <a:cs typeface="Calibri"/>
              <a:sym typeface="Calibri"/>
            </a:rPr>
            <a:t>cereri de finanțare</a:t>
          </a:r>
          <a:r>
            <a:rPr lang="ro-RO" sz="1500" b="1" kern="1200">
              <a:latin typeface="Calibri"/>
              <a:ea typeface="Calibri"/>
              <a:cs typeface="Calibri"/>
              <a:sym typeface="Calibri"/>
            </a:rPr>
            <a:t> </a:t>
          </a:r>
          <a:r>
            <a:rPr lang="en-US" sz="1500" kern="1200">
              <a:latin typeface="Calibri"/>
              <a:ea typeface="Calibri"/>
              <a:cs typeface="Calibri"/>
              <a:sym typeface="Calibri"/>
            </a:rPr>
            <a:t>depuse în cel puțin 4 domenii, inclusiv ICT</a:t>
          </a:r>
          <a:r>
            <a:rPr lang="ro-RO" sz="1500" kern="1200">
              <a:latin typeface="Calibri"/>
              <a:ea typeface="Calibri"/>
              <a:cs typeface="Calibri"/>
              <a:sym typeface="Calibri"/>
            </a:rPr>
            <a:t>.</a:t>
          </a:r>
          <a:endParaRPr lang="en-US" sz="1500" b="1" kern="1200" dirty="0">
            <a:latin typeface="Calibri"/>
            <a:ea typeface="Calibri"/>
            <a:cs typeface="Calibri"/>
            <a:sym typeface="Calibri"/>
          </a:endParaRPr>
        </a:p>
      </dsp:txBody>
      <dsp:txXfrm>
        <a:off x="1673461" y="2560482"/>
        <a:ext cx="1843086" cy="1392292"/>
      </dsp:txXfrm>
    </dsp:sp>
    <dsp:sp modelId="{00C574B8-E061-4640-9069-6BD297A67220}">
      <dsp:nvSpPr>
        <dsp:cNvPr id="0" name=""/>
        <dsp:cNvSpPr/>
      </dsp:nvSpPr>
      <dsp:spPr>
        <a:xfrm>
          <a:off x="1640055" y="3952775"/>
          <a:ext cx="1909898" cy="613050"/>
        </a:xfrm>
        <a:prstGeom prst="rect">
          <a:avLst/>
        </a:prstGeom>
        <a:solidFill>
          <a:schemeClr val="accent3">
            <a:hueOff val="-3337342"/>
            <a:satOff val="-6175"/>
            <a:lumOff val="2482"/>
            <a:alphaOff val="0"/>
          </a:schemeClr>
        </a:solidFill>
        <a:ln w="15875" cap="rnd" cmpd="sng" algn="ctr">
          <a:solidFill>
            <a:schemeClr val="accent3">
              <a:hueOff val="-3337342"/>
              <a:satOff val="-6175"/>
              <a:lumOff val="24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0" rIns="54610" bIns="0" numCol="1" spcCol="1270" anchor="ctr" anchorCtr="0">
          <a:noAutofit/>
        </a:bodyPr>
        <a:lstStyle/>
        <a:p>
          <a:pPr lvl="0" algn="l" defTabSz="1911350">
            <a:lnSpc>
              <a:spcPct val="90000"/>
            </a:lnSpc>
            <a:spcBef>
              <a:spcPct val="0"/>
            </a:spcBef>
            <a:spcAft>
              <a:spcPct val="35000"/>
            </a:spcAft>
          </a:pPr>
          <a:r>
            <a:rPr lang="ro-RO" sz="4300" b="1" kern="1200">
              <a:latin typeface="Calibri"/>
              <a:ea typeface="Calibri"/>
              <a:cs typeface="Calibri"/>
              <a:sym typeface="Calibri"/>
            </a:rPr>
            <a:t>20</a:t>
          </a:r>
          <a:endParaRPr lang="en-US" sz="4300" b="1" kern="1200" dirty="0">
            <a:latin typeface="Calibri"/>
            <a:ea typeface="Calibri"/>
            <a:cs typeface="Calibri"/>
            <a:sym typeface="Calibri"/>
          </a:endParaRPr>
        </a:p>
      </dsp:txBody>
      <dsp:txXfrm>
        <a:off x="1640055" y="3952775"/>
        <a:ext cx="1344998" cy="613050"/>
      </dsp:txXfrm>
    </dsp:sp>
    <dsp:sp modelId="{1BE41A9A-12F1-4EF8-9801-E54B3FB6095E}">
      <dsp:nvSpPr>
        <dsp:cNvPr id="0" name=""/>
        <dsp:cNvSpPr/>
      </dsp:nvSpPr>
      <dsp:spPr>
        <a:xfrm>
          <a:off x="3039082" y="4050152"/>
          <a:ext cx="668464" cy="668464"/>
        </a:xfrm>
        <a:prstGeom prst="ellipse">
          <a:avLst/>
        </a:prstGeom>
        <a:solidFill>
          <a:schemeClr val="accent3">
            <a:tint val="40000"/>
            <a:alpha val="90000"/>
            <a:hueOff val="-2581978"/>
            <a:satOff val="1659"/>
            <a:lumOff val="313"/>
            <a:alphaOff val="0"/>
          </a:schemeClr>
        </a:solidFill>
        <a:ln w="15875" cap="rnd" cmpd="sng" algn="ctr">
          <a:solidFill>
            <a:schemeClr val="accent3">
              <a:tint val="40000"/>
              <a:alpha val="90000"/>
              <a:hueOff val="-2581978"/>
              <a:satOff val="1659"/>
              <a:lumOff val="313"/>
              <a:alphaOff val="0"/>
            </a:schemeClr>
          </a:solidFill>
          <a:prstDash val="solid"/>
        </a:ln>
        <a:effectLst/>
      </dsp:spPr>
      <dsp:style>
        <a:lnRef idx="2">
          <a:scrgbClr r="0" g="0" b="0"/>
        </a:lnRef>
        <a:fillRef idx="1">
          <a:scrgbClr r="0" g="0" b="0"/>
        </a:fillRef>
        <a:effectRef idx="0">
          <a:scrgbClr r="0" g="0" b="0"/>
        </a:effectRef>
        <a:fontRef idx="minor"/>
      </dsp:style>
    </dsp:sp>
    <dsp:sp modelId="{F96FCF2C-5350-4FA8-A26E-402D823F01D5}">
      <dsp:nvSpPr>
        <dsp:cNvPr id="0" name=""/>
        <dsp:cNvSpPr/>
      </dsp:nvSpPr>
      <dsp:spPr>
        <a:xfrm>
          <a:off x="3873154" y="2527076"/>
          <a:ext cx="1909898" cy="142569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4171677"/>
              <a:satOff val="-7719"/>
              <a:lumOff val="31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it-IT" sz="1500" b="1" kern="1200">
              <a:latin typeface="Calibri"/>
              <a:ea typeface="Calibri"/>
              <a:cs typeface="Calibri"/>
              <a:sym typeface="Calibri"/>
            </a:rPr>
            <a:t>propuneri sprijinite</a:t>
          </a:r>
          <a:r>
            <a:rPr lang="ro-RO" sz="1500" b="1" kern="1200">
              <a:latin typeface="Calibri"/>
              <a:ea typeface="Calibri"/>
              <a:cs typeface="Calibri"/>
              <a:sym typeface="Calibri"/>
            </a:rPr>
            <a:t> </a:t>
          </a:r>
          <a:r>
            <a:rPr lang="it-IT" sz="1500" kern="1200">
              <a:latin typeface="Calibri"/>
              <a:ea typeface="Calibri"/>
              <a:cs typeface="Calibri"/>
              <a:sym typeface="Calibri"/>
            </a:rPr>
            <a:t>ale instituției solicitante</a:t>
          </a:r>
          <a:r>
            <a:rPr lang="ro-RO" sz="1500" kern="1200">
              <a:latin typeface="Calibri"/>
              <a:ea typeface="Calibri"/>
              <a:cs typeface="Calibri"/>
              <a:sym typeface="Calibri"/>
            </a:rPr>
            <a:t>.</a:t>
          </a:r>
          <a:endParaRPr lang="it-IT" sz="1500" b="1" kern="1200" dirty="0">
            <a:latin typeface="Calibri"/>
            <a:ea typeface="Calibri"/>
            <a:cs typeface="Calibri"/>
            <a:sym typeface="Calibri"/>
          </a:endParaRPr>
        </a:p>
      </dsp:txBody>
      <dsp:txXfrm>
        <a:off x="3906560" y="2560482"/>
        <a:ext cx="1843086" cy="1392292"/>
      </dsp:txXfrm>
    </dsp:sp>
    <dsp:sp modelId="{DCD89A88-7324-44D1-9631-5CCF3257862E}">
      <dsp:nvSpPr>
        <dsp:cNvPr id="0" name=""/>
        <dsp:cNvSpPr/>
      </dsp:nvSpPr>
      <dsp:spPr>
        <a:xfrm>
          <a:off x="3873154" y="3952775"/>
          <a:ext cx="1909898" cy="613050"/>
        </a:xfrm>
        <a:prstGeom prst="rect">
          <a:avLst/>
        </a:prstGeom>
        <a:solidFill>
          <a:schemeClr val="accent3">
            <a:hueOff val="-4171677"/>
            <a:satOff val="-7719"/>
            <a:lumOff val="3102"/>
            <a:alphaOff val="0"/>
          </a:schemeClr>
        </a:solidFill>
        <a:ln w="15875" cap="rnd" cmpd="sng" algn="ctr">
          <a:solidFill>
            <a:schemeClr val="accent3">
              <a:hueOff val="-4171677"/>
              <a:satOff val="-7719"/>
              <a:lumOff val="31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0" rIns="54610" bIns="0" numCol="1" spcCol="1270" anchor="ctr" anchorCtr="0">
          <a:noAutofit/>
        </a:bodyPr>
        <a:lstStyle/>
        <a:p>
          <a:pPr lvl="0" algn="l" defTabSz="1911350">
            <a:lnSpc>
              <a:spcPct val="90000"/>
            </a:lnSpc>
            <a:spcBef>
              <a:spcPct val="0"/>
            </a:spcBef>
            <a:spcAft>
              <a:spcPct val="35000"/>
            </a:spcAft>
          </a:pPr>
          <a:r>
            <a:rPr lang="it-IT" sz="4300" b="1" kern="1200">
              <a:latin typeface="Calibri"/>
              <a:ea typeface="Calibri"/>
              <a:cs typeface="Calibri"/>
              <a:sym typeface="Calibri"/>
            </a:rPr>
            <a:t>10</a:t>
          </a:r>
          <a:endParaRPr lang="it-IT" sz="4300" b="1" kern="1200" dirty="0">
            <a:latin typeface="Calibri"/>
            <a:ea typeface="Calibri"/>
            <a:cs typeface="Calibri"/>
            <a:sym typeface="Calibri"/>
          </a:endParaRPr>
        </a:p>
      </dsp:txBody>
      <dsp:txXfrm>
        <a:off x="3873154" y="3952775"/>
        <a:ext cx="1344998" cy="613050"/>
      </dsp:txXfrm>
    </dsp:sp>
    <dsp:sp modelId="{95944656-2135-4D40-9DF6-73A3DE922420}">
      <dsp:nvSpPr>
        <dsp:cNvPr id="0" name=""/>
        <dsp:cNvSpPr/>
      </dsp:nvSpPr>
      <dsp:spPr>
        <a:xfrm>
          <a:off x="5272181" y="4050152"/>
          <a:ext cx="668464" cy="668464"/>
        </a:xfrm>
        <a:prstGeom prst="ellipse">
          <a:avLst/>
        </a:prstGeom>
        <a:solidFill>
          <a:schemeClr val="accent3">
            <a:tint val="40000"/>
            <a:alpha val="90000"/>
            <a:hueOff val="-3227472"/>
            <a:satOff val="2073"/>
            <a:lumOff val="391"/>
            <a:alphaOff val="0"/>
          </a:schemeClr>
        </a:solidFill>
        <a:ln w="15875" cap="rnd" cmpd="sng" algn="ctr">
          <a:solidFill>
            <a:schemeClr val="accent3">
              <a:tint val="40000"/>
              <a:alpha val="90000"/>
              <a:hueOff val="-3227472"/>
              <a:satOff val="2073"/>
              <a:lumOff val="391"/>
              <a:alphaOff val="0"/>
            </a:schemeClr>
          </a:solidFill>
          <a:prstDash val="solid"/>
        </a:ln>
        <a:effectLst/>
      </dsp:spPr>
      <dsp:style>
        <a:lnRef idx="2">
          <a:scrgbClr r="0" g="0" b="0"/>
        </a:lnRef>
        <a:fillRef idx="1">
          <a:scrgbClr r="0" g="0" b="0"/>
        </a:fillRef>
        <a:effectRef idx="0">
          <a:scrgbClr r="0" g="0" b="0"/>
        </a:effectRef>
        <a:fontRef idx="minor"/>
      </dsp:style>
    </dsp:sp>
    <dsp:sp modelId="{A5AA3587-142F-4096-AE5C-0DE5A38EC84F}">
      <dsp:nvSpPr>
        <dsp:cNvPr id="0" name=""/>
        <dsp:cNvSpPr/>
      </dsp:nvSpPr>
      <dsp:spPr>
        <a:xfrm>
          <a:off x="6106254" y="2527076"/>
          <a:ext cx="1909898" cy="142569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5006012"/>
              <a:satOff val="-9263"/>
              <a:lumOff val="37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b="1" kern="1200">
              <a:latin typeface="Calibri"/>
              <a:ea typeface="Calibri"/>
              <a:cs typeface="Calibri"/>
              <a:sym typeface="Calibri"/>
            </a:rPr>
            <a:t>proiecte finanțate</a:t>
          </a:r>
          <a:r>
            <a:rPr lang="ro-RO" sz="1500" b="1" kern="1200">
              <a:latin typeface="Calibri"/>
              <a:ea typeface="Calibri"/>
              <a:cs typeface="Calibri"/>
              <a:sym typeface="Calibri"/>
            </a:rPr>
            <a:t> </a:t>
          </a:r>
          <a:r>
            <a:rPr lang="en-US" sz="1500" kern="1200">
              <a:latin typeface="Calibri"/>
              <a:ea typeface="Calibri"/>
              <a:cs typeface="Calibri"/>
              <a:sym typeface="Calibri"/>
            </a:rPr>
            <a:t>sprijinite în aspecte legate de contractare și/sau management, suport administrativ pentru management.</a:t>
          </a:r>
          <a:endParaRPr lang="en-US" sz="1500" b="1" kern="1200" dirty="0">
            <a:latin typeface="Calibri"/>
            <a:ea typeface="Calibri"/>
            <a:cs typeface="Calibri"/>
            <a:sym typeface="Calibri"/>
          </a:endParaRPr>
        </a:p>
      </dsp:txBody>
      <dsp:txXfrm>
        <a:off x="6139660" y="2560482"/>
        <a:ext cx="1843086" cy="1392292"/>
      </dsp:txXfrm>
    </dsp:sp>
    <dsp:sp modelId="{B9327500-815E-4D01-9A5C-D0E5C5B3BD1A}">
      <dsp:nvSpPr>
        <dsp:cNvPr id="0" name=""/>
        <dsp:cNvSpPr/>
      </dsp:nvSpPr>
      <dsp:spPr>
        <a:xfrm>
          <a:off x="6106254" y="3952775"/>
          <a:ext cx="1909898" cy="613050"/>
        </a:xfrm>
        <a:prstGeom prst="rect">
          <a:avLst/>
        </a:prstGeom>
        <a:solidFill>
          <a:schemeClr val="accent3">
            <a:hueOff val="-5006012"/>
            <a:satOff val="-9263"/>
            <a:lumOff val="3723"/>
            <a:alphaOff val="0"/>
          </a:schemeClr>
        </a:solidFill>
        <a:ln w="15875" cap="rnd" cmpd="sng" algn="ctr">
          <a:solidFill>
            <a:schemeClr val="accent3">
              <a:hueOff val="-5006012"/>
              <a:satOff val="-9263"/>
              <a:lumOff val="37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0" rIns="54610" bIns="0" numCol="1" spcCol="1270" anchor="ctr" anchorCtr="0">
          <a:noAutofit/>
        </a:bodyPr>
        <a:lstStyle/>
        <a:p>
          <a:pPr lvl="0" algn="l" defTabSz="1911350">
            <a:lnSpc>
              <a:spcPct val="90000"/>
            </a:lnSpc>
            <a:spcBef>
              <a:spcPct val="0"/>
            </a:spcBef>
            <a:spcAft>
              <a:spcPct val="35000"/>
            </a:spcAft>
          </a:pPr>
          <a:r>
            <a:rPr lang="en-US" sz="4300" b="1" kern="1200">
              <a:latin typeface="Calibri"/>
              <a:ea typeface="Calibri"/>
              <a:cs typeface="Calibri"/>
              <a:sym typeface="Calibri"/>
            </a:rPr>
            <a:t>5</a:t>
          </a:r>
          <a:endParaRPr lang="en-US" sz="4300" b="1" kern="1200" dirty="0">
            <a:latin typeface="Calibri"/>
            <a:ea typeface="Calibri"/>
            <a:cs typeface="Calibri"/>
            <a:sym typeface="Calibri"/>
          </a:endParaRPr>
        </a:p>
      </dsp:txBody>
      <dsp:txXfrm>
        <a:off x="6106254" y="3952775"/>
        <a:ext cx="1344998" cy="613050"/>
      </dsp:txXfrm>
    </dsp:sp>
    <dsp:sp modelId="{DCB0780E-295B-42FD-8467-6D727CD03FCA}">
      <dsp:nvSpPr>
        <dsp:cNvPr id="0" name=""/>
        <dsp:cNvSpPr/>
      </dsp:nvSpPr>
      <dsp:spPr>
        <a:xfrm>
          <a:off x="7505281" y="4050152"/>
          <a:ext cx="668464" cy="668464"/>
        </a:xfrm>
        <a:prstGeom prst="ellipse">
          <a:avLst/>
        </a:prstGeom>
        <a:solidFill>
          <a:schemeClr val="accent3">
            <a:tint val="40000"/>
            <a:alpha val="90000"/>
            <a:hueOff val="-3872967"/>
            <a:satOff val="2488"/>
            <a:lumOff val="469"/>
            <a:alphaOff val="0"/>
          </a:schemeClr>
        </a:solidFill>
        <a:ln w="15875" cap="rnd" cmpd="sng" algn="ctr">
          <a:solidFill>
            <a:schemeClr val="accent3">
              <a:tint val="40000"/>
              <a:alpha val="90000"/>
              <a:hueOff val="-3872967"/>
              <a:satOff val="2488"/>
              <a:lumOff val="4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D524C-227A-4EFA-988E-043798D3B745}">
      <dsp:nvSpPr>
        <dsp:cNvPr id="0" name=""/>
        <dsp:cNvSpPr/>
      </dsp:nvSpPr>
      <dsp:spPr>
        <a:xfrm rot="16200000">
          <a:off x="-1401722" y="2403438"/>
          <a:ext cx="3683999" cy="319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1728" bIns="0" numCol="1" spcCol="1270" anchor="t" anchorCtr="0">
          <a:noAutofit/>
        </a:bodyPr>
        <a:lstStyle/>
        <a:p>
          <a:pPr lvl="0" algn="r" defTabSz="933450">
            <a:lnSpc>
              <a:spcPct val="90000"/>
            </a:lnSpc>
            <a:spcBef>
              <a:spcPct val="0"/>
            </a:spcBef>
            <a:spcAft>
              <a:spcPct val="35000"/>
            </a:spcAft>
          </a:pPr>
          <a:r>
            <a:rPr lang="en-US" sz="2100" kern="1200"/>
            <a:t>Management</a:t>
          </a:r>
          <a:endParaRPr lang="en-US" sz="2100" b="1" kern="1200" dirty="0">
            <a:latin typeface="Calibri"/>
            <a:ea typeface="Calibri"/>
            <a:cs typeface="Calibri"/>
            <a:sym typeface="Calibri"/>
          </a:endParaRPr>
        </a:p>
      </dsp:txBody>
      <dsp:txXfrm>
        <a:off x="-1401722" y="2403438"/>
        <a:ext cx="3683999" cy="319439"/>
      </dsp:txXfrm>
    </dsp:sp>
    <dsp:sp modelId="{D9886B6E-7E7F-4432-902B-0915E305719B}">
      <dsp:nvSpPr>
        <dsp:cNvPr id="0" name=""/>
        <dsp:cNvSpPr/>
      </dsp:nvSpPr>
      <dsp:spPr>
        <a:xfrm>
          <a:off x="599755" y="739615"/>
          <a:ext cx="1963476" cy="3683999"/>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81728" rIns="85344" bIns="85344" numCol="1" spcCol="1270" anchor="t" anchorCtr="0">
          <a:noAutofit/>
        </a:bodyPr>
        <a:lstStyle/>
        <a:p>
          <a:pPr marL="114300" lvl="1" indent="-114300" algn="l" defTabSz="533400">
            <a:lnSpc>
              <a:spcPct val="100000"/>
            </a:lnSpc>
            <a:spcBef>
              <a:spcPct val="0"/>
            </a:spcBef>
            <a:spcAft>
              <a:spcPct val="15000"/>
            </a:spcAft>
            <a:buChar char="••"/>
          </a:pP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100000"/>
            </a:lnSpc>
            <a:spcBef>
              <a:spcPct val="0"/>
            </a:spcBef>
            <a:spcAft>
              <a:spcPct val="15000"/>
            </a:spcAft>
            <a:buChar char="••"/>
          </a:pP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100000"/>
            </a:lnSpc>
            <a:spcBef>
              <a:spcPct val="0"/>
            </a:spcBef>
            <a:spcAft>
              <a:spcPct val="15000"/>
            </a:spcAft>
            <a:buChar char="••"/>
          </a:pP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100000"/>
            </a:lnSpc>
            <a:spcBef>
              <a:spcPct val="0"/>
            </a:spcBef>
            <a:spcAft>
              <a:spcPct val="15000"/>
            </a:spcAft>
            <a:buChar char="••"/>
          </a:pP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100000"/>
            </a:lnSpc>
            <a:spcBef>
              <a:spcPct val="0"/>
            </a:spcBef>
            <a:spcAft>
              <a:spcPct val="15000"/>
            </a:spcAft>
            <a:buChar char="••"/>
          </a:pPr>
          <a:r>
            <a:rPr lang="en-US" sz="1200" b="1" kern="1200" dirty="0">
              <a:latin typeface="Calibri" panose="020F0502020204030204" pitchFamily="34" charset="0"/>
              <a:cs typeface="Calibri" panose="020F0502020204030204" pitchFamily="34" charset="0"/>
            </a:rPr>
            <a:t>Teodor-Florin Fortiș </a:t>
          </a:r>
          <a:r>
            <a:rPr lang="en-US" sz="1200" kern="1200" dirty="0">
              <a:latin typeface="Calibri" panose="020F0502020204030204" pitchFamily="34" charset="0"/>
              <a:cs typeface="Calibri" panose="020F0502020204030204" pitchFamily="34" charset="0"/>
            </a:rPr>
            <a:t>- Director </a:t>
          </a:r>
          <a:r>
            <a:rPr lang="en-US" sz="1200" kern="1200" dirty="0" err="1">
              <a:latin typeface="Calibri" panose="020F0502020204030204" pitchFamily="34" charset="0"/>
              <a:cs typeface="Calibri" panose="020F0502020204030204" pitchFamily="34" charset="0"/>
            </a:rPr>
            <a:t>proiect</a:t>
          </a: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100000"/>
            </a:lnSpc>
            <a:spcBef>
              <a:spcPct val="0"/>
            </a:spcBef>
            <a:spcAft>
              <a:spcPct val="15000"/>
            </a:spcAft>
            <a:buChar char="••"/>
          </a:pPr>
          <a:r>
            <a:rPr lang="en-US" sz="1200" b="1" kern="1200" dirty="0" err="1">
              <a:latin typeface="Calibri" panose="020F0502020204030204" pitchFamily="34" charset="0"/>
              <a:cs typeface="Calibri" panose="020F0502020204030204" pitchFamily="34" charset="0"/>
            </a:rPr>
            <a:t>Dorina</a:t>
          </a:r>
          <a:r>
            <a:rPr lang="en-US" sz="1200" b="1" kern="1200" dirty="0">
              <a:latin typeface="Calibri" panose="020F0502020204030204" pitchFamily="34" charset="0"/>
              <a:cs typeface="Calibri" panose="020F0502020204030204" pitchFamily="34" charset="0"/>
            </a:rPr>
            <a:t> Elena </a:t>
          </a:r>
          <a:r>
            <a:rPr lang="en-US" sz="1200" b="1" kern="1200" dirty="0" err="1">
              <a:latin typeface="Calibri" panose="020F0502020204030204" pitchFamily="34" charset="0"/>
              <a:cs typeface="Calibri" panose="020F0502020204030204" pitchFamily="34" charset="0"/>
            </a:rPr>
            <a:t>Buică</a:t>
          </a:r>
          <a:r>
            <a:rPr lang="en-US" sz="1200" kern="1200" dirty="0">
              <a:latin typeface="Calibri" panose="020F0502020204030204" pitchFamily="34" charset="0"/>
              <a:cs typeface="Calibri" panose="020F0502020204030204" pitchFamily="34" charset="0"/>
            </a:rPr>
            <a:t> - Manager </a:t>
          </a:r>
          <a:r>
            <a:rPr lang="en-US" sz="1200" kern="1200" dirty="0" err="1">
              <a:latin typeface="Calibri" panose="020F0502020204030204" pitchFamily="34" charset="0"/>
              <a:cs typeface="Calibri" panose="020F0502020204030204" pitchFamily="34" charset="0"/>
            </a:rPr>
            <a:t>proiect</a:t>
          </a:r>
          <a:endParaRPr lang="en-US" sz="1200" kern="1200" dirty="0">
            <a:latin typeface="Calibri" panose="020F0502020204030204" pitchFamily="34" charset="0"/>
            <a:cs typeface="Calibri" panose="020F0502020204030204" pitchFamily="34" charset="0"/>
          </a:endParaRPr>
        </a:p>
      </dsp:txBody>
      <dsp:txXfrm>
        <a:off x="599755" y="739615"/>
        <a:ext cx="1963476" cy="3683999"/>
      </dsp:txXfrm>
    </dsp:sp>
    <dsp:sp modelId="{87C2A035-E29F-4BAA-AFB2-537F887E56A9}">
      <dsp:nvSpPr>
        <dsp:cNvPr id="0" name=""/>
        <dsp:cNvSpPr/>
      </dsp:nvSpPr>
      <dsp:spPr>
        <a:xfrm>
          <a:off x="1155937" y="817901"/>
          <a:ext cx="638879" cy="6388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5A7AF-3CF4-49D3-B87C-E53296EA1C97}">
      <dsp:nvSpPr>
        <dsp:cNvPr id="0" name=""/>
        <dsp:cNvSpPr/>
      </dsp:nvSpPr>
      <dsp:spPr>
        <a:xfrm rot="16200000">
          <a:off x="1134853" y="2421895"/>
          <a:ext cx="3683999" cy="319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1728" bIns="0" numCol="1" spcCol="1270" anchor="t" anchorCtr="0">
          <a:noAutofit/>
        </a:bodyPr>
        <a:lstStyle/>
        <a:p>
          <a:pPr lvl="0" algn="r" defTabSz="933450">
            <a:lnSpc>
              <a:spcPct val="90000"/>
            </a:lnSpc>
            <a:spcBef>
              <a:spcPct val="0"/>
            </a:spcBef>
            <a:spcAft>
              <a:spcPct val="35000"/>
            </a:spcAft>
          </a:pPr>
          <a:r>
            <a:rPr lang="en-US" sz="2100" kern="1200" dirty="0" err="1"/>
            <a:t>Exper</a:t>
          </a:r>
          <a:r>
            <a:rPr lang="ro-RO" sz="2100" kern="1200" dirty="0"/>
            <a:t>ți</a:t>
          </a:r>
          <a:endParaRPr lang="en-US" sz="2100" kern="1200" dirty="0"/>
        </a:p>
      </dsp:txBody>
      <dsp:txXfrm>
        <a:off x="1134853" y="2421895"/>
        <a:ext cx="3683999" cy="319439"/>
      </dsp:txXfrm>
    </dsp:sp>
    <dsp:sp modelId="{F681E70C-E897-4C63-9B8D-1B2DF94EBB81}">
      <dsp:nvSpPr>
        <dsp:cNvPr id="0" name=""/>
        <dsp:cNvSpPr/>
      </dsp:nvSpPr>
      <dsp:spPr>
        <a:xfrm>
          <a:off x="3122565" y="739615"/>
          <a:ext cx="2128653" cy="3683999"/>
        </a:xfrm>
        <a:prstGeom prst="rect">
          <a:avLst/>
        </a:prstGeom>
        <a:solidFill>
          <a:schemeClr val="accent3">
            <a:hueOff val="-1668671"/>
            <a:satOff val="-3088"/>
            <a:lumOff val="124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81728" rIns="85344" bIns="85344" numCol="1" spcCol="1270" anchor="t" anchorCtr="0">
          <a:noAutofit/>
        </a:bodyPr>
        <a:lstStyle/>
        <a:p>
          <a:pPr marL="114300" lvl="1" indent="-114300" algn="l" defTabSz="533400">
            <a:lnSpc>
              <a:spcPct val="100000"/>
            </a:lnSpc>
            <a:spcBef>
              <a:spcPct val="0"/>
            </a:spcBef>
            <a:spcAft>
              <a:spcPct val="15000"/>
            </a:spcAft>
            <a:buChar char="••"/>
          </a:pP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100000"/>
            </a:lnSpc>
            <a:spcBef>
              <a:spcPct val="0"/>
            </a:spcBef>
            <a:spcAft>
              <a:spcPct val="15000"/>
            </a:spcAft>
            <a:buChar char="••"/>
          </a:pP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100000"/>
            </a:lnSpc>
            <a:spcBef>
              <a:spcPct val="0"/>
            </a:spcBef>
            <a:spcAft>
              <a:spcPct val="15000"/>
            </a:spcAft>
            <a:buChar char="••"/>
          </a:pP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100000"/>
            </a:lnSpc>
            <a:spcBef>
              <a:spcPct val="0"/>
            </a:spcBef>
            <a:spcAft>
              <a:spcPct val="15000"/>
            </a:spcAft>
            <a:buChar char="••"/>
          </a:pPr>
          <a:r>
            <a:rPr lang="en-US" sz="1200" b="1" kern="1200" dirty="0">
              <a:latin typeface="Calibri" panose="020F0502020204030204" pitchFamily="34" charset="0"/>
              <a:cs typeface="Calibri" panose="020F0502020204030204" pitchFamily="34" charset="0"/>
            </a:rPr>
            <a:t>Daniela </a:t>
          </a:r>
          <a:r>
            <a:rPr lang="en-US" sz="1200" b="1" kern="1200" dirty="0" err="1">
              <a:latin typeface="Calibri" panose="020F0502020204030204" pitchFamily="34" charset="0"/>
              <a:cs typeface="Calibri" panose="020F0502020204030204" pitchFamily="34" charset="0"/>
            </a:rPr>
            <a:t>Zaharie</a:t>
          </a:r>
          <a:r>
            <a:rPr lang="en-US" sz="1200" b="1" kern="1200" dirty="0">
              <a:latin typeface="Calibri" panose="020F0502020204030204" pitchFamily="34" charset="0"/>
              <a:cs typeface="Calibri" panose="020F0502020204030204" pitchFamily="34" charset="0"/>
            </a:rPr>
            <a:t> </a:t>
          </a:r>
          <a:r>
            <a:rPr lang="en-US" sz="1200" kern="1200" dirty="0">
              <a:latin typeface="Calibri" panose="020F0502020204030204" pitchFamily="34" charset="0"/>
              <a:cs typeface="Calibri" panose="020F0502020204030204" pitchFamily="34" charset="0"/>
            </a:rPr>
            <a:t>- Expert </a:t>
          </a:r>
          <a:r>
            <a:rPr lang="en-US" sz="1200" kern="1200" dirty="0" err="1">
              <a:latin typeface="Calibri" panose="020F0502020204030204" pitchFamily="34" charset="0"/>
              <a:cs typeface="Calibri" panose="020F0502020204030204" pitchFamily="34" charset="0"/>
            </a:rPr>
            <a:t>accesare</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proiecte</a:t>
          </a:r>
          <a:r>
            <a:rPr lang="en-US" sz="1200" kern="1200" dirty="0">
              <a:latin typeface="Calibri" panose="020F0502020204030204" pitchFamily="34" charset="0"/>
              <a:cs typeface="Calibri" panose="020F0502020204030204" pitchFamily="34" charset="0"/>
            </a:rPr>
            <a:t> </a:t>
          </a:r>
        </a:p>
        <a:p>
          <a:pPr marL="114300" lvl="1" indent="-114300" algn="l" defTabSz="533400">
            <a:lnSpc>
              <a:spcPct val="100000"/>
            </a:lnSpc>
            <a:spcBef>
              <a:spcPct val="0"/>
            </a:spcBef>
            <a:spcAft>
              <a:spcPct val="15000"/>
            </a:spcAft>
            <a:buChar char="••"/>
          </a:pPr>
          <a:r>
            <a:rPr lang="en-US" sz="1200" b="1" kern="1200" dirty="0">
              <a:latin typeface="Calibri" panose="020F0502020204030204" pitchFamily="34" charset="0"/>
              <a:cs typeface="Calibri" panose="020F0502020204030204" pitchFamily="34" charset="0"/>
            </a:rPr>
            <a:t>Viorel </a:t>
          </a:r>
          <a:r>
            <a:rPr lang="en-US" sz="1200" b="1" kern="1200" dirty="0" err="1">
              <a:latin typeface="Calibri" panose="020F0502020204030204" pitchFamily="34" charset="0"/>
              <a:cs typeface="Calibri" panose="020F0502020204030204" pitchFamily="34" charset="0"/>
            </a:rPr>
            <a:t>Negru</a:t>
          </a:r>
          <a:r>
            <a:rPr lang="en-US" sz="1200" b="1" kern="1200" dirty="0">
              <a:latin typeface="Calibri" panose="020F0502020204030204" pitchFamily="34" charset="0"/>
              <a:cs typeface="Calibri" panose="020F0502020204030204" pitchFamily="34" charset="0"/>
            </a:rPr>
            <a:t> </a:t>
          </a:r>
          <a:r>
            <a:rPr lang="en-US" sz="1200" kern="1200" dirty="0">
              <a:latin typeface="Calibri" panose="020F0502020204030204" pitchFamily="34" charset="0"/>
              <a:cs typeface="Calibri" panose="020F0502020204030204" pitchFamily="34" charset="0"/>
            </a:rPr>
            <a:t>- Expert </a:t>
          </a:r>
          <a:r>
            <a:rPr lang="en-US" sz="1200" kern="1200" dirty="0" err="1">
              <a:latin typeface="Calibri" panose="020F0502020204030204" pitchFamily="34" charset="0"/>
              <a:cs typeface="Calibri" panose="020F0502020204030204" pitchFamily="34" charset="0"/>
            </a:rPr>
            <a:t>evaluare</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și</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accesare</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proiecte</a:t>
          </a:r>
          <a:r>
            <a:rPr lang="en-US" sz="1200" kern="1200" dirty="0">
              <a:latin typeface="Calibri" panose="020F0502020204030204" pitchFamily="34" charset="0"/>
              <a:cs typeface="Calibri" panose="020F0502020204030204" pitchFamily="34" charset="0"/>
            </a:rPr>
            <a:t> </a:t>
          </a:r>
        </a:p>
        <a:p>
          <a:pPr marL="114300" lvl="1" indent="-114300" algn="l" defTabSz="533400">
            <a:lnSpc>
              <a:spcPct val="100000"/>
            </a:lnSpc>
            <a:spcBef>
              <a:spcPct val="0"/>
            </a:spcBef>
            <a:spcAft>
              <a:spcPct val="15000"/>
            </a:spcAft>
            <a:buChar char="••"/>
          </a:pPr>
          <a:r>
            <a:rPr lang="en-US" sz="1200" b="1" kern="1200" dirty="0">
              <a:latin typeface="Calibri" panose="020F0502020204030204" pitchFamily="34" charset="0"/>
              <a:cs typeface="Calibri" panose="020F0502020204030204" pitchFamily="34" charset="0"/>
            </a:rPr>
            <a:t>Dana </a:t>
          </a:r>
          <a:r>
            <a:rPr lang="en-US" sz="1200" b="1" kern="1200" dirty="0" err="1">
              <a:latin typeface="Calibri" panose="020F0502020204030204" pitchFamily="34" charset="0"/>
              <a:cs typeface="Calibri" panose="020F0502020204030204" pitchFamily="34" charset="0"/>
            </a:rPr>
            <a:t>Petcu</a:t>
          </a:r>
          <a:r>
            <a:rPr lang="en-US" sz="1200" b="1" kern="1200" dirty="0">
              <a:latin typeface="Calibri" panose="020F0502020204030204" pitchFamily="34" charset="0"/>
              <a:cs typeface="Calibri" panose="020F0502020204030204" pitchFamily="34" charset="0"/>
            </a:rPr>
            <a:t> </a:t>
          </a:r>
          <a:r>
            <a:rPr lang="en-US" sz="1200" kern="1200" dirty="0">
              <a:latin typeface="Calibri" panose="020F0502020204030204" pitchFamily="34" charset="0"/>
              <a:cs typeface="Calibri" panose="020F0502020204030204" pitchFamily="34" charset="0"/>
            </a:rPr>
            <a:t>- Expert </a:t>
          </a:r>
          <a:r>
            <a:rPr lang="en-US" sz="1200" kern="1200" dirty="0" err="1">
              <a:latin typeface="Calibri" panose="020F0502020204030204" pitchFamily="34" charset="0"/>
              <a:cs typeface="Calibri" panose="020F0502020204030204" pitchFamily="34" charset="0"/>
            </a:rPr>
            <a:t>evaluare</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și</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accesare</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proiecte</a:t>
          </a:r>
          <a:r>
            <a:rPr lang="en-US" sz="1200" kern="1200" dirty="0">
              <a:latin typeface="Calibri" panose="020F0502020204030204" pitchFamily="34" charset="0"/>
              <a:cs typeface="Calibri" panose="020F0502020204030204" pitchFamily="34" charset="0"/>
            </a:rPr>
            <a:t> </a:t>
          </a:r>
        </a:p>
        <a:p>
          <a:pPr marL="114300" lvl="1" indent="-114300" algn="l" defTabSz="533400">
            <a:lnSpc>
              <a:spcPct val="100000"/>
            </a:lnSpc>
            <a:spcBef>
              <a:spcPct val="0"/>
            </a:spcBef>
            <a:spcAft>
              <a:spcPct val="15000"/>
            </a:spcAft>
            <a:buChar char="••"/>
          </a:pPr>
          <a:r>
            <a:rPr lang="en-US" sz="1200" b="1" kern="1200" dirty="0">
              <a:latin typeface="Calibri" panose="020F0502020204030204" pitchFamily="34" charset="0"/>
              <a:cs typeface="Calibri" panose="020F0502020204030204" pitchFamily="34" charset="0"/>
            </a:rPr>
            <a:t>Daniel Pop </a:t>
          </a:r>
          <a:r>
            <a:rPr lang="en-US" sz="1200" b="0" kern="1200" dirty="0">
              <a:latin typeface="Calibri" panose="020F0502020204030204" pitchFamily="34" charset="0"/>
              <a:cs typeface="Calibri" panose="020F0502020204030204" pitchFamily="34" charset="0"/>
            </a:rPr>
            <a:t>- Expert </a:t>
          </a:r>
          <a:r>
            <a:rPr lang="en-US" sz="1200" b="0" kern="1200" dirty="0" err="1">
              <a:latin typeface="Calibri" panose="020F0502020204030204" pitchFamily="34" charset="0"/>
              <a:cs typeface="Calibri" panose="020F0502020204030204" pitchFamily="34" charset="0"/>
            </a:rPr>
            <a:t>implementare</a:t>
          </a:r>
          <a:r>
            <a:rPr lang="en-US" sz="1200" b="0" kern="1200" dirty="0">
              <a:latin typeface="Calibri" panose="020F0502020204030204" pitchFamily="34" charset="0"/>
              <a:cs typeface="Calibri" panose="020F0502020204030204" pitchFamily="34" charset="0"/>
            </a:rPr>
            <a:t> </a:t>
          </a:r>
          <a:r>
            <a:rPr lang="en-US" sz="1200" b="0" kern="1200" dirty="0" err="1">
              <a:latin typeface="Calibri" panose="020F0502020204030204" pitchFamily="34" charset="0"/>
              <a:cs typeface="Calibri" panose="020F0502020204030204" pitchFamily="34" charset="0"/>
            </a:rPr>
            <a:t>proiecte</a:t>
          </a:r>
          <a:r>
            <a:rPr lang="en-US" sz="1200" b="0" kern="1200" dirty="0">
              <a:latin typeface="Calibri" panose="020F0502020204030204" pitchFamily="34" charset="0"/>
              <a:cs typeface="Calibri" panose="020F0502020204030204" pitchFamily="34" charset="0"/>
            </a:rPr>
            <a:t> </a:t>
          </a:r>
        </a:p>
        <a:p>
          <a:pPr marL="114300" lvl="1" indent="-114300" algn="l" defTabSz="533400">
            <a:lnSpc>
              <a:spcPct val="100000"/>
            </a:lnSpc>
            <a:spcBef>
              <a:spcPct val="0"/>
            </a:spcBef>
            <a:spcAft>
              <a:spcPct val="15000"/>
            </a:spcAft>
            <a:buChar char="••"/>
          </a:pPr>
          <a:r>
            <a:rPr lang="en-US" sz="1200" b="1" kern="1200" dirty="0">
              <a:latin typeface="Calibri" panose="020F0502020204030204" pitchFamily="34" charset="0"/>
              <a:cs typeface="Calibri" panose="020F0502020204030204" pitchFamily="34" charset="0"/>
            </a:rPr>
            <a:t>Florin Alin Sava</a:t>
          </a:r>
          <a:r>
            <a:rPr lang="en-US" sz="1200" kern="1200" dirty="0">
              <a:latin typeface="Calibri" panose="020F0502020204030204" pitchFamily="34" charset="0"/>
              <a:cs typeface="Calibri" panose="020F0502020204030204" pitchFamily="34" charset="0"/>
            </a:rPr>
            <a:t> - Expert </a:t>
          </a:r>
          <a:r>
            <a:rPr lang="en-US" sz="1200" kern="1200" dirty="0" err="1">
              <a:latin typeface="Calibri" panose="020F0502020204030204" pitchFamily="34" charset="0"/>
              <a:cs typeface="Calibri" panose="020F0502020204030204" pitchFamily="34" charset="0"/>
            </a:rPr>
            <a:t>implementare</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proiecte</a:t>
          </a: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100000"/>
            </a:lnSpc>
            <a:spcBef>
              <a:spcPct val="0"/>
            </a:spcBef>
            <a:spcAft>
              <a:spcPct val="15000"/>
            </a:spcAft>
            <a:buChar char="••"/>
          </a:pPr>
          <a:r>
            <a:rPr lang="en-US" sz="1200" b="1" kern="1200" dirty="0">
              <a:latin typeface="Calibri" panose="020F0502020204030204" pitchFamily="34" charset="0"/>
              <a:cs typeface="Calibri" panose="020F0502020204030204" pitchFamily="34" charset="0"/>
            </a:rPr>
            <a:t>Teodor-Florin Fortiș </a:t>
          </a:r>
          <a:r>
            <a:rPr lang="en-US" sz="1200" kern="1200" dirty="0">
              <a:latin typeface="Calibri" panose="020F0502020204030204" pitchFamily="34" charset="0"/>
              <a:cs typeface="Calibri" panose="020F0502020204030204" pitchFamily="34" charset="0"/>
            </a:rPr>
            <a:t>- Director </a:t>
          </a:r>
          <a:r>
            <a:rPr lang="en-US" sz="1200" kern="1200" dirty="0" err="1">
              <a:latin typeface="Calibri" panose="020F0502020204030204" pitchFamily="34" charset="0"/>
              <a:cs typeface="Calibri" panose="020F0502020204030204" pitchFamily="34" charset="0"/>
            </a:rPr>
            <a:t>proiect</a:t>
          </a:r>
          <a:r>
            <a:rPr lang="en-US" sz="1200" kern="1200" dirty="0">
              <a:latin typeface="Calibri" panose="020F0502020204030204" pitchFamily="34" charset="0"/>
              <a:cs typeface="Calibri" panose="020F0502020204030204" pitchFamily="34" charset="0"/>
            </a:rPr>
            <a:t>, Expert </a:t>
          </a:r>
          <a:r>
            <a:rPr lang="en-US" sz="1200" kern="1200" dirty="0" err="1">
              <a:latin typeface="Calibri" panose="020F0502020204030204" pitchFamily="34" charset="0"/>
              <a:cs typeface="Calibri" panose="020F0502020204030204" pitchFamily="34" charset="0"/>
            </a:rPr>
            <a:t>accesare</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proiecte</a:t>
          </a:r>
          <a:endParaRPr lang="en-US" sz="1200" kern="1200" dirty="0">
            <a:latin typeface="Calibri" panose="020F0502020204030204" pitchFamily="34" charset="0"/>
            <a:cs typeface="Calibri" panose="020F0502020204030204" pitchFamily="34" charset="0"/>
          </a:endParaRPr>
        </a:p>
      </dsp:txBody>
      <dsp:txXfrm>
        <a:off x="3122565" y="739615"/>
        <a:ext cx="2128653" cy="3683999"/>
      </dsp:txXfrm>
    </dsp:sp>
    <dsp:sp modelId="{DB6395D7-046D-4877-B234-F06F07145F14}">
      <dsp:nvSpPr>
        <dsp:cNvPr id="0" name=""/>
        <dsp:cNvSpPr/>
      </dsp:nvSpPr>
      <dsp:spPr>
        <a:xfrm>
          <a:off x="3798602" y="827018"/>
          <a:ext cx="638879" cy="6388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91330C-8E06-4CB1-95AE-74174B9D1761}">
      <dsp:nvSpPr>
        <dsp:cNvPr id="0" name=""/>
        <dsp:cNvSpPr/>
      </dsp:nvSpPr>
      <dsp:spPr>
        <a:xfrm rot="16200000">
          <a:off x="3613914" y="2403401"/>
          <a:ext cx="3683999" cy="319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1728" bIns="0" numCol="1" spcCol="1270" anchor="t" anchorCtr="0">
          <a:noAutofit/>
        </a:bodyPr>
        <a:lstStyle/>
        <a:p>
          <a:pPr lvl="0" algn="r" defTabSz="933450">
            <a:lnSpc>
              <a:spcPct val="90000"/>
            </a:lnSpc>
            <a:spcBef>
              <a:spcPct val="0"/>
            </a:spcBef>
            <a:spcAft>
              <a:spcPct val="35000"/>
            </a:spcAft>
          </a:pPr>
          <a:r>
            <a:rPr lang="ro-RO" sz="2100" kern="1200" dirty="0"/>
            <a:t>Suport</a:t>
          </a:r>
          <a:endParaRPr lang="en-US" sz="2100" kern="1200" dirty="0"/>
        </a:p>
      </dsp:txBody>
      <dsp:txXfrm>
        <a:off x="3613914" y="2403401"/>
        <a:ext cx="3683999" cy="319439"/>
      </dsp:txXfrm>
    </dsp:sp>
    <dsp:sp modelId="{ADC36752-D97C-4096-BD29-9833644DF977}">
      <dsp:nvSpPr>
        <dsp:cNvPr id="0" name=""/>
        <dsp:cNvSpPr/>
      </dsp:nvSpPr>
      <dsp:spPr>
        <a:xfrm>
          <a:off x="5657602" y="715485"/>
          <a:ext cx="2233988" cy="3683999"/>
        </a:xfrm>
        <a:prstGeom prst="rect">
          <a:avLst/>
        </a:prstGeom>
        <a:solidFill>
          <a:schemeClr val="accent3">
            <a:hueOff val="-3337342"/>
            <a:satOff val="-6175"/>
            <a:lumOff val="248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81728" rIns="85344" bIns="85344" numCol="1" spcCol="1270" anchor="t" anchorCtr="0">
          <a:noAutofit/>
        </a:bodyPr>
        <a:lstStyle/>
        <a:p>
          <a:pPr marL="114300" lvl="1" indent="-114300" algn="l" defTabSz="533400">
            <a:lnSpc>
              <a:spcPct val="100000"/>
            </a:lnSpc>
            <a:spcBef>
              <a:spcPct val="0"/>
            </a:spcBef>
            <a:spcAft>
              <a:spcPct val="15000"/>
            </a:spcAft>
            <a:buChar char="••"/>
          </a:pP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100000"/>
            </a:lnSpc>
            <a:spcBef>
              <a:spcPct val="0"/>
            </a:spcBef>
            <a:spcAft>
              <a:spcPct val="15000"/>
            </a:spcAft>
            <a:buChar char="••"/>
          </a:pP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100000"/>
            </a:lnSpc>
            <a:spcBef>
              <a:spcPct val="0"/>
            </a:spcBef>
            <a:spcAft>
              <a:spcPct val="15000"/>
            </a:spcAft>
            <a:buChar char="••"/>
          </a:pP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100000"/>
            </a:lnSpc>
            <a:spcBef>
              <a:spcPct val="0"/>
            </a:spcBef>
            <a:spcAft>
              <a:spcPct val="15000"/>
            </a:spcAft>
            <a:buChar char="••"/>
          </a:pPr>
          <a:r>
            <a:rPr lang="en-US" sz="1200" b="1" kern="1200" dirty="0">
              <a:latin typeface="Calibri" panose="020F0502020204030204" pitchFamily="34" charset="0"/>
              <a:cs typeface="Calibri" panose="020F0502020204030204" pitchFamily="34" charset="0"/>
            </a:rPr>
            <a:t>Rare</a:t>
          </a:r>
          <a:r>
            <a:rPr lang="ro-RO" sz="1200" b="1" kern="1200" dirty="0">
              <a:latin typeface="Calibri" panose="020F0502020204030204" pitchFamily="34" charset="0"/>
              <a:cs typeface="Calibri" panose="020F0502020204030204" pitchFamily="34" charset="0"/>
            </a:rPr>
            <a:t>ș</a:t>
          </a:r>
          <a:r>
            <a:rPr lang="en-US" sz="1200" b="1" kern="1200" dirty="0">
              <a:latin typeface="Calibri" panose="020F0502020204030204" pitchFamily="34" charset="0"/>
              <a:cs typeface="Calibri" panose="020F0502020204030204" pitchFamily="34" charset="0"/>
            </a:rPr>
            <a:t>-Iulian </a:t>
          </a:r>
          <a:r>
            <a:rPr lang="en-US" sz="1200" b="1" kern="1200" dirty="0" err="1">
              <a:latin typeface="Calibri" panose="020F0502020204030204" pitchFamily="34" charset="0"/>
              <a:cs typeface="Calibri" panose="020F0502020204030204" pitchFamily="34" charset="0"/>
            </a:rPr>
            <a:t>Orjan</a:t>
          </a:r>
          <a:r>
            <a:rPr lang="en-US" sz="1200" b="1" kern="1200" dirty="0">
              <a:latin typeface="Calibri" panose="020F0502020204030204" pitchFamily="34" charset="0"/>
              <a:cs typeface="Calibri" panose="020F0502020204030204" pitchFamily="34" charset="0"/>
            </a:rPr>
            <a:t> </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Suport</a:t>
          </a:r>
          <a:r>
            <a:rPr lang="en-US" sz="1200" kern="1200" dirty="0">
              <a:latin typeface="Calibri" panose="020F0502020204030204" pitchFamily="34" charset="0"/>
              <a:cs typeface="Calibri" panose="020F0502020204030204" pitchFamily="34" charset="0"/>
            </a:rPr>
            <a:t> </a:t>
          </a:r>
          <a:r>
            <a:rPr lang="en-US" sz="1200" kern="1200" dirty="0" err="1">
              <a:latin typeface="Calibri" panose="020F0502020204030204" pitchFamily="34" charset="0"/>
              <a:cs typeface="Calibri" panose="020F0502020204030204" pitchFamily="34" charset="0"/>
            </a:rPr>
            <a:t>proiecte</a:t>
          </a:r>
          <a:r>
            <a:rPr lang="en-US" sz="1200" kern="1200" dirty="0">
              <a:latin typeface="Calibri" panose="020F0502020204030204" pitchFamily="34" charset="0"/>
              <a:cs typeface="Calibri" panose="020F0502020204030204" pitchFamily="34" charset="0"/>
            </a:rPr>
            <a:t> </a:t>
          </a:r>
        </a:p>
        <a:p>
          <a:pPr marL="114300" lvl="1" indent="-114300" algn="l" defTabSz="533400">
            <a:lnSpc>
              <a:spcPct val="100000"/>
            </a:lnSpc>
            <a:spcBef>
              <a:spcPct val="0"/>
            </a:spcBef>
            <a:spcAft>
              <a:spcPct val="15000"/>
            </a:spcAft>
            <a:buChar char="••"/>
          </a:pPr>
          <a:r>
            <a:rPr lang="en-US" sz="1200" b="1" kern="1200" dirty="0">
              <a:latin typeface="Calibri" panose="020F0502020204030204" pitchFamily="34" charset="0"/>
              <a:cs typeface="Calibri" panose="020F0502020204030204" pitchFamily="34" charset="0"/>
              <a:sym typeface="Times New Roman"/>
            </a:rPr>
            <a:t>Adina </a:t>
          </a:r>
          <a:r>
            <a:rPr lang="en-US" sz="1200" b="1" kern="1200" dirty="0" err="1">
              <a:latin typeface="Calibri" panose="020F0502020204030204" pitchFamily="34" charset="0"/>
              <a:cs typeface="Calibri" panose="020F0502020204030204" pitchFamily="34" charset="0"/>
              <a:sym typeface="Times New Roman"/>
            </a:rPr>
            <a:t>Segneanu</a:t>
          </a:r>
          <a:r>
            <a:rPr lang="en-US" sz="1200" kern="1200" dirty="0">
              <a:latin typeface="Calibri" panose="020F0502020204030204" pitchFamily="34" charset="0"/>
              <a:cs typeface="Calibri" panose="020F0502020204030204" pitchFamily="34" charset="0"/>
              <a:sym typeface="Times New Roman"/>
            </a:rPr>
            <a:t> - </a:t>
          </a:r>
          <a:r>
            <a:rPr lang="en-US" sz="1200" kern="1200" dirty="0" err="1">
              <a:latin typeface="Calibri" panose="020F0502020204030204" pitchFamily="34" charset="0"/>
              <a:cs typeface="Calibri" panose="020F0502020204030204" pitchFamily="34" charset="0"/>
              <a:sym typeface="Times New Roman"/>
            </a:rPr>
            <a:t>Suport</a:t>
          </a:r>
          <a:r>
            <a:rPr lang="en-US" sz="1200" kern="1200" dirty="0">
              <a:latin typeface="Calibri" panose="020F0502020204030204" pitchFamily="34" charset="0"/>
              <a:cs typeface="Calibri" panose="020F0502020204030204" pitchFamily="34" charset="0"/>
              <a:sym typeface="Times New Roman"/>
            </a:rPr>
            <a:t> </a:t>
          </a:r>
          <a:r>
            <a:rPr lang="en-US" sz="1200" kern="1200" dirty="0" err="1">
              <a:latin typeface="Calibri" panose="020F0502020204030204" pitchFamily="34" charset="0"/>
              <a:cs typeface="Calibri" panose="020F0502020204030204" pitchFamily="34" charset="0"/>
              <a:sym typeface="Times New Roman"/>
            </a:rPr>
            <a:t>proiecte</a:t>
          </a:r>
          <a:r>
            <a:rPr lang="en-US" sz="1200" kern="1200" dirty="0">
              <a:latin typeface="Calibri" panose="020F0502020204030204" pitchFamily="34" charset="0"/>
              <a:cs typeface="Calibri" panose="020F0502020204030204" pitchFamily="34" charset="0"/>
              <a:sym typeface="Times New Roman"/>
            </a:rPr>
            <a:t> </a:t>
          </a: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100000"/>
            </a:lnSpc>
            <a:spcBef>
              <a:spcPct val="0"/>
            </a:spcBef>
            <a:spcAft>
              <a:spcPct val="15000"/>
            </a:spcAft>
            <a:buChar char="••"/>
          </a:pPr>
          <a:r>
            <a:rPr lang="pt-BR" sz="1200" b="1" kern="1200" dirty="0">
              <a:latin typeface="Calibri" panose="020F0502020204030204" pitchFamily="34" charset="0"/>
              <a:cs typeface="Calibri" panose="020F0502020204030204" pitchFamily="34" charset="0"/>
              <a:sym typeface="Times New Roman"/>
            </a:rPr>
            <a:t>Corina Maria Hogea</a:t>
          </a:r>
          <a:r>
            <a:rPr lang="pt-BR" sz="1200" kern="1200" dirty="0">
              <a:latin typeface="Calibri" panose="020F0502020204030204" pitchFamily="34" charset="0"/>
              <a:cs typeface="Calibri" panose="020F0502020204030204" pitchFamily="34" charset="0"/>
              <a:sym typeface="Times New Roman"/>
            </a:rPr>
            <a:t> - Suport IT</a:t>
          </a:r>
        </a:p>
        <a:p>
          <a:pPr marL="114300" lvl="1" indent="-114300" algn="l" defTabSz="533400">
            <a:lnSpc>
              <a:spcPct val="100000"/>
            </a:lnSpc>
            <a:spcBef>
              <a:spcPct val="0"/>
            </a:spcBef>
            <a:spcAft>
              <a:spcPct val="15000"/>
            </a:spcAft>
            <a:buChar char="••"/>
          </a:pPr>
          <a:r>
            <a:rPr lang="sv-SE" sz="1200" b="1" kern="1200" dirty="0">
              <a:latin typeface="Calibri" panose="020F0502020204030204" pitchFamily="34" charset="0"/>
              <a:cs typeface="Calibri" panose="020F0502020204030204" pitchFamily="34" charset="0"/>
              <a:sym typeface="Times New Roman"/>
            </a:rPr>
            <a:t>Bogdan Aldea </a:t>
          </a:r>
          <a:r>
            <a:rPr lang="sv-SE" sz="1200" kern="1200" dirty="0">
              <a:latin typeface="Calibri" panose="020F0502020204030204" pitchFamily="34" charset="0"/>
              <a:cs typeface="Calibri" panose="020F0502020204030204" pitchFamily="34" charset="0"/>
              <a:sym typeface="Times New Roman"/>
            </a:rPr>
            <a:t>- Suport HR</a:t>
          </a:r>
          <a:endParaRPr lang="sv-SE" sz="1200" kern="1200" dirty="0">
            <a:latin typeface="Calibri" panose="020F0502020204030204" pitchFamily="34" charset="0"/>
            <a:cs typeface="Calibri" panose="020F0502020204030204" pitchFamily="34" charset="0"/>
            <a:sym typeface="Noto Sans Symbols"/>
          </a:endParaRPr>
        </a:p>
        <a:p>
          <a:pPr marL="114300" lvl="1" indent="-114300" algn="l" defTabSz="533400">
            <a:lnSpc>
              <a:spcPct val="100000"/>
            </a:lnSpc>
            <a:spcBef>
              <a:spcPct val="0"/>
            </a:spcBef>
            <a:spcAft>
              <a:spcPct val="15000"/>
            </a:spcAft>
            <a:buChar char="••"/>
          </a:pPr>
          <a:r>
            <a:rPr lang="pt-BR" sz="1200" b="1" kern="1200" dirty="0">
              <a:latin typeface="Calibri" panose="020F0502020204030204" pitchFamily="34" charset="0"/>
              <a:cs typeface="Calibri" panose="020F0502020204030204" pitchFamily="34" charset="0"/>
              <a:sym typeface="Times New Roman"/>
            </a:rPr>
            <a:t>Adriana B</a:t>
          </a:r>
          <a:r>
            <a:rPr lang="ro-RO" sz="1200" b="1" kern="1200" dirty="0">
              <a:latin typeface="Calibri" panose="020F0502020204030204" pitchFamily="34" charset="0"/>
              <a:cs typeface="Calibri" panose="020F0502020204030204" pitchFamily="34" charset="0"/>
              <a:sym typeface="Times New Roman"/>
            </a:rPr>
            <a:t>ă</a:t>
          </a:r>
          <a:r>
            <a:rPr lang="pt-BR" sz="1200" b="1" kern="1200" dirty="0">
              <a:latin typeface="Calibri" panose="020F0502020204030204" pitchFamily="34" charset="0"/>
              <a:cs typeface="Calibri" panose="020F0502020204030204" pitchFamily="34" charset="0"/>
              <a:sym typeface="Times New Roman"/>
            </a:rPr>
            <a:t>rbulescu </a:t>
          </a:r>
          <a:r>
            <a:rPr lang="pt-BR" sz="1200" kern="1200" dirty="0">
              <a:latin typeface="Calibri" panose="020F0502020204030204" pitchFamily="34" charset="0"/>
              <a:cs typeface="Calibri" panose="020F0502020204030204" pitchFamily="34" charset="0"/>
              <a:sym typeface="Times New Roman"/>
            </a:rPr>
            <a:t>- Suport financiar</a:t>
          </a:r>
          <a:endParaRPr lang="pt-BR" sz="1200" kern="1200" dirty="0">
            <a:latin typeface="Calibri" panose="020F0502020204030204" pitchFamily="34" charset="0"/>
            <a:cs typeface="Calibri" panose="020F0502020204030204" pitchFamily="34" charset="0"/>
            <a:sym typeface="Noto Sans Symbols"/>
          </a:endParaRPr>
        </a:p>
        <a:p>
          <a:pPr marL="114300" lvl="1" indent="-114300" algn="l" defTabSz="533400">
            <a:lnSpc>
              <a:spcPct val="100000"/>
            </a:lnSpc>
            <a:spcBef>
              <a:spcPct val="0"/>
            </a:spcBef>
            <a:spcAft>
              <a:spcPct val="15000"/>
            </a:spcAft>
            <a:buChar char="••"/>
          </a:pPr>
          <a:r>
            <a:rPr lang="en-US" sz="1200" b="1" kern="1200" dirty="0">
              <a:latin typeface="Calibri" panose="020F0502020204030204" pitchFamily="34" charset="0"/>
              <a:cs typeface="Calibri" panose="020F0502020204030204" pitchFamily="34" charset="0"/>
              <a:sym typeface="Times New Roman"/>
            </a:rPr>
            <a:t>Diana </a:t>
          </a:r>
          <a:r>
            <a:rPr lang="en-US" sz="1200" b="1" kern="1200" dirty="0" err="1">
              <a:latin typeface="Calibri" panose="020F0502020204030204" pitchFamily="34" charset="0"/>
              <a:cs typeface="Calibri" panose="020F0502020204030204" pitchFamily="34" charset="0"/>
              <a:sym typeface="Times New Roman"/>
            </a:rPr>
            <a:t>Mihu</a:t>
          </a:r>
          <a:r>
            <a:rPr lang="ro-RO" sz="1200" b="1" kern="1200" dirty="0">
              <a:latin typeface="Calibri" panose="020F0502020204030204" pitchFamily="34" charset="0"/>
              <a:cs typeface="Calibri" panose="020F0502020204030204" pitchFamily="34" charset="0"/>
              <a:sym typeface="Times New Roman"/>
            </a:rPr>
            <a:t>ț</a:t>
          </a:r>
          <a:r>
            <a:rPr lang="en-US" sz="1200" kern="1200" dirty="0">
              <a:latin typeface="Calibri" panose="020F0502020204030204" pitchFamily="34" charset="0"/>
              <a:cs typeface="Calibri" panose="020F0502020204030204" pitchFamily="34" charset="0"/>
              <a:sym typeface="Times New Roman"/>
            </a:rPr>
            <a:t> </a:t>
          </a:r>
          <a:r>
            <a:rPr lang="ro-RO" sz="1200" kern="1200" dirty="0">
              <a:latin typeface="Calibri" panose="020F0502020204030204" pitchFamily="34" charset="0"/>
              <a:cs typeface="Calibri" panose="020F0502020204030204" pitchFamily="34" charset="0"/>
              <a:sym typeface="Times New Roman"/>
            </a:rPr>
            <a:t>- </a:t>
          </a:r>
          <a:r>
            <a:rPr lang="en-US" sz="1200" kern="1200" dirty="0" err="1">
              <a:latin typeface="Calibri" panose="020F0502020204030204" pitchFamily="34" charset="0"/>
              <a:cs typeface="Calibri" panose="020F0502020204030204" pitchFamily="34" charset="0"/>
              <a:sym typeface="Times New Roman"/>
            </a:rPr>
            <a:t>Suport</a:t>
          </a:r>
          <a:r>
            <a:rPr lang="en-US" sz="1200" kern="1200" dirty="0">
              <a:latin typeface="Calibri" panose="020F0502020204030204" pitchFamily="34" charset="0"/>
              <a:cs typeface="Calibri" panose="020F0502020204030204" pitchFamily="34" charset="0"/>
              <a:sym typeface="Times New Roman"/>
            </a:rPr>
            <a:t> </a:t>
          </a:r>
          <a:r>
            <a:rPr lang="en-US" sz="1200" kern="1200" dirty="0" err="1">
              <a:latin typeface="Calibri" panose="020F0502020204030204" pitchFamily="34" charset="0"/>
              <a:cs typeface="Calibri" panose="020F0502020204030204" pitchFamily="34" charset="0"/>
              <a:sym typeface="Times New Roman"/>
            </a:rPr>
            <a:t>evenimente</a:t>
          </a:r>
          <a:r>
            <a:rPr lang="en-US" sz="1200" kern="1200" dirty="0">
              <a:latin typeface="Calibri" panose="020F0502020204030204" pitchFamily="34" charset="0"/>
              <a:cs typeface="Calibri" panose="020F0502020204030204" pitchFamily="34" charset="0"/>
              <a:sym typeface="Times New Roman"/>
            </a:rPr>
            <a:t> </a:t>
          </a:r>
          <a:endParaRPr lang="en-US" sz="1200" kern="1200" dirty="0">
            <a:latin typeface="Calibri" panose="020F0502020204030204" pitchFamily="34" charset="0"/>
            <a:cs typeface="Calibri" panose="020F0502020204030204" pitchFamily="34" charset="0"/>
            <a:sym typeface="Noto Sans Symbols"/>
          </a:endParaRPr>
        </a:p>
        <a:p>
          <a:pPr marL="114300" lvl="1" indent="-114300" algn="l" defTabSz="533400">
            <a:lnSpc>
              <a:spcPct val="100000"/>
            </a:lnSpc>
            <a:spcBef>
              <a:spcPct val="0"/>
            </a:spcBef>
            <a:spcAft>
              <a:spcPct val="15000"/>
            </a:spcAft>
            <a:buChar char="••"/>
          </a:pPr>
          <a:r>
            <a:rPr lang="pt-BR" sz="1200" b="1" kern="1200" dirty="0">
              <a:latin typeface="Calibri" panose="020F0502020204030204" pitchFamily="34" charset="0"/>
              <a:cs typeface="Calibri" panose="020F0502020204030204" pitchFamily="34" charset="0"/>
              <a:sym typeface="Times New Roman"/>
            </a:rPr>
            <a:t>Mirela Aurora Vălceanu </a:t>
          </a:r>
          <a:r>
            <a:rPr lang="pt-BR" sz="1200" kern="1200" dirty="0">
              <a:latin typeface="Calibri" panose="020F0502020204030204" pitchFamily="34" charset="0"/>
              <a:cs typeface="Calibri" panose="020F0502020204030204" pitchFamily="34" charset="0"/>
              <a:sym typeface="Times New Roman"/>
            </a:rPr>
            <a:t>- Suport evenimente </a:t>
          </a:r>
          <a:endParaRPr lang="pt-BR" sz="1200" kern="1200" dirty="0">
            <a:latin typeface="Calibri" panose="020F0502020204030204" pitchFamily="34" charset="0"/>
            <a:cs typeface="Calibri" panose="020F0502020204030204" pitchFamily="34" charset="0"/>
            <a:sym typeface="Noto Sans Symbols"/>
          </a:endParaRPr>
        </a:p>
      </dsp:txBody>
      <dsp:txXfrm>
        <a:off x="5657602" y="715485"/>
        <a:ext cx="2233988" cy="3683999"/>
      </dsp:txXfrm>
    </dsp:sp>
    <dsp:sp modelId="{AA1AE573-EA54-47D9-B136-039CF1A27EFD}">
      <dsp:nvSpPr>
        <dsp:cNvPr id="0" name=""/>
        <dsp:cNvSpPr/>
      </dsp:nvSpPr>
      <dsp:spPr>
        <a:xfrm>
          <a:off x="6422624" y="808669"/>
          <a:ext cx="638879" cy="6388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D6673-7FCA-42AE-8A3C-CBE8BFE8F6CF}">
      <dsp:nvSpPr>
        <dsp:cNvPr id="0" name=""/>
        <dsp:cNvSpPr/>
      </dsp:nvSpPr>
      <dsp:spPr>
        <a:xfrm rot="16200000">
          <a:off x="6459061" y="2412648"/>
          <a:ext cx="3683999" cy="319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1728" bIns="0" numCol="1" spcCol="1270" anchor="t" anchorCtr="0">
          <a:noAutofit/>
        </a:bodyPr>
        <a:lstStyle/>
        <a:p>
          <a:pPr lvl="0" algn="r" defTabSz="933450">
            <a:lnSpc>
              <a:spcPct val="90000"/>
            </a:lnSpc>
            <a:spcBef>
              <a:spcPct val="0"/>
            </a:spcBef>
            <a:spcAft>
              <a:spcPct val="35000"/>
            </a:spcAft>
          </a:pPr>
          <a:r>
            <a:rPr lang="ro-RO" sz="2100" kern="1200" dirty="0">
              <a:sym typeface="Noto Sans Symbols"/>
            </a:rPr>
            <a:t>Personal propriu</a:t>
          </a:r>
          <a:endParaRPr lang="it-IT" sz="2100" kern="1200" dirty="0">
            <a:sym typeface="Noto Sans Symbols"/>
          </a:endParaRPr>
        </a:p>
      </dsp:txBody>
      <dsp:txXfrm>
        <a:off x="6459061" y="2412648"/>
        <a:ext cx="3683999" cy="319439"/>
      </dsp:txXfrm>
    </dsp:sp>
    <dsp:sp modelId="{E9938F36-A285-4AA0-9D96-91540F2FF829}">
      <dsp:nvSpPr>
        <dsp:cNvPr id="0" name=""/>
        <dsp:cNvSpPr/>
      </dsp:nvSpPr>
      <dsp:spPr>
        <a:xfrm>
          <a:off x="8502444" y="752435"/>
          <a:ext cx="2057243" cy="3683999"/>
        </a:xfrm>
        <a:prstGeom prst="rect">
          <a:avLst/>
        </a:prstGeom>
        <a:solidFill>
          <a:schemeClr val="accent3">
            <a:hueOff val="-5006012"/>
            <a:satOff val="-9263"/>
            <a:lumOff val="37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81728" rIns="85344" bIns="85344" numCol="1" spcCol="1270" anchor="t" anchorCtr="0">
          <a:noAutofit/>
        </a:bodyPr>
        <a:lstStyle/>
        <a:p>
          <a:pPr marL="114300" lvl="1" indent="-114300" algn="l" defTabSz="533400">
            <a:lnSpc>
              <a:spcPct val="100000"/>
            </a:lnSpc>
            <a:spcBef>
              <a:spcPct val="0"/>
            </a:spcBef>
            <a:spcAft>
              <a:spcPct val="15000"/>
            </a:spcAft>
            <a:buChar char="••"/>
          </a:pPr>
          <a:endParaRPr lang="it-IT" sz="1200" kern="1200" dirty="0">
            <a:latin typeface="Calibri" panose="020F0502020204030204" pitchFamily="34" charset="0"/>
            <a:cs typeface="Calibri" panose="020F0502020204030204" pitchFamily="34" charset="0"/>
            <a:sym typeface="Noto Sans Symbols"/>
          </a:endParaRPr>
        </a:p>
        <a:p>
          <a:pPr marL="114300" lvl="1" indent="-114300" algn="l" defTabSz="533400">
            <a:lnSpc>
              <a:spcPct val="100000"/>
            </a:lnSpc>
            <a:spcBef>
              <a:spcPct val="0"/>
            </a:spcBef>
            <a:spcAft>
              <a:spcPct val="15000"/>
            </a:spcAft>
            <a:buChar char="••"/>
          </a:pPr>
          <a:endParaRPr lang="it-IT" sz="1200" kern="1200" dirty="0">
            <a:latin typeface="Calibri" panose="020F0502020204030204" pitchFamily="34" charset="0"/>
            <a:cs typeface="Calibri" panose="020F0502020204030204" pitchFamily="34" charset="0"/>
            <a:sym typeface="Noto Sans Symbols"/>
          </a:endParaRPr>
        </a:p>
        <a:p>
          <a:pPr marL="114300" lvl="1" indent="-114300" algn="l" defTabSz="533400">
            <a:lnSpc>
              <a:spcPct val="100000"/>
            </a:lnSpc>
            <a:spcBef>
              <a:spcPct val="0"/>
            </a:spcBef>
            <a:spcAft>
              <a:spcPct val="15000"/>
            </a:spcAft>
            <a:buChar char="••"/>
          </a:pPr>
          <a:endParaRPr lang="it-IT" sz="1200" kern="1200" dirty="0">
            <a:latin typeface="Calibri" panose="020F0502020204030204" pitchFamily="34" charset="0"/>
            <a:cs typeface="Calibri" panose="020F0502020204030204" pitchFamily="34" charset="0"/>
            <a:sym typeface="Noto Sans Symbols"/>
          </a:endParaRPr>
        </a:p>
        <a:p>
          <a:pPr marL="114300" lvl="1" indent="-114300" algn="l" defTabSz="533400">
            <a:lnSpc>
              <a:spcPct val="100000"/>
            </a:lnSpc>
            <a:spcBef>
              <a:spcPct val="0"/>
            </a:spcBef>
            <a:spcAft>
              <a:spcPct val="15000"/>
            </a:spcAft>
            <a:buChar char="••"/>
          </a:pPr>
          <a:r>
            <a:rPr lang="it-IT" sz="1200" b="1" kern="1200" dirty="0">
              <a:latin typeface="Calibri" panose="020F0502020204030204" pitchFamily="34" charset="0"/>
              <a:cs typeface="Calibri" panose="020F0502020204030204" pitchFamily="34" charset="0"/>
              <a:sym typeface="Times New Roman"/>
            </a:rPr>
            <a:t>Andreea Bianca Radu </a:t>
          </a:r>
          <a:r>
            <a:rPr lang="it-IT" sz="1200" kern="1200" dirty="0">
              <a:latin typeface="Calibri" panose="020F0502020204030204" pitchFamily="34" charset="0"/>
              <a:cs typeface="Calibri" panose="020F0502020204030204" pitchFamily="34" charset="0"/>
              <a:sym typeface="Times New Roman"/>
            </a:rPr>
            <a:t>– Personal suport </a:t>
          </a:r>
          <a:endParaRPr lang="it-IT" sz="1200" kern="1200" dirty="0">
            <a:latin typeface="Calibri" panose="020F0502020204030204" pitchFamily="34" charset="0"/>
            <a:cs typeface="Calibri" panose="020F0502020204030204" pitchFamily="34" charset="0"/>
            <a:sym typeface="Noto Sans Symbols"/>
          </a:endParaRPr>
        </a:p>
        <a:p>
          <a:pPr marL="114300" lvl="1" indent="-114300" algn="l" defTabSz="533400">
            <a:lnSpc>
              <a:spcPct val="100000"/>
            </a:lnSpc>
            <a:spcBef>
              <a:spcPct val="0"/>
            </a:spcBef>
            <a:spcAft>
              <a:spcPct val="15000"/>
            </a:spcAft>
            <a:buChar char="••"/>
          </a:pPr>
          <a:r>
            <a:rPr lang="it-IT" sz="1200" b="1" kern="1200" dirty="0">
              <a:latin typeface="Calibri" panose="020F0502020204030204" pitchFamily="34" charset="0"/>
              <a:cs typeface="Calibri" panose="020F0502020204030204" pitchFamily="34" charset="0"/>
              <a:sym typeface="Times New Roman"/>
            </a:rPr>
            <a:t>Corina Ștefania Verdea</a:t>
          </a:r>
          <a:r>
            <a:rPr lang="it-IT" sz="1200" kern="1200" dirty="0">
              <a:latin typeface="Calibri" panose="020F0502020204030204" pitchFamily="34" charset="0"/>
              <a:cs typeface="Calibri" panose="020F0502020204030204" pitchFamily="34" charset="0"/>
              <a:sym typeface="Times New Roman"/>
            </a:rPr>
            <a:t> – Personal propriu </a:t>
          </a:r>
          <a:endParaRPr lang="it-IT" sz="1200" kern="1200" dirty="0">
            <a:latin typeface="Calibri" panose="020F0502020204030204" pitchFamily="34" charset="0"/>
            <a:cs typeface="Calibri" panose="020F0502020204030204" pitchFamily="34" charset="0"/>
            <a:sym typeface="Noto Sans Symbols"/>
          </a:endParaRPr>
        </a:p>
      </dsp:txBody>
      <dsp:txXfrm>
        <a:off x="8502444" y="752435"/>
        <a:ext cx="2057243" cy="3683999"/>
      </dsp:txXfrm>
    </dsp:sp>
    <dsp:sp modelId="{24DAD80C-F8C4-4BB1-8EC3-3C3A51F7A2DB}">
      <dsp:nvSpPr>
        <dsp:cNvPr id="0" name=""/>
        <dsp:cNvSpPr/>
      </dsp:nvSpPr>
      <dsp:spPr>
        <a:xfrm>
          <a:off x="9165477" y="855454"/>
          <a:ext cx="638879" cy="638879"/>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A1E68-1FE7-4BB2-A145-B0B998B51D9E}">
      <dsp:nvSpPr>
        <dsp:cNvPr id="0" name=""/>
        <dsp:cNvSpPr/>
      </dsp:nvSpPr>
      <dsp:spPr>
        <a:xfrm rot="10800000">
          <a:off x="1801330" y="1110"/>
          <a:ext cx="6526177" cy="630074"/>
        </a:xfrm>
        <a:prstGeom prst="homePlat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845" tIns="60960" rIns="113792" bIns="60960" numCol="1" spcCol="1270" anchor="t" anchorCtr="0">
          <a:noAutofit/>
        </a:bodyPr>
        <a:lstStyle/>
        <a:p>
          <a:pPr lvl="0" algn="l" defTabSz="711200">
            <a:lnSpc>
              <a:spcPct val="90000"/>
            </a:lnSpc>
            <a:spcBef>
              <a:spcPct val="0"/>
            </a:spcBef>
            <a:spcAft>
              <a:spcPct val="35000"/>
            </a:spcAft>
          </a:pPr>
          <a:r>
            <a:rPr lang="en-US" sz="1600" b="1" kern="1200" dirty="0" err="1">
              <a:sym typeface="Calibri"/>
            </a:rPr>
            <a:t>Universitatea</a:t>
          </a:r>
          <a:r>
            <a:rPr lang="en-US" sz="1600" b="1" kern="1200" dirty="0">
              <a:sym typeface="Calibri"/>
            </a:rPr>
            <a:t> de Vest din </a:t>
          </a:r>
          <a:r>
            <a:rPr lang="en-US" sz="1600" b="1" kern="1200" dirty="0" err="1">
              <a:sym typeface="Calibri"/>
            </a:rPr>
            <a:t>Timișoara</a:t>
          </a:r>
          <a:r>
            <a:rPr lang="en-US" sz="1600" b="1" kern="1200" dirty="0">
              <a:sym typeface="Calibri"/>
            </a:rPr>
            <a:t> </a:t>
          </a:r>
        </a:p>
        <a:p>
          <a:pPr marL="114300" lvl="1" indent="-114300" algn="l" defTabSz="533400">
            <a:lnSpc>
              <a:spcPct val="90000"/>
            </a:lnSpc>
            <a:spcBef>
              <a:spcPct val="0"/>
            </a:spcBef>
            <a:spcAft>
              <a:spcPct val="15000"/>
            </a:spcAft>
            <a:buChar char="••"/>
          </a:pPr>
          <a:r>
            <a:rPr lang="en-US" sz="1200" b="1" kern="1200">
              <a:sym typeface="Calibri"/>
            </a:rPr>
            <a:t>B-dul Vasile Pârvan, nr.4, Timișoara, jud. Timiș</a:t>
          </a:r>
          <a:endParaRPr lang="en-US" sz="1200" b="1" kern="1200" dirty="0">
            <a:sym typeface="Calibri"/>
          </a:endParaRPr>
        </a:p>
      </dsp:txBody>
      <dsp:txXfrm rot="10800000">
        <a:off x="1958848" y="1110"/>
        <a:ext cx="6368659" cy="630074"/>
      </dsp:txXfrm>
    </dsp:sp>
    <dsp:sp modelId="{333B7D48-4FAF-4744-989D-16716CA19716}">
      <dsp:nvSpPr>
        <dsp:cNvPr id="0" name=""/>
        <dsp:cNvSpPr/>
      </dsp:nvSpPr>
      <dsp:spPr>
        <a:xfrm>
          <a:off x="1486293" y="1110"/>
          <a:ext cx="630074" cy="63007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35897C-8C5A-4C8C-BFA4-322AA5556F5C}">
      <dsp:nvSpPr>
        <dsp:cNvPr id="0" name=""/>
        <dsp:cNvSpPr/>
      </dsp:nvSpPr>
      <dsp:spPr>
        <a:xfrm rot="10800000">
          <a:off x="1801330" y="819266"/>
          <a:ext cx="6526177" cy="630074"/>
        </a:xfrm>
        <a:prstGeom prst="homePlate">
          <a:avLst/>
        </a:prstGeom>
        <a:solidFill>
          <a:schemeClr val="accent3">
            <a:hueOff val="-1001203"/>
            <a:satOff val="-1853"/>
            <a:lumOff val="7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845" tIns="60960" rIns="113792" bIns="60960" numCol="1" spcCol="1270" anchor="t" anchorCtr="0">
          <a:noAutofit/>
        </a:bodyPr>
        <a:lstStyle/>
        <a:p>
          <a:pPr lvl="0" algn="l" defTabSz="711200">
            <a:lnSpc>
              <a:spcPct val="90000"/>
            </a:lnSpc>
            <a:spcBef>
              <a:spcPct val="0"/>
            </a:spcBef>
            <a:spcAft>
              <a:spcPct val="35000"/>
            </a:spcAft>
          </a:pPr>
          <a:r>
            <a:rPr lang="en-US" sz="1600" b="1" kern="1200" dirty="0" err="1">
              <a:sym typeface="Calibri"/>
            </a:rPr>
            <a:t>Centrul</a:t>
          </a:r>
          <a:r>
            <a:rPr lang="en-US" sz="1600" b="1" kern="1200" dirty="0">
              <a:sym typeface="Calibri"/>
            </a:rPr>
            <a:t> </a:t>
          </a:r>
          <a:r>
            <a:rPr lang="en-US" sz="1600" b="1" kern="1200" dirty="0" err="1">
              <a:sym typeface="Calibri"/>
            </a:rPr>
            <a:t>SupportTM</a:t>
          </a:r>
          <a:r>
            <a:rPr lang="en-US" sz="1600" b="1" kern="1200" dirty="0">
              <a:sym typeface="Calibri"/>
            </a:rPr>
            <a:t>, </a:t>
          </a:r>
        </a:p>
        <a:p>
          <a:pPr marL="114300" lvl="1" indent="-114300" algn="l" defTabSz="533400">
            <a:lnSpc>
              <a:spcPct val="90000"/>
            </a:lnSpc>
            <a:spcBef>
              <a:spcPct val="0"/>
            </a:spcBef>
            <a:spcAft>
              <a:spcPct val="15000"/>
            </a:spcAft>
            <a:buChar char="••"/>
          </a:pPr>
          <a:r>
            <a:rPr lang="en-US" sz="1200" b="1" kern="1200" dirty="0">
              <a:sym typeface="Calibri"/>
            </a:rPr>
            <a:t>Et. 7, Sala 702</a:t>
          </a:r>
        </a:p>
      </dsp:txBody>
      <dsp:txXfrm rot="10800000">
        <a:off x="1958848" y="819266"/>
        <a:ext cx="6368659" cy="630074"/>
      </dsp:txXfrm>
    </dsp:sp>
    <dsp:sp modelId="{1511F085-1372-4458-8B21-8F92B1BC0C4C}">
      <dsp:nvSpPr>
        <dsp:cNvPr id="0" name=""/>
        <dsp:cNvSpPr/>
      </dsp:nvSpPr>
      <dsp:spPr>
        <a:xfrm>
          <a:off x="1486293" y="819266"/>
          <a:ext cx="630074" cy="63007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t="-8000" b="-8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B3CF7D-439A-4DC9-BBA1-3EF44EF68766}">
      <dsp:nvSpPr>
        <dsp:cNvPr id="0" name=""/>
        <dsp:cNvSpPr/>
      </dsp:nvSpPr>
      <dsp:spPr>
        <a:xfrm rot="10800000">
          <a:off x="1801330" y="1637422"/>
          <a:ext cx="6526177" cy="630074"/>
        </a:xfrm>
        <a:prstGeom prst="homePlate">
          <a:avLst/>
        </a:prstGeom>
        <a:solidFill>
          <a:schemeClr val="accent3">
            <a:hueOff val="-2002405"/>
            <a:satOff val="-3705"/>
            <a:lumOff val="148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845" tIns="60960" rIns="113792" bIns="60960" numCol="1" spcCol="1270" anchor="t" anchorCtr="0">
          <a:noAutofit/>
        </a:bodyPr>
        <a:lstStyle/>
        <a:p>
          <a:pPr lvl="0" algn="l" defTabSz="711200">
            <a:lnSpc>
              <a:spcPct val="90000"/>
            </a:lnSpc>
            <a:spcBef>
              <a:spcPct val="0"/>
            </a:spcBef>
            <a:spcAft>
              <a:spcPct val="35000"/>
            </a:spcAft>
          </a:pPr>
          <a:r>
            <a:rPr lang="en-US" sz="1600" b="1" kern="1200" dirty="0">
              <a:sym typeface="Calibri"/>
            </a:rPr>
            <a:t>DAIP, </a:t>
          </a:r>
        </a:p>
        <a:p>
          <a:pPr marL="114300" lvl="1" indent="-114300" algn="l" defTabSz="533400">
            <a:lnSpc>
              <a:spcPct val="90000"/>
            </a:lnSpc>
            <a:spcBef>
              <a:spcPct val="0"/>
            </a:spcBef>
            <a:spcAft>
              <a:spcPct val="15000"/>
            </a:spcAft>
            <a:buChar char="••"/>
          </a:pPr>
          <a:r>
            <a:rPr lang="en-US" sz="1200" b="1" kern="1200" dirty="0">
              <a:sym typeface="Calibri"/>
            </a:rPr>
            <a:t>Et.1, Sala 102</a:t>
          </a:r>
        </a:p>
      </dsp:txBody>
      <dsp:txXfrm rot="10800000">
        <a:off x="1958848" y="1637422"/>
        <a:ext cx="6368659" cy="630074"/>
      </dsp:txXfrm>
    </dsp:sp>
    <dsp:sp modelId="{9B593ADB-D596-4ACD-B055-18737C411EA7}">
      <dsp:nvSpPr>
        <dsp:cNvPr id="0" name=""/>
        <dsp:cNvSpPr/>
      </dsp:nvSpPr>
      <dsp:spPr>
        <a:xfrm>
          <a:off x="1486293" y="1637422"/>
          <a:ext cx="630074" cy="63007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t="-8000" b="-8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94E099-3C19-4527-86CF-80AA643D4CCC}">
      <dsp:nvSpPr>
        <dsp:cNvPr id="0" name=""/>
        <dsp:cNvSpPr/>
      </dsp:nvSpPr>
      <dsp:spPr>
        <a:xfrm rot="10800000">
          <a:off x="1801330" y="2455578"/>
          <a:ext cx="6526177" cy="630074"/>
        </a:xfrm>
        <a:prstGeom prst="homePlate">
          <a:avLst/>
        </a:prstGeom>
        <a:solidFill>
          <a:schemeClr val="accent3">
            <a:hueOff val="-3003608"/>
            <a:satOff val="-5558"/>
            <a:lumOff val="223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845" tIns="60960" rIns="113792" bIns="60960" numCol="1" spcCol="1270" anchor="t" anchorCtr="0">
          <a:noAutofit/>
        </a:bodyPr>
        <a:lstStyle/>
        <a:p>
          <a:pPr lvl="0" algn="l" defTabSz="711200">
            <a:lnSpc>
              <a:spcPct val="90000"/>
            </a:lnSpc>
            <a:spcBef>
              <a:spcPct val="0"/>
            </a:spcBef>
            <a:spcAft>
              <a:spcPct val="35000"/>
            </a:spcAft>
          </a:pPr>
          <a:r>
            <a:rPr lang="en-US" sz="1600" b="1" kern="1200" dirty="0">
              <a:sym typeface="Calibri"/>
            </a:rPr>
            <a:t>E-mail</a:t>
          </a:r>
        </a:p>
        <a:p>
          <a:pPr marL="114300" lvl="1" indent="-114300" algn="l" defTabSz="533400">
            <a:lnSpc>
              <a:spcPct val="90000"/>
            </a:lnSpc>
            <a:spcBef>
              <a:spcPct val="0"/>
            </a:spcBef>
            <a:spcAft>
              <a:spcPct val="15000"/>
            </a:spcAft>
            <a:buChar char="••"/>
          </a:pPr>
          <a:r>
            <a:rPr lang="ro-RO" sz="1200" b="1" kern="1200">
              <a:sym typeface="Calibri"/>
            </a:rPr>
            <a:t>supporttm@e-uvt.ro</a:t>
          </a:r>
          <a:endParaRPr lang="en-US" sz="1200" b="1" kern="1200" dirty="0">
            <a:sym typeface="Calibri"/>
          </a:endParaRPr>
        </a:p>
      </dsp:txBody>
      <dsp:txXfrm rot="10800000">
        <a:off x="1958848" y="2455578"/>
        <a:ext cx="6368659" cy="630074"/>
      </dsp:txXfrm>
    </dsp:sp>
    <dsp:sp modelId="{D736F6E4-0214-47B1-A589-7B5115344712}">
      <dsp:nvSpPr>
        <dsp:cNvPr id="0" name=""/>
        <dsp:cNvSpPr/>
      </dsp:nvSpPr>
      <dsp:spPr>
        <a:xfrm>
          <a:off x="1486293" y="2455578"/>
          <a:ext cx="630074" cy="63007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t="-8000" b="-8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7CF200-4AA2-403C-8714-52CC313CE801}">
      <dsp:nvSpPr>
        <dsp:cNvPr id="0" name=""/>
        <dsp:cNvSpPr/>
      </dsp:nvSpPr>
      <dsp:spPr>
        <a:xfrm rot="10800000">
          <a:off x="1801330" y="3273735"/>
          <a:ext cx="6526177" cy="630074"/>
        </a:xfrm>
        <a:prstGeom prst="homePlate">
          <a:avLst/>
        </a:prstGeom>
        <a:solidFill>
          <a:schemeClr val="accent3">
            <a:hueOff val="-4004810"/>
            <a:satOff val="-7410"/>
            <a:lumOff val="297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845" tIns="60960" rIns="113792" bIns="60960" numCol="1" spcCol="1270" anchor="t" anchorCtr="0">
          <a:noAutofit/>
        </a:bodyPr>
        <a:lstStyle/>
        <a:p>
          <a:pPr lvl="0" algn="l" defTabSz="711200">
            <a:lnSpc>
              <a:spcPct val="90000"/>
            </a:lnSpc>
            <a:spcBef>
              <a:spcPct val="0"/>
            </a:spcBef>
            <a:spcAft>
              <a:spcPct val="35000"/>
            </a:spcAft>
          </a:pPr>
          <a:r>
            <a:rPr lang="en-US" sz="1600" b="1" kern="1200" dirty="0">
              <a:sym typeface="Calibri"/>
            </a:rPr>
            <a:t>Web</a:t>
          </a:r>
        </a:p>
        <a:p>
          <a:pPr marL="114300" lvl="1" indent="-114300" algn="l" defTabSz="533400">
            <a:lnSpc>
              <a:spcPct val="90000"/>
            </a:lnSpc>
            <a:spcBef>
              <a:spcPct val="0"/>
            </a:spcBef>
            <a:spcAft>
              <a:spcPct val="15000"/>
            </a:spcAft>
            <a:buChar char="••"/>
          </a:pPr>
          <a:r>
            <a:rPr lang="ro-RO" sz="1200" b="1" kern="1200">
              <a:sym typeface="Calibri"/>
            </a:rPr>
            <a:t>https://supporttm.projects.uvt.ro/</a:t>
          </a:r>
          <a:endParaRPr lang="en-US" sz="1200" b="1" kern="1200" dirty="0">
            <a:sym typeface="Calibri"/>
          </a:endParaRPr>
        </a:p>
      </dsp:txBody>
      <dsp:txXfrm rot="10800000">
        <a:off x="1958848" y="3273735"/>
        <a:ext cx="6368659" cy="630074"/>
      </dsp:txXfrm>
    </dsp:sp>
    <dsp:sp modelId="{1420C5A6-D07A-4211-B2C9-B694672ADDB4}">
      <dsp:nvSpPr>
        <dsp:cNvPr id="0" name=""/>
        <dsp:cNvSpPr/>
      </dsp:nvSpPr>
      <dsp:spPr>
        <a:xfrm>
          <a:off x="1486293" y="3273735"/>
          <a:ext cx="630074" cy="63007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t="-8000" b="-8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83DB15-7BB6-4C40-86D9-DF2135AA6DAF}">
      <dsp:nvSpPr>
        <dsp:cNvPr id="0" name=""/>
        <dsp:cNvSpPr/>
      </dsp:nvSpPr>
      <dsp:spPr>
        <a:xfrm rot="10800000">
          <a:off x="1801330" y="4091891"/>
          <a:ext cx="6526177" cy="630074"/>
        </a:xfrm>
        <a:prstGeom prst="homePlate">
          <a:avLst/>
        </a:prstGeom>
        <a:solidFill>
          <a:schemeClr val="accent3">
            <a:hueOff val="-5006012"/>
            <a:satOff val="-9263"/>
            <a:lumOff val="37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845" tIns="60960" rIns="113792" bIns="60960" numCol="1" spcCol="1270" anchor="t" anchorCtr="0">
          <a:noAutofit/>
        </a:bodyPr>
        <a:lstStyle/>
        <a:p>
          <a:pPr lvl="0" algn="l" defTabSz="711200">
            <a:lnSpc>
              <a:spcPct val="90000"/>
            </a:lnSpc>
            <a:spcBef>
              <a:spcPct val="0"/>
            </a:spcBef>
            <a:spcAft>
              <a:spcPct val="35000"/>
            </a:spcAft>
          </a:pPr>
          <a:r>
            <a:rPr lang="en-US" sz="1600" b="1" kern="1200">
              <a:sym typeface="Calibri"/>
            </a:rPr>
            <a:t>Telefon</a:t>
          </a:r>
          <a:endParaRPr lang="en-US" sz="1600" b="1" kern="1200" dirty="0">
            <a:sym typeface="Calibri"/>
          </a:endParaRPr>
        </a:p>
        <a:p>
          <a:pPr marL="114300" lvl="1" indent="-114300" algn="l" defTabSz="533400">
            <a:lnSpc>
              <a:spcPct val="90000"/>
            </a:lnSpc>
            <a:spcBef>
              <a:spcPct val="0"/>
            </a:spcBef>
            <a:spcAft>
              <a:spcPct val="15000"/>
            </a:spcAft>
            <a:buChar char="••"/>
          </a:pPr>
          <a:r>
            <a:rPr lang="en-US" sz="1200" b="1" kern="1200" dirty="0">
              <a:sym typeface="Calibri"/>
            </a:rPr>
            <a:t>DAIP, 0256/592.338</a:t>
          </a:r>
        </a:p>
      </dsp:txBody>
      <dsp:txXfrm rot="10800000">
        <a:off x="1958848" y="4091891"/>
        <a:ext cx="6368659" cy="630074"/>
      </dsp:txXfrm>
    </dsp:sp>
    <dsp:sp modelId="{3742DE55-1F5E-4286-9C25-A3C678064BB4}">
      <dsp:nvSpPr>
        <dsp:cNvPr id="0" name=""/>
        <dsp:cNvSpPr/>
      </dsp:nvSpPr>
      <dsp:spPr>
        <a:xfrm>
          <a:off x="1486293" y="4091891"/>
          <a:ext cx="630074" cy="630074"/>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t="-8000" b="-8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F2AD5-3028-4FEE-B2A5-080FCD639DC3}">
      <dsp:nvSpPr>
        <dsp:cNvPr id="0" name=""/>
        <dsp:cNvSpPr/>
      </dsp:nvSpPr>
      <dsp:spPr>
        <a:xfrm>
          <a:off x="345881" y="2923"/>
          <a:ext cx="8451089" cy="2709156"/>
        </a:xfrm>
        <a:prstGeom prst="ellipse">
          <a:avLst/>
        </a:prstGeom>
        <a:solidFill>
          <a:schemeClr val="accent3"/>
        </a:solidFill>
        <a:ln w="28575" cap="rnd" cmpd="sng" algn="ctr">
          <a:solidFill>
            <a:schemeClr val="lt1"/>
          </a:solidFill>
          <a:prstDash val="solid"/>
        </a:ln>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ro-RO" sz="1800" b="1" kern="1200" dirty="0">
              <a:solidFill>
                <a:schemeClr val="tx1"/>
              </a:solidFill>
              <a:latin typeface="Calibri" panose="020F0502020204030204" pitchFamily="34" charset="0"/>
              <a:cs typeface="Calibri" panose="020F0502020204030204" pitchFamily="34" charset="0"/>
            </a:rPr>
            <a:t>Green Deal </a:t>
          </a:r>
          <a:r>
            <a:rPr lang="vi-VN" sz="1800" kern="1200" dirty="0">
              <a:solidFill>
                <a:schemeClr val="tx1"/>
              </a:solidFill>
              <a:latin typeface="Calibri" panose="020F0502020204030204" pitchFamily="34" charset="0"/>
              <a:cs typeface="Calibri" panose="020F0502020204030204" pitchFamily="34" charset="0"/>
            </a:rPr>
            <a:t>propune un răspuns la aceste provocări. Acesta prezintă o nouă</a:t>
          </a:r>
          <a:r>
            <a:rPr lang="ro-RO" sz="1800" kern="1200" dirty="0">
              <a:solidFill>
                <a:schemeClr val="tx1"/>
              </a:solidFill>
              <a:latin typeface="Calibri" panose="020F0502020204030204" pitchFamily="34" charset="0"/>
              <a:cs typeface="Calibri" panose="020F0502020204030204" pitchFamily="34" charset="0"/>
            </a:rPr>
            <a:t> </a:t>
          </a:r>
          <a:r>
            <a:rPr lang="vi-VN" sz="1800" kern="1200" dirty="0">
              <a:solidFill>
                <a:schemeClr val="tx1"/>
              </a:solidFill>
              <a:latin typeface="Calibri" panose="020F0502020204030204" pitchFamily="34" charset="0"/>
              <a:cs typeface="Calibri" panose="020F0502020204030204" pitchFamily="34" charset="0"/>
            </a:rPr>
            <a:t>strategie de creștere care are drept scop </a:t>
          </a:r>
          <a:r>
            <a:rPr lang="vi-VN" sz="1800" b="1" kern="1200" dirty="0">
              <a:solidFill>
                <a:schemeClr val="tx1"/>
              </a:solidFill>
              <a:latin typeface="Calibri" panose="020F0502020204030204" pitchFamily="34" charset="0"/>
              <a:cs typeface="Calibri" panose="020F0502020204030204" pitchFamily="34" charset="0"/>
            </a:rPr>
            <a:t>transformarea UE într-o societate echitabilă</a:t>
          </a:r>
          <a:r>
            <a:rPr lang="ro-RO" sz="1800" b="1" kern="1200" dirty="0">
              <a:solidFill>
                <a:schemeClr val="tx1"/>
              </a:solidFill>
              <a:latin typeface="Calibri" panose="020F0502020204030204" pitchFamily="34" charset="0"/>
              <a:cs typeface="Calibri" panose="020F0502020204030204" pitchFamily="34" charset="0"/>
            </a:rPr>
            <a:t> </a:t>
          </a:r>
          <a:r>
            <a:rPr lang="vi-VN" sz="1800" b="1" kern="1200" dirty="0">
              <a:solidFill>
                <a:schemeClr val="tx1"/>
              </a:solidFill>
              <a:latin typeface="Calibri" panose="020F0502020204030204" pitchFamily="34" charset="0"/>
              <a:cs typeface="Calibri" panose="020F0502020204030204" pitchFamily="34" charset="0"/>
            </a:rPr>
            <a:t>și prosperă, cu o economie modernă, competitivă și eficientă din punctul de vedere</a:t>
          </a:r>
          <a:r>
            <a:rPr lang="ro-RO" sz="1800" b="1" kern="1200" dirty="0">
              <a:solidFill>
                <a:schemeClr val="tx1"/>
              </a:solidFill>
              <a:latin typeface="Calibri" panose="020F0502020204030204" pitchFamily="34" charset="0"/>
              <a:cs typeface="Calibri" panose="020F0502020204030204" pitchFamily="34" charset="0"/>
            </a:rPr>
            <a:t> </a:t>
          </a:r>
          <a:r>
            <a:rPr lang="vi-VN" sz="1800" b="1" kern="1200" dirty="0">
              <a:solidFill>
                <a:schemeClr val="tx1"/>
              </a:solidFill>
              <a:latin typeface="Calibri" panose="020F0502020204030204" pitchFamily="34" charset="0"/>
              <a:cs typeface="Calibri" panose="020F0502020204030204" pitchFamily="34" charset="0"/>
            </a:rPr>
            <a:t>al utilizării resurselor</a:t>
          </a:r>
          <a:r>
            <a:rPr lang="vi-VN" sz="1800" kern="1200" dirty="0">
              <a:solidFill>
                <a:schemeClr val="tx1"/>
              </a:solidFill>
              <a:latin typeface="Calibri" panose="020F0502020204030204" pitchFamily="34" charset="0"/>
              <a:cs typeface="Calibri" panose="020F0502020204030204" pitchFamily="34" charset="0"/>
            </a:rPr>
            <a:t>, în care să nu existe emisii nete de gaze cu efect de seră în </a:t>
          </a:r>
          <a:r>
            <a:rPr lang="vi-VN" sz="1800" b="1" kern="1200" dirty="0">
              <a:solidFill>
                <a:schemeClr val="tx1"/>
              </a:solidFill>
              <a:latin typeface="Calibri" panose="020F0502020204030204" pitchFamily="34" charset="0"/>
              <a:cs typeface="Calibri" panose="020F0502020204030204" pitchFamily="34" charset="0"/>
            </a:rPr>
            <a:t>2050</a:t>
          </a:r>
          <a:r>
            <a:rPr lang="ro-RO" sz="1800" kern="1200" dirty="0">
              <a:solidFill>
                <a:schemeClr val="tx1"/>
              </a:solidFill>
              <a:latin typeface="Calibri" panose="020F0502020204030204" pitchFamily="34" charset="0"/>
              <a:cs typeface="Calibri" panose="020F0502020204030204" pitchFamily="34" charset="0"/>
            </a:rPr>
            <a:t> </a:t>
          </a:r>
          <a:r>
            <a:rPr lang="vi-VN" sz="1800" kern="1200" dirty="0">
              <a:solidFill>
                <a:schemeClr val="tx1"/>
              </a:solidFill>
              <a:latin typeface="Calibri" panose="020F0502020204030204" pitchFamily="34" charset="0"/>
              <a:cs typeface="Calibri" panose="020F0502020204030204" pitchFamily="34" charset="0"/>
            </a:rPr>
            <a:t>și în care creșterea economică să fie decuplată de utilizarea resurselor.</a:t>
          </a:r>
          <a:endParaRPr lang="en-US" sz="1800" kern="1200" dirty="0">
            <a:solidFill>
              <a:schemeClr val="tx1"/>
            </a:solidFill>
            <a:latin typeface="Calibri" panose="020F0502020204030204" pitchFamily="34" charset="0"/>
            <a:cs typeface="Calibri" panose="020F0502020204030204" pitchFamily="34" charset="0"/>
          </a:endParaRPr>
        </a:p>
      </dsp:txBody>
      <dsp:txXfrm>
        <a:off x="1583514" y="399670"/>
        <a:ext cx="5975823" cy="1915662"/>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70835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4728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3505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642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397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0" name="Google Shape;4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8598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43" y="5130179"/>
            <a:ext cx="1905266" cy="190526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220" y="-113792"/>
            <a:ext cx="3339329" cy="95002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8239" y="0"/>
            <a:ext cx="2623761" cy="775063"/>
          </a:xfrm>
          <a:prstGeom prst="rect">
            <a:avLst/>
          </a:prstGeom>
        </p:spPr>
      </p:pic>
      <p:grpSp>
        <p:nvGrpSpPr>
          <p:cNvPr id="15" name="Group 14"/>
          <p:cNvGrpSpPr/>
          <p:nvPr/>
        </p:nvGrpSpPr>
        <p:grpSpPr>
          <a:xfrm>
            <a:off x="9843928" y="3693807"/>
            <a:ext cx="2348828" cy="2928979"/>
            <a:chOff x="9843928" y="3693807"/>
            <a:chExt cx="2348828" cy="2928979"/>
          </a:xfrm>
        </p:grpSpPr>
        <p:cxnSp>
          <p:nvCxnSpPr>
            <p:cNvPr id="18" name="Straight Connector 17"/>
            <p:cNvCxnSpPr/>
            <p:nvPr/>
          </p:nvCxnSpPr>
          <p:spPr>
            <a:xfrm flipH="1">
              <a:off x="11274795" y="3693807"/>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9843928" y="4234655"/>
              <a:ext cx="2343681" cy="238813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0296222" y="4022771"/>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0442496" y="3821996"/>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098847" y="4438743"/>
              <a:ext cx="1088762" cy="106459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474406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Tree>
    <p:extLst>
      <p:ext uri="{BB962C8B-B14F-4D97-AF65-F5344CB8AC3E}">
        <p14:creationId xmlns:p14="http://schemas.microsoft.com/office/powerpoint/2010/main" val="26569696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Tree>
    <p:extLst>
      <p:ext uri="{BB962C8B-B14F-4D97-AF65-F5344CB8AC3E}">
        <p14:creationId xmlns:p14="http://schemas.microsoft.com/office/powerpoint/2010/main" val="13578235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Tree>
    <p:extLst>
      <p:ext uri="{BB962C8B-B14F-4D97-AF65-F5344CB8AC3E}">
        <p14:creationId xmlns:p14="http://schemas.microsoft.com/office/powerpoint/2010/main" val="2306950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56176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Tree>
    <p:extLst>
      <p:ext uri="{BB962C8B-B14F-4D97-AF65-F5344CB8AC3E}">
        <p14:creationId xmlns:p14="http://schemas.microsoft.com/office/powerpoint/2010/main" val="168512576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2332189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Tree>
    <p:extLst>
      <p:ext uri="{BB962C8B-B14F-4D97-AF65-F5344CB8AC3E}">
        <p14:creationId xmlns:p14="http://schemas.microsoft.com/office/powerpoint/2010/main" val="379332141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Tree>
    <p:extLst>
      <p:ext uri="{BB962C8B-B14F-4D97-AF65-F5344CB8AC3E}">
        <p14:creationId xmlns:p14="http://schemas.microsoft.com/office/powerpoint/2010/main" val="159244213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Tree>
    <p:extLst>
      <p:ext uri="{BB962C8B-B14F-4D97-AF65-F5344CB8AC3E}">
        <p14:creationId xmlns:p14="http://schemas.microsoft.com/office/powerpoint/2010/main" val="392840791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p:cSld name="1_Title Slide">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97958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Tree>
    <p:extLst>
      <p:ext uri="{BB962C8B-B14F-4D97-AF65-F5344CB8AC3E}">
        <p14:creationId xmlns:p14="http://schemas.microsoft.com/office/powerpoint/2010/main" val="119795252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680420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CEB721-A3B4-4392-B189-1C7622270B55}"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D9EEE-0D0F-45B9-89D3-AB708F860A1E}" type="slidenum">
              <a:rPr lang="en-US" smtClean="0"/>
              <a:t>‹#›</a:t>
            </a:fld>
            <a:endParaRPr lang="en-US"/>
          </a:p>
        </p:txBody>
      </p:sp>
    </p:spTree>
    <p:extLst>
      <p:ext uri="{BB962C8B-B14F-4D97-AF65-F5344CB8AC3E}">
        <p14:creationId xmlns:p14="http://schemas.microsoft.com/office/powerpoint/2010/main" val="339052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95443"/>
            <a:ext cx="10058400" cy="1507067"/>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2367650"/>
            <a:ext cx="10058400" cy="3615267"/>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5" name="Footer Placeholder 4"/>
          <p:cNvSpPr>
            <a:spLocks noGrp="1"/>
          </p:cNvSpPr>
          <p:nvPr>
            <p:ph type="ftr" sz="quarter" idx="11"/>
          </p:nvPr>
        </p:nvSpPr>
        <p:spPr>
          <a:xfrm>
            <a:off x="609600" y="6172200"/>
            <a:ext cx="10058400" cy="365125"/>
          </a:xfrm>
        </p:spPr>
        <p:txBody>
          <a:bodyPr/>
          <a:lstStyle/>
          <a:p>
            <a:endParaRPr lang="en-US" dirty="0"/>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Tree>
    <p:extLst>
      <p:ext uri="{BB962C8B-B14F-4D97-AF65-F5344CB8AC3E}">
        <p14:creationId xmlns:p14="http://schemas.microsoft.com/office/powerpoint/2010/main" val="117041520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Tree>
    <p:extLst>
      <p:ext uri="{BB962C8B-B14F-4D97-AF65-F5344CB8AC3E}">
        <p14:creationId xmlns:p14="http://schemas.microsoft.com/office/powerpoint/2010/main" val="25799592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Tree>
    <p:extLst>
      <p:ext uri="{BB962C8B-B14F-4D97-AF65-F5344CB8AC3E}">
        <p14:creationId xmlns:p14="http://schemas.microsoft.com/office/powerpoint/2010/main" val="401136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Tree>
    <p:extLst>
      <p:ext uri="{BB962C8B-B14F-4D97-AF65-F5344CB8AC3E}">
        <p14:creationId xmlns:p14="http://schemas.microsoft.com/office/powerpoint/2010/main" val="81623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Tree>
    <p:extLst>
      <p:ext uri="{BB962C8B-B14F-4D97-AF65-F5344CB8AC3E}">
        <p14:creationId xmlns:p14="http://schemas.microsoft.com/office/powerpoint/2010/main" val="20362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Tree>
    <p:extLst>
      <p:ext uri="{BB962C8B-B14F-4D97-AF65-F5344CB8AC3E}">
        <p14:creationId xmlns:p14="http://schemas.microsoft.com/office/powerpoint/2010/main" val="184217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57D224BB-3844-4FB9-9CAB-2B65671059C8}"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4CC4445D-B7B3-4E9C-83FF-FA28EDC041AA}" type="slidenum">
              <a:rPr lang="en-US" smtClean="0"/>
              <a:t>‹#›</a:t>
            </a:fld>
            <a:endParaRPr lang="en-US"/>
          </a:p>
        </p:txBody>
      </p:sp>
    </p:spTree>
    <p:extLst>
      <p:ext uri="{BB962C8B-B14F-4D97-AF65-F5344CB8AC3E}">
        <p14:creationId xmlns:p14="http://schemas.microsoft.com/office/powerpoint/2010/main" val="939342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9843928" y="3693807"/>
            <a:ext cx="2348828" cy="2928979"/>
            <a:chOff x="9843928" y="3693807"/>
            <a:chExt cx="2348828" cy="2928979"/>
          </a:xfrm>
        </p:grpSpPr>
        <p:cxnSp>
          <p:nvCxnSpPr>
            <p:cNvPr id="8" name="Straight Connector 7"/>
            <p:cNvCxnSpPr/>
            <p:nvPr/>
          </p:nvCxnSpPr>
          <p:spPr>
            <a:xfrm flipH="1">
              <a:off x="11274795" y="3693807"/>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843928" y="4234655"/>
              <a:ext cx="2343681" cy="238813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6222" y="4022771"/>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2496" y="3821996"/>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1098847" y="4438743"/>
              <a:ext cx="1088762" cy="106459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pic>
        <p:nvPicPr>
          <p:cNvPr id="13" name="Picture 1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568239" y="0"/>
            <a:ext cx="2623761" cy="775063"/>
          </a:xfrm>
          <a:prstGeom prst="rect">
            <a:avLst/>
          </a:prstGeom>
        </p:spPr>
      </p:pic>
      <p:pic>
        <p:nvPicPr>
          <p:cNvPr id="14" name="Picture 1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580220" y="-113792"/>
            <a:ext cx="3339329" cy="950022"/>
          </a:xfrm>
          <a:prstGeom prst="rect">
            <a:avLst/>
          </a:prstGeom>
        </p:spPr>
      </p:pic>
      <p:pic>
        <p:nvPicPr>
          <p:cNvPr id="15" name="Picture 1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282343" y="5130179"/>
            <a:ext cx="1905266" cy="1905266"/>
          </a:xfrm>
          <a:prstGeom prst="rect">
            <a:avLst/>
          </a:prstGeom>
        </p:spPr>
      </p:pic>
    </p:spTree>
    <p:extLst>
      <p:ext uri="{BB962C8B-B14F-4D97-AF65-F5344CB8AC3E}">
        <p14:creationId xmlns:p14="http://schemas.microsoft.com/office/powerpoint/2010/main" val="27115824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27"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diagramLayout" Target="../diagrams/layout32.xml"/><Relationship Id="rId7" Type="http://schemas.openxmlformats.org/officeDocument/2006/relationships/image" Target="../media/image91.png"/><Relationship Id="rId2" Type="http://schemas.openxmlformats.org/officeDocument/2006/relationships/diagramData" Target="../diagrams/data32.xml"/><Relationship Id="rId1" Type="http://schemas.openxmlformats.org/officeDocument/2006/relationships/slideLayout" Target="../slideLayouts/slideLayout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9.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3.xml.rels><?xml version="1.0" encoding="UTF-8" standalone="yes"?>
<Relationships xmlns="http://schemas.openxmlformats.org/package/2006/relationships"><Relationship Id="rId3" Type="http://schemas.openxmlformats.org/officeDocument/2006/relationships/hyperlink" Target="https://h2020-green-deal-call-dublin.b2match.io/" TargetMode="External"/><Relationship Id="rId2" Type="http://schemas.openxmlformats.org/officeDocument/2006/relationships/image" Target="../media/image67.png"/><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hyperlink" Target="https://h2020-green-deal-call-virtual.b2match.io/" TargetMode="Externa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8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72.png"/><Relationship Id="rId2" Type="http://schemas.openxmlformats.org/officeDocument/2006/relationships/diagramData" Target="../diagrams/data23.xml"/><Relationship Id="rId1" Type="http://schemas.openxmlformats.org/officeDocument/2006/relationships/slideLayout" Target="../slideLayouts/slideLayout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73.png"/><Relationship Id="rId2" Type="http://schemas.openxmlformats.org/officeDocument/2006/relationships/diagramData" Target="../diagrams/data24.xml"/><Relationship Id="rId1" Type="http://schemas.openxmlformats.org/officeDocument/2006/relationships/slideLayout" Target="../slideLayouts/slideLayout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9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diagramLayout" Target="../diagrams/layout25.xml"/><Relationship Id="rId7" Type="http://schemas.openxmlformats.org/officeDocument/2006/relationships/image" Target="../media/image74.png"/><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 Id="rId9" Type="http://schemas.openxmlformats.org/officeDocument/2006/relationships/image" Target="../media/image76.png"/></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9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diagramLayout" Target="../diagrams/layout27.xml"/><Relationship Id="rId7" Type="http://schemas.openxmlformats.org/officeDocument/2006/relationships/image" Target="../media/image77.png"/><Relationship Id="rId2" Type="http://schemas.openxmlformats.org/officeDocument/2006/relationships/diagramData" Target="../diagrams/data27.xml"/><Relationship Id="rId1" Type="http://schemas.openxmlformats.org/officeDocument/2006/relationships/slideLayout" Target="../slideLayouts/slideLayout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9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diagramLayout" Target="../diagrams/layout28.xml"/><Relationship Id="rId7" Type="http://schemas.openxmlformats.org/officeDocument/2006/relationships/image" Target="../media/image79.png"/><Relationship Id="rId2" Type="http://schemas.openxmlformats.org/officeDocument/2006/relationships/diagramData" Target="../diagrams/data28.xml"/><Relationship Id="rId1" Type="http://schemas.openxmlformats.org/officeDocument/2006/relationships/slideLayout" Target="../slideLayouts/slideLayout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 Id="rId9" Type="http://schemas.openxmlformats.org/officeDocument/2006/relationships/image" Target="../media/image81.png"/></Relationships>
</file>

<file path=ppt/slides/_rels/slide9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diagramLayout" Target="../diagrams/layout29.xml"/><Relationship Id="rId7" Type="http://schemas.openxmlformats.org/officeDocument/2006/relationships/image" Target="../media/image82.png"/><Relationship Id="rId2" Type="http://schemas.openxmlformats.org/officeDocument/2006/relationships/diagramData" Target="../diagrams/data29.xml"/><Relationship Id="rId1" Type="http://schemas.openxmlformats.org/officeDocument/2006/relationships/slideLayout" Target="../slideLayouts/slideLayout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 Id="rId9" Type="http://schemas.openxmlformats.org/officeDocument/2006/relationships/image" Target="../media/image84.png"/></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9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1.xml"/><Relationship Id="rId5" Type="http://schemas.openxmlformats.org/officeDocument/2006/relationships/image" Target="../media/image88.png"/><Relationship Id="rId4" Type="http://schemas.openxmlformats.org/officeDocument/2006/relationships/image" Target="../media/image87.png"/></Relationships>
</file>

<file path=ppt/slides/_rels/slide99.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diagramLayout" Target="../diagrams/layout31.xml"/><Relationship Id="rId7" Type="http://schemas.openxmlformats.org/officeDocument/2006/relationships/image" Target="../media/image89.png"/><Relationship Id="rId2" Type="http://schemas.openxmlformats.org/officeDocument/2006/relationships/diagramData" Target="../diagrams/data31.xml"/><Relationship Id="rId1" Type="http://schemas.openxmlformats.org/officeDocument/2006/relationships/slideLayout" Target="../slideLayouts/slideLayout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 Id="rId9"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04;p1"/>
          <p:cNvPicPr preferRelativeResize="0"/>
          <p:nvPr/>
        </p:nvPicPr>
        <p:blipFill rotWithShape="1">
          <a:blip r:embed="rId2">
            <a:alphaModFix/>
          </a:blip>
          <a:srcRect/>
          <a:stretch/>
        </p:blipFill>
        <p:spPr>
          <a:xfrm>
            <a:off x="217806" y="1046578"/>
            <a:ext cx="9328650" cy="5247366"/>
          </a:xfrm>
          <a:prstGeom prst="roundRect">
            <a:avLst>
              <a:gd name="adj" fmla="val 8594"/>
            </a:avLst>
          </a:prstGeom>
          <a:solidFill>
            <a:srgbClr val="ECECEC"/>
          </a:solidFill>
          <a:ln>
            <a:noFill/>
          </a:ln>
          <a:effectLst>
            <a:reflection stA="38000" endPos="28000" dist="5000" dir="5400000" sy="-100000" algn="bl" rotWithShape="0"/>
          </a:effectLst>
        </p:spPr>
      </p:pic>
      <p:sp>
        <p:nvSpPr>
          <p:cNvPr id="3" name="Google Shape;105;p1"/>
          <p:cNvSpPr/>
          <p:nvPr/>
        </p:nvSpPr>
        <p:spPr>
          <a:xfrm>
            <a:off x="5480561" y="2549155"/>
            <a:ext cx="2708355" cy="1600438"/>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1" i="0" u="none" strike="noStrike" cap="none" dirty="0">
                <a:solidFill>
                  <a:schemeClr val="accent1">
                    <a:lumMod val="50000"/>
                  </a:schemeClr>
                </a:solidFill>
                <a:latin typeface="Century Gothic"/>
                <a:ea typeface="Century Gothic"/>
                <a:cs typeface="Century Gothic"/>
                <a:sym typeface="Century Gothic"/>
              </a:rPr>
              <a:t>Green Deal H2020</a:t>
            </a:r>
            <a:endParaRPr sz="3200" b="1" i="0" u="none" strike="noStrike" cap="none" dirty="0">
              <a:solidFill>
                <a:schemeClr val="accent1">
                  <a:lumMod val="50000"/>
                </a:schemeClr>
              </a:solidFill>
              <a:latin typeface="Century Gothic"/>
              <a:ea typeface="Century Gothic"/>
              <a:cs typeface="Century Gothic"/>
              <a:sym typeface="Century Gothic"/>
            </a:endParaRPr>
          </a:p>
          <a:p>
            <a:pPr marL="0" marR="0" lvl="0" indent="0" algn="ctr" rtl="0">
              <a:spcBef>
                <a:spcPts val="0"/>
              </a:spcBef>
              <a:spcAft>
                <a:spcPts val="0"/>
              </a:spcAft>
              <a:buNone/>
            </a:pPr>
            <a:endParaRPr sz="1000" b="0" i="0" u="none" strike="noStrike" cap="none" dirty="0">
              <a:solidFill>
                <a:schemeClr val="accent1"/>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u="none" strike="noStrike" cap="none" dirty="0">
                <a:solidFill>
                  <a:srgbClr val="E3A50B"/>
                </a:solidFill>
                <a:effectLst>
                  <a:outerShdw blurRad="38100" dist="38100" dir="2700000" algn="tl">
                    <a:srgbClr val="000000">
                      <a:alpha val="43137"/>
                    </a:srgbClr>
                  </a:outerShdw>
                </a:effectLst>
                <a:latin typeface="Century Gothic"/>
                <a:ea typeface="Century Gothic"/>
                <a:cs typeface="Century Gothic"/>
                <a:sym typeface="Century Gothic"/>
              </a:rPr>
              <a:t>Info-Day</a:t>
            </a:r>
            <a:endParaRPr dirty="0">
              <a:effectLst>
                <a:outerShdw blurRad="38100" dist="38100" dir="2700000" algn="tl">
                  <a:srgbClr val="000000">
                    <a:alpha val="43137"/>
                  </a:srgbClr>
                </a:outerShdw>
              </a:effectLst>
            </a:endParaRPr>
          </a:p>
        </p:txBody>
      </p:sp>
      <p:sp>
        <p:nvSpPr>
          <p:cNvPr id="4" name="Google Shape;106;p1"/>
          <p:cNvSpPr/>
          <p:nvPr/>
        </p:nvSpPr>
        <p:spPr>
          <a:xfrm>
            <a:off x="5306390" y="4245476"/>
            <a:ext cx="305669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accent1">
                    <a:lumMod val="50000"/>
                  </a:schemeClr>
                </a:solidFill>
                <a:latin typeface="Calibri" pitchFamily="34" charset="0"/>
                <a:ea typeface="Century Gothic"/>
                <a:cs typeface="Calibri" pitchFamily="34" charset="0"/>
                <a:sym typeface="Century Gothic"/>
              </a:rPr>
              <a:t>5 </a:t>
            </a:r>
            <a:r>
              <a:rPr lang="en-US" sz="2800" b="1" i="0" u="none" strike="noStrike" cap="none" dirty="0" err="1">
                <a:solidFill>
                  <a:schemeClr val="accent1">
                    <a:lumMod val="50000"/>
                  </a:schemeClr>
                </a:solidFill>
                <a:latin typeface="Calibri" pitchFamily="34" charset="0"/>
                <a:ea typeface="Century Gothic"/>
                <a:cs typeface="Calibri" pitchFamily="34" charset="0"/>
                <a:sym typeface="Century Gothic"/>
              </a:rPr>
              <a:t>noiembrie</a:t>
            </a:r>
            <a:r>
              <a:rPr lang="en-US" sz="2400" b="1" i="0" u="none" strike="noStrike" cap="none" dirty="0">
                <a:solidFill>
                  <a:schemeClr val="accent1">
                    <a:lumMod val="50000"/>
                  </a:schemeClr>
                </a:solidFill>
                <a:latin typeface="Calibri" pitchFamily="34" charset="0"/>
                <a:ea typeface="Century Gothic"/>
                <a:cs typeface="Calibri" pitchFamily="34" charset="0"/>
                <a:sym typeface="Century Gothic"/>
              </a:rPr>
              <a:t> 2020</a:t>
            </a:r>
            <a:endParaRPr sz="2400" b="1" i="0" u="none" strike="noStrike" cap="none" dirty="0">
              <a:solidFill>
                <a:schemeClr val="accent1">
                  <a:lumMod val="50000"/>
                </a:schemeClr>
              </a:solidFill>
              <a:latin typeface="Calibri" pitchFamily="34" charset="0"/>
              <a:ea typeface="Century Gothic"/>
              <a:cs typeface="Calibri" pitchFamily="34" charset="0"/>
              <a:sym typeface="Century Gothic"/>
            </a:endParaRPr>
          </a:p>
        </p:txBody>
      </p:sp>
      <p:sp>
        <p:nvSpPr>
          <p:cNvPr id="5" name="Google Shape;107;p1"/>
          <p:cNvSpPr/>
          <p:nvPr/>
        </p:nvSpPr>
        <p:spPr>
          <a:xfrm>
            <a:off x="9448800" y="1752600"/>
            <a:ext cx="2419927"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err="1">
                <a:solidFill>
                  <a:schemeClr val="tx2">
                    <a:lumMod val="50000"/>
                  </a:schemeClr>
                </a:solidFill>
                <a:effectLst>
                  <a:outerShdw blurRad="38100" dist="38100" dir="2700000" algn="tl">
                    <a:srgbClr val="000000">
                      <a:alpha val="43137"/>
                    </a:srgbClr>
                  </a:outerShdw>
                </a:effectLst>
                <a:latin typeface="Calibri" pitchFamily="34" charset="0"/>
                <a:ea typeface="Century Gothic"/>
                <a:cs typeface="Calibri" pitchFamily="34" charset="0"/>
                <a:sym typeface="Century Gothic"/>
              </a:rPr>
              <a:t>Organizator</a:t>
            </a:r>
            <a:r>
              <a:rPr lang="en-US" sz="2400" b="1" i="0" u="none" strike="noStrike" cap="none" dirty="0">
                <a:solidFill>
                  <a:schemeClr val="tx2">
                    <a:lumMod val="50000"/>
                  </a:schemeClr>
                </a:solidFill>
                <a:effectLst>
                  <a:outerShdw blurRad="38100" dist="38100" dir="2700000" algn="tl">
                    <a:srgbClr val="000000">
                      <a:alpha val="43137"/>
                    </a:srgbClr>
                  </a:outerShdw>
                </a:effectLst>
                <a:latin typeface="Calibri" pitchFamily="34" charset="0"/>
                <a:ea typeface="Century Gothic"/>
                <a:cs typeface="Calibri" pitchFamily="34" charset="0"/>
                <a:sym typeface="Century Gothic"/>
              </a:rPr>
              <a:t>:</a:t>
            </a:r>
            <a:endParaRPr sz="2400" b="1"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endParaRPr>
          </a:p>
          <a:p>
            <a:pPr marL="0" marR="0" lvl="0" indent="0" algn="ctr" rtl="0">
              <a:spcBef>
                <a:spcPts val="0"/>
              </a:spcBef>
              <a:spcAft>
                <a:spcPts val="0"/>
              </a:spcAft>
              <a:buNone/>
            </a:pPr>
            <a:r>
              <a:rPr lang="en-US" sz="2400" b="1" i="0" u="none" strike="noStrike" cap="none" dirty="0" err="1">
                <a:solidFill>
                  <a:schemeClr val="tx2">
                    <a:lumMod val="50000"/>
                  </a:schemeClr>
                </a:solidFill>
                <a:effectLst>
                  <a:outerShdw blurRad="38100" dist="38100" dir="2700000" algn="tl">
                    <a:srgbClr val="000000">
                      <a:alpha val="43137"/>
                    </a:srgbClr>
                  </a:outerShdw>
                </a:effectLst>
                <a:latin typeface="Calibri" pitchFamily="34" charset="0"/>
                <a:ea typeface="Century Gothic"/>
                <a:cs typeface="Calibri" pitchFamily="34" charset="0"/>
                <a:sym typeface="Century Gothic"/>
              </a:rPr>
              <a:t>Centrul</a:t>
            </a:r>
            <a:r>
              <a:rPr lang="en-US" sz="2400" b="1" i="0" u="none" strike="noStrike" cap="none" dirty="0">
                <a:solidFill>
                  <a:schemeClr val="tx2">
                    <a:lumMod val="50000"/>
                  </a:schemeClr>
                </a:solidFill>
                <a:effectLst>
                  <a:outerShdw blurRad="38100" dist="38100" dir="2700000" algn="tl">
                    <a:srgbClr val="000000">
                      <a:alpha val="43137"/>
                    </a:srgbClr>
                  </a:outerShdw>
                </a:effectLst>
                <a:latin typeface="Calibri" pitchFamily="34" charset="0"/>
                <a:ea typeface="Century Gothic"/>
                <a:cs typeface="Calibri" pitchFamily="34" charset="0"/>
                <a:sym typeface="Century Gothic"/>
              </a:rPr>
              <a:t> </a:t>
            </a:r>
            <a:r>
              <a:rPr lang="en-US" sz="2400" b="1" i="0" u="none" strike="noStrike" cap="none" dirty="0" err="1">
                <a:solidFill>
                  <a:schemeClr val="tx2">
                    <a:lumMod val="50000"/>
                  </a:schemeClr>
                </a:solidFill>
                <a:effectLst>
                  <a:outerShdw blurRad="38100" dist="38100" dir="2700000" algn="tl">
                    <a:srgbClr val="000000">
                      <a:alpha val="43137"/>
                    </a:srgbClr>
                  </a:outerShdw>
                </a:effectLst>
                <a:latin typeface="Calibri" pitchFamily="34" charset="0"/>
                <a:ea typeface="Century Gothic"/>
                <a:cs typeface="Calibri" pitchFamily="34" charset="0"/>
                <a:sym typeface="Century Gothic"/>
              </a:rPr>
              <a:t>SupportTM</a:t>
            </a:r>
            <a:endParaRPr sz="2400" b="1" i="0" u="none" strike="noStrike" cap="none" dirty="0">
              <a:solidFill>
                <a:schemeClr val="tx2">
                  <a:lumMod val="50000"/>
                </a:schemeClr>
              </a:solidFill>
              <a:effectLst>
                <a:outerShdw blurRad="38100" dist="38100" dir="2700000" algn="tl">
                  <a:srgbClr val="000000">
                    <a:alpha val="43137"/>
                  </a:srgbClr>
                </a:outerShdw>
              </a:effectLst>
              <a:latin typeface="Calibri" pitchFamily="34" charset="0"/>
              <a:ea typeface="Century Gothic"/>
              <a:cs typeface="Calibri" pitchFamily="34" charset="0"/>
              <a:sym typeface="Century Gothic"/>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991" y="2728886"/>
            <a:ext cx="1905266" cy="19052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793" y="-56318"/>
            <a:ext cx="3876676" cy="11028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782" y="4549574"/>
            <a:ext cx="2399685" cy="815690"/>
          </a:xfrm>
          <a:prstGeom prst="rect">
            <a:avLst/>
          </a:prstGeom>
        </p:spPr>
      </p:pic>
    </p:spTree>
    <p:extLst>
      <p:ext uri="{BB962C8B-B14F-4D97-AF65-F5344CB8AC3E}">
        <p14:creationId xmlns:p14="http://schemas.microsoft.com/office/powerpoint/2010/main" val="1126724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33;p11" descr="https://lh5.googleusercontent.com/gdvEOVaKhvZUdOSHhz9SbbyjBUhTEGU3ktJD_hfmRc207bI1U8RZDynV8sqF1-YF0wKAuKl6LzvkOxrXFDokxyEpnzMf04LSpsTiEFzJ_B0gyXFBeJq572HMoV95P4joDbSJlbc"/>
          <p:cNvPicPr preferRelativeResize="0"/>
          <p:nvPr/>
        </p:nvPicPr>
        <p:blipFill rotWithShape="1">
          <a:blip r:embed="rId2">
            <a:alphaModFix/>
          </a:blip>
          <a:srcRect/>
          <a:stretch/>
        </p:blipFill>
        <p:spPr>
          <a:xfrm>
            <a:off x="3629388" y="5335121"/>
            <a:ext cx="3060693" cy="1847273"/>
          </a:xfrm>
          <a:prstGeom prst="rect">
            <a:avLst/>
          </a:prstGeom>
          <a:noFill/>
          <a:ln>
            <a:noFill/>
          </a:ln>
        </p:spPr>
      </p:pic>
      <p:graphicFrame>
        <p:nvGraphicFramePr>
          <p:cNvPr id="5" name="Diagram 4">
            <a:extLst>
              <a:ext uri="{FF2B5EF4-FFF2-40B4-BE49-F238E27FC236}">
                <a16:creationId xmlns:a16="http://schemas.microsoft.com/office/drawing/2014/main" id="{234CCE03-247B-4274-B49F-A3F0CEBD4420}"/>
              </a:ext>
            </a:extLst>
          </p:cNvPr>
          <p:cNvGraphicFramePr/>
          <p:nvPr>
            <p:extLst>
              <p:ext uri="{D42A27DB-BD31-4B8C-83A1-F6EECF244321}">
                <p14:modId xmlns:p14="http://schemas.microsoft.com/office/powerpoint/2010/main" val="3676960985"/>
              </p:ext>
            </p:extLst>
          </p:nvPr>
        </p:nvGraphicFramePr>
        <p:xfrm>
          <a:off x="-169215" y="1122158"/>
          <a:ext cx="10657897" cy="4723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230;p11"/>
          <p:cNvSpPr/>
          <p:nvPr/>
        </p:nvSpPr>
        <p:spPr>
          <a:xfrm>
            <a:off x="4189564" y="1122158"/>
            <a:ext cx="194033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chemeClr val="dk1"/>
                </a:solidFill>
                <a:latin typeface="Calibri"/>
                <a:ea typeface="Calibri"/>
                <a:cs typeface="Calibri"/>
                <a:sym typeface="Calibri"/>
              </a:rPr>
              <a:t>Echipa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SupportTM</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17337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E578-29E8-4C6B-82BB-FD445E0B47CE}"/>
              </a:ext>
            </a:extLst>
          </p:cNvPr>
          <p:cNvSpPr>
            <a:spLocks noGrp="1"/>
          </p:cNvSpPr>
          <p:nvPr>
            <p:ph type="title"/>
          </p:nvPr>
        </p:nvSpPr>
        <p:spPr>
          <a:xfrm>
            <a:off x="547758" y="542771"/>
            <a:ext cx="10058400" cy="1507067"/>
          </a:xfrm>
        </p:spPr>
        <p:txBody>
          <a:bodyPr/>
          <a:lstStyle/>
          <a:p>
            <a:r>
              <a:rPr lang="ro-RO" dirty="0"/>
              <a:t>3. Căutări de parteneri // C.</a:t>
            </a:r>
            <a:endParaRPr lang="en-US" dirty="0"/>
          </a:p>
        </p:txBody>
      </p:sp>
      <p:graphicFrame>
        <p:nvGraphicFramePr>
          <p:cNvPr id="4" name="Content Placeholder 3">
            <a:extLst>
              <a:ext uri="{FF2B5EF4-FFF2-40B4-BE49-F238E27FC236}">
                <a16:creationId xmlns:a16="http://schemas.microsoft.com/office/drawing/2014/main" id="{1895A076-B2BC-4526-91F7-B0F6FDBAB83E}"/>
              </a:ext>
            </a:extLst>
          </p:cNvPr>
          <p:cNvGraphicFramePr>
            <a:graphicFrameLocks noGrp="1"/>
          </p:cNvGraphicFramePr>
          <p:nvPr>
            <p:ph idx="1"/>
            <p:extLst>
              <p:ext uri="{D42A27DB-BD31-4B8C-83A1-F6EECF244321}">
                <p14:modId xmlns:p14="http://schemas.microsoft.com/office/powerpoint/2010/main" val="2498589418"/>
              </p:ext>
            </p:extLst>
          </p:nvPr>
        </p:nvGraphicFramePr>
        <p:xfrm>
          <a:off x="381000" y="1752600"/>
          <a:ext cx="10591800" cy="4719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Logo of NCP Biohorizo">
            <a:extLst>
              <a:ext uri="{FF2B5EF4-FFF2-40B4-BE49-F238E27FC236}">
                <a16:creationId xmlns:a16="http://schemas.microsoft.com/office/drawing/2014/main" id="{B07EEC9A-CE2D-4A2D-BCD8-04A35A8151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1092" y="3135995"/>
            <a:ext cx="1257916" cy="2473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AE0146B-2CCF-4279-867C-9311103E67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9246" y="4800600"/>
            <a:ext cx="801608" cy="64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90856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E578-29E8-4C6B-82BB-FD445E0B47CE}"/>
              </a:ext>
            </a:extLst>
          </p:cNvPr>
          <p:cNvSpPr>
            <a:spLocks noGrp="1"/>
          </p:cNvSpPr>
          <p:nvPr>
            <p:ph type="title"/>
          </p:nvPr>
        </p:nvSpPr>
        <p:spPr>
          <a:xfrm>
            <a:off x="609600" y="914400"/>
            <a:ext cx="10058400" cy="1507067"/>
          </a:xfrm>
        </p:spPr>
        <p:txBody>
          <a:bodyPr/>
          <a:lstStyle/>
          <a:p>
            <a:r>
              <a:rPr lang="ro-RO" dirty="0"/>
              <a:t>3. Căutări de parteneri // C.</a:t>
            </a:r>
            <a:endParaRPr lang="en-US" dirty="0"/>
          </a:p>
        </p:txBody>
      </p:sp>
      <p:graphicFrame>
        <p:nvGraphicFramePr>
          <p:cNvPr id="4" name="Content Placeholder 3">
            <a:extLst>
              <a:ext uri="{FF2B5EF4-FFF2-40B4-BE49-F238E27FC236}">
                <a16:creationId xmlns:a16="http://schemas.microsoft.com/office/drawing/2014/main" id="{1895A076-B2BC-4526-91F7-B0F6FDBAB83E}"/>
              </a:ext>
            </a:extLst>
          </p:cNvPr>
          <p:cNvGraphicFramePr>
            <a:graphicFrameLocks noGrp="1"/>
          </p:cNvGraphicFramePr>
          <p:nvPr>
            <p:ph idx="1"/>
            <p:extLst>
              <p:ext uri="{D42A27DB-BD31-4B8C-83A1-F6EECF244321}">
                <p14:modId xmlns:p14="http://schemas.microsoft.com/office/powerpoint/2010/main" val="2170101993"/>
              </p:ext>
            </p:extLst>
          </p:nvPr>
        </p:nvGraphicFramePr>
        <p:xfrm>
          <a:off x="381000" y="1981200"/>
          <a:ext cx="10058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06058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4"/>
          <p:cNvSpPr/>
          <p:nvPr/>
        </p:nvSpPr>
        <p:spPr>
          <a:xfrm>
            <a:off x="2514600" y="2590800"/>
            <a:ext cx="7409958"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0" cap="none" dirty="0" err="1">
                <a:solidFill>
                  <a:schemeClr val="accent1"/>
                </a:solidFill>
                <a:latin typeface="Calibri"/>
                <a:ea typeface="Calibri"/>
                <a:cs typeface="Calibri"/>
                <a:sym typeface="Calibri"/>
              </a:rPr>
              <a:t>Vă</a:t>
            </a:r>
            <a:r>
              <a:rPr lang="en-US" sz="7200" b="0" cap="none" dirty="0">
                <a:solidFill>
                  <a:schemeClr val="accent1"/>
                </a:solidFill>
                <a:latin typeface="Calibri"/>
                <a:ea typeface="Calibri"/>
                <a:cs typeface="Calibri"/>
                <a:sym typeface="Calibri"/>
              </a:rPr>
              <a:t> </a:t>
            </a:r>
            <a:r>
              <a:rPr lang="en-US" sz="7200" b="0" cap="none" dirty="0" err="1">
                <a:solidFill>
                  <a:schemeClr val="accent1"/>
                </a:solidFill>
                <a:latin typeface="Calibri"/>
                <a:ea typeface="Calibri"/>
                <a:cs typeface="Calibri"/>
                <a:sym typeface="Calibri"/>
              </a:rPr>
              <a:t>mulțumim</a:t>
            </a:r>
            <a:r>
              <a:rPr lang="en-US" sz="7200" b="0" cap="none" dirty="0">
                <a:solidFill>
                  <a:schemeClr val="accent1"/>
                </a:solidFill>
                <a:latin typeface="Calibri"/>
                <a:ea typeface="Calibri"/>
                <a:cs typeface="Calibri"/>
                <a:sym typeface="Calibri"/>
              </a:rPr>
              <a:t>!</a:t>
            </a:r>
            <a:endParaRPr sz="7200" b="0" cap="none" dirty="0">
              <a:solidFill>
                <a:schemeClr val="accen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0"/>
          <p:cNvSpPr/>
          <p:nvPr/>
        </p:nvSpPr>
        <p:spPr>
          <a:xfrm>
            <a:off x="1827941" y="1109961"/>
            <a:ext cx="609600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Activități realizate până în prezent</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
            </a:r>
            <a:br>
              <a:rPr lang="en-US" sz="1800">
                <a:solidFill>
                  <a:schemeClr val="dk1"/>
                </a:solidFill>
                <a:latin typeface="Century Gothic"/>
                <a:ea typeface="Century Gothic"/>
                <a:cs typeface="Century Gothic"/>
                <a:sym typeface="Century Gothic"/>
              </a:rPr>
            </a:br>
            <a:endParaRPr sz="1800">
              <a:solidFill>
                <a:schemeClr val="dk1"/>
              </a:solidFill>
              <a:latin typeface="Century Gothic"/>
              <a:ea typeface="Century Gothic"/>
              <a:cs typeface="Century Gothic"/>
              <a:sym typeface="Century Gothic"/>
            </a:endParaRPr>
          </a:p>
        </p:txBody>
      </p:sp>
      <p:sp>
        <p:nvSpPr>
          <p:cNvPr id="221" name="Google Shape;221;p10"/>
          <p:cNvSpPr/>
          <p:nvPr/>
        </p:nvSpPr>
        <p:spPr>
          <a:xfrm>
            <a:off x="157866" y="1690391"/>
            <a:ext cx="6096000" cy="416524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800"/>
              <a:buFont typeface="Noto Sans Symbols"/>
              <a:buChar char="✔"/>
            </a:pPr>
            <a:r>
              <a:rPr lang="en-US" sz="1800" b="1">
                <a:solidFill>
                  <a:srgbClr val="000000"/>
                </a:solidFill>
                <a:latin typeface="Calibri"/>
                <a:ea typeface="Calibri"/>
                <a:cs typeface="Calibri"/>
                <a:sym typeface="Calibri"/>
              </a:rPr>
              <a:t>Informare și publicitate proiect</a:t>
            </a:r>
            <a:endParaRPr sz="1800" b="1">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b="1">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b="1">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b="1">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b="1">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b="1">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b="1">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b="1">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b="1">
              <a:solidFill>
                <a:srgbClr val="000000"/>
              </a:solidFill>
              <a:latin typeface="Calibri"/>
              <a:ea typeface="Calibri"/>
              <a:cs typeface="Calibri"/>
              <a:sym typeface="Calibri"/>
            </a:endParaRPr>
          </a:p>
          <a:p>
            <a:pPr marL="0" marR="0" lvl="0" indent="0" algn="l" rtl="0">
              <a:spcBef>
                <a:spcPts val="0"/>
              </a:spcBef>
              <a:spcAft>
                <a:spcPts val="0"/>
              </a:spcAft>
              <a:buNone/>
            </a:pPr>
            <a:endParaRPr sz="1800" b="1">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Noto Sans Symbols"/>
              <a:buChar char="✔"/>
            </a:pPr>
            <a:r>
              <a:rPr lang="en-US" sz="1800" b="1">
                <a:solidFill>
                  <a:srgbClr val="000000"/>
                </a:solidFill>
                <a:latin typeface="Calibri"/>
                <a:ea typeface="Calibri"/>
                <a:cs typeface="Calibri"/>
                <a:sym typeface="Calibri"/>
              </a:rPr>
              <a:t>Organizarea Conferinței de lansare a proiectului</a:t>
            </a:r>
            <a:endParaRPr sz="1400" b="1">
              <a:solidFill>
                <a:srgbClr val="000000"/>
              </a:solidFill>
              <a:latin typeface="Noto Sans Symbols"/>
              <a:ea typeface="Noto Sans Symbols"/>
              <a:cs typeface="Noto Sans Symbols"/>
              <a:sym typeface="Noto Sans Symbols"/>
            </a:endParaRPr>
          </a:p>
          <a:p>
            <a:pPr marL="285750" marR="0" lvl="0" indent="-285750" algn="l" rtl="0">
              <a:spcBef>
                <a:spcPts val="1000"/>
              </a:spcBef>
              <a:spcAft>
                <a:spcPts val="0"/>
              </a:spcAft>
              <a:buClr>
                <a:srgbClr val="000000"/>
              </a:buClr>
              <a:buSzPts val="1800"/>
              <a:buFont typeface="Noto Sans Symbols"/>
              <a:buChar char="✔"/>
            </a:pPr>
            <a:r>
              <a:rPr lang="en-US" sz="1800" b="1">
                <a:solidFill>
                  <a:srgbClr val="000000"/>
                </a:solidFill>
                <a:latin typeface="Calibri"/>
                <a:ea typeface="Calibri"/>
                <a:cs typeface="Calibri"/>
                <a:sym typeface="Calibri"/>
              </a:rPr>
              <a:t>Organizarea unei sesiuni de informare de tip Info-Day cu tema H2020 Green Deal</a:t>
            </a:r>
            <a:endParaRPr sz="1800" b="1">
              <a:solidFill>
                <a:srgbClr val="000000"/>
              </a:solidFill>
              <a:latin typeface="Calibri"/>
              <a:ea typeface="Calibri"/>
              <a:cs typeface="Calibri"/>
              <a:sym typeface="Calibri"/>
            </a:endParaRPr>
          </a:p>
          <a:p>
            <a:pPr marL="285750" marR="0" lvl="0" indent="-196850" algn="l" rtl="0">
              <a:spcBef>
                <a:spcPts val="1000"/>
              </a:spcBef>
              <a:spcAft>
                <a:spcPts val="0"/>
              </a:spcAft>
              <a:buClr>
                <a:schemeClr val="dk1"/>
              </a:buClr>
              <a:buSzPts val="1400"/>
              <a:buFont typeface="Noto Sans Symbols"/>
              <a:buNone/>
            </a:pPr>
            <a:endParaRPr sz="1400" b="1" i="0" u="none" strike="noStrike">
              <a:solidFill>
                <a:srgbClr val="000000"/>
              </a:solidFill>
              <a:latin typeface="Noto Sans Symbols"/>
              <a:ea typeface="Noto Sans Symbols"/>
              <a:cs typeface="Noto Sans Symbols"/>
              <a:sym typeface="Noto Sans Symbols"/>
            </a:endParaRPr>
          </a:p>
        </p:txBody>
      </p:sp>
      <p:pic>
        <p:nvPicPr>
          <p:cNvPr id="222" name="Google Shape;222;p10" descr="https://lh5.googleusercontent.com/Q_84gonLrYtMwhRaSeyqUUjkDipqU7J3BW-sYSBeydGOLBj1yNxCy9nXoqKdlYfH0YTjQaJyXVGolsJ2C19PEq4b8-74XoREugQbbq0g5g0yPv3oZbOHxVeUS5CtBV_0R7WQDH8"/>
          <p:cNvPicPr preferRelativeResize="0"/>
          <p:nvPr/>
        </p:nvPicPr>
        <p:blipFill rotWithShape="1">
          <a:blip r:embed="rId3">
            <a:alphaModFix/>
          </a:blip>
          <a:srcRect/>
          <a:stretch/>
        </p:blipFill>
        <p:spPr>
          <a:xfrm>
            <a:off x="5877710" y="3363880"/>
            <a:ext cx="3667152" cy="2506923"/>
          </a:xfrm>
          <a:prstGeom prst="rect">
            <a:avLst/>
          </a:prstGeom>
          <a:noFill/>
          <a:ln>
            <a:noFill/>
          </a:ln>
        </p:spPr>
      </p:pic>
      <p:pic>
        <p:nvPicPr>
          <p:cNvPr id="223" name="Google Shape;223;p10" descr="https://lh4.googleusercontent.com/_guY1zwASy1wCO7jRjYG_LRE_4qilIZKIllA9HF99RmrNTuEUuctyzARTky3NBjqc47wXl0byEW1K92FXGKnjxf6BFc5n4vmhaHbiNhuh4x_PXNTHDjkQVsmE7oB9iOdEh0yBYk"/>
          <p:cNvPicPr preferRelativeResize="0"/>
          <p:nvPr/>
        </p:nvPicPr>
        <p:blipFill rotWithShape="1">
          <a:blip r:embed="rId4">
            <a:alphaModFix/>
          </a:blip>
          <a:srcRect/>
          <a:stretch/>
        </p:blipFill>
        <p:spPr>
          <a:xfrm>
            <a:off x="5945891" y="1505500"/>
            <a:ext cx="4491054" cy="1781217"/>
          </a:xfrm>
          <a:prstGeom prst="rect">
            <a:avLst/>
          </a:prstGeom>
          <a:noFill/>
          <a:ln>
            <a:noFill/>
          </a:ln>
        </p:spPr>
      </p:pic>
      <p:pic>
        <p:nvPicPr>
          <p:cNvPr id="224" name="Google Shape;224;p10" descr="https://lh5.googleusercontent.com/AIl1eUMoWi0fZ7_DzUdyHCVu8gCmmVE7Q7OTX1juAFSQaVn_kDq7C7lJDF1hYEVItdGFMKgv6U6qa-JhWhiWyULT_7RX2Ymfq0yyulcWwJhZFZ02ISkHAxnV-HnCgtRwoUN5v4Y"/>
          <p:cNvPicPr preferRelativeResize="0"/>
          <p:nvPr/>
        </p:nvPicPr>
        <p:blipFill rotWithShape="1">
          <a:blip r:embed="rId5">
            <a:alphaModFix/>
          </a:blip>
          <a:srcRect/>
          <a:stretch/>
        </p:blipFill>
        <p:spPr>
          <a:xfrm>
            <a:off x="330891" y="2064068"/>
            <a:ext cx="5441975" cy="2325162"/>
          </a:xfrm>
          <a:prstGeom prst="rect">
            <a:avLst/>
          </a:prstGeom>
          <a:noFill/>
          <a:ln>
            <a:noFill/>
          </a:ln>
        </p:spPr>
      </p:pic>
      <p:pic>
        <p:nvPicPr>
          <p:cNvPr id="225" name="Google Shape;225;p10"/>
          <p:cNvPicPr preferRelativeResize="0"/>
          <p:nvPr/>
        </p:nvPicPr>
        <p:blipFill rotWithShape="1">
          <a:blip r:embed="rId6">
            <a:alphaModFix/>
          </a:blip>
          <a:srcRect/>
          <a:stretch/>
        </p:blipFill>
        <p:spPr>
          <a:xfrm>
            <a:off x="277681" y="5446586"/>
            <a:ext cx="5480214" cy="94165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19" name="Google Shape;203;p7"/>
          <p:cNvSpPr/>
          <p:nvPr/>
        </p:nvSpPr>
        <p:spPr>
          <a:xfrm>
            <a:off x="3734460" y="1074037"/>
            <a:ext cx="3011631" cy="923289"/>
          </a:xfrm>
          <a:prstGeom prst="rect">
            <a:avLst/>
          </a:prstGeom>
          <a:noFill/>
          <a:ln>
            <a:noFill/>
          </a:ln>
        </p:spPr>
        <p:txBody>
          <a:bodyPr spcFirstLastPara="1" wrap="square" lIns="91425" tIns="45700" rIns="91425" bIns="45700" anchor="t" anchorCtr="0">
            <a:spAutoFit/>
          </a:bodyPr>
          <a:lstStyle/>
          <a:p>
            <a:r>
              <a:rPr lang="ro-RO" b="1" dirty="0">
                <a:solidFill>
                  <a:schemeClr val="dk1"/>
                </a:solidFill>
                <a:latin typeface="Calibri"/>
                <a:ea typeface="Calibri"/>
                <a:cs typeface="Calibri"/>
                <a:sym typeface="Calibri"/>
              </a:rPr>
              <a:t>Contact Centru SuportTM</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
            </a:r>
            <a:br>
              <a:rPr lang="en-US" sz="1800" dirty="0">
                <a:solidFill>
                  <a:schemeClr val="dk1"/>
                </a:solidFill>
                <a:latin typeface="Century Gothic"/>
                <a:ea typeface="Century Gothic"/>
                <a:cs typeface="Century Gothic"/>
                <a:sym typeface="Century Gothic"/>
              </a:rPr>
            </a:br>
            <a:endParaRPr sz="1800" dirty="0">
              <a:solidFill>
                <a:schemeClr val="dk1"/>
              </a:solidFill>
              <a:latin typeface="Century Gothic"/>
              <a:ea typeface="Century Gothic"/>
              <a:cs typeface="Century Gothic"/>
              <a:sym typeface="Century Gothic"/>
            </a:endParaRPr>
          </a:p>
        </p:txBody>
      </p:sp>
      <p:graphicFrame>
        <p:nvGraphicFramePr>
          <p:cNvPr id="20" name="Diagram 19">
            <a:extLst>
              <a:ext uri="{FF2B5EF4-FFF2-40B4-BE49-F238E27FC236}">
                <a16:creationId xmlns:a16="http://schemas.microsoft.com/office/drawing/2014/main" id="{E68FBC75-4AE4-4C5C-B599-D961C861FB05}"/>
              </a:ext>
            </a:extLst>
          </p:cNvPr>
          <p:cNvGraphicFramePr/>
          <p:nvPr>
            <p:extLst>
              <p:ext uri="{D42A27DB-BD31-4B8C-83A1-F6EECF244321}">
                <p14:modId xmlns:p14="http://schemas.microsoft.com/office/powerpoint/2010/main" val="3613535709"/>
              </p:ext>
            </p:extLst>
          </p:nvPr>
        </p:nvGraphicFramePr>
        <p:xfrm>
          <a:off x="333376" y="1535682"/>
          <a:ext cx="9813801" cy="4723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12;p2" descr="E:\002-KIMS BUSINESS\007-04-1-FIVERR\01-PPT-TEMPLATE\COVER-PSD\05-cut-01.png"/>
          <p:cNvPicPr preferRelativeResize="0"/>
          <p:nvPr/>
        </p:nvPicPr>
        <p:blipFill rotWithShape="1">
          <a:blip r:embed="rId2">
            <a:alphaModFix/>
          </a:blip>
          <a:srcRect/>
          <a:stretch/>
        </p:blipFill>
        <p:spPr>
          <a:xfrm rot="5400000">
            <a:off x="1464599" y="3910288"/>
            <a:ext cx="5731419" cy="164008"/>
          </a:xfrm>
          <a:prstGeom prst="rect">
            <a:avLst/>
          </a:prstGeom>
          <a:noFill/>
          <a:ln>
            <a:noFill/>
          </a:ln>
        </p:spPr>
      </p:pic>
      <p:sp>
        <p:nvSpPr>
          <p:cNvPr id="3" name="Google Shape;113;p2"/>
          <p:cNvSpPr/>
          <p:nvPr/>
        </p:nvSpPr>
        <p:spPr>
          <a:xfrm>
            <a:off x="4385485" y="3404716"/>
            <a:ext cx="4561200" cy="990900"/>
          </a:xfrm>
          <a:prstGeom prst="homePlate">
            <a:avLst>
              <a:gd name="adj" fmla="val 50000"/>
            </a:avLst>
          </a:prstGeom>
          <a:solidFill>
            <a:schemeClr val="accent4">
              <a:lumMod val="20000"/>
              <a:lumOff val="80000"/>
            </a:schemeClr>
          </a:solidFill>
          <a:ln>
            <a:solidFill>
              <a:schemeClr val="accent4">
                <a:lumMod val="20000"/>
                <a:lumOff val="80000"/>
              </a:schemeClr>
            </a:solid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595959"/>
              </a:buClr>
              <a:buSzPts val="2000"/>
              <a:buFont typeface="Calibri"/>
              <a:buNone/>
            </a:pPr>
            <a:r>
              <a:rPr lang="en-US" sz="2000" dirty="0">
                <a:latin typeface="Calibri"/>
                <a:ea typeface="Calibri"/>
                <a:cs typeface="Calibri"/>
                <a:sym typeface="Calibri"/>
              </a:rPr>
              <a:t>3. </a:t>
            </a:r>
            <a:r>
              <a:rPr lang="en-US" sz="2000" b="0" i="0" u="none" strike="noStrike" cap="none" dirty="0" err="1">
                <a:latin typeface="Calibri"/>
                <a:ea typeface="Calibri"/>
                <a:cs typeface="Calibri"/>
                <a:sym typeface="Calibri"/>
              </a:rPr>
              <a:t>Arii</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tematice</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și</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apeluri</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actuale</a:t>
            </a:r>
            <a:endParaRPr dirty="0"/>
          </a:p>
          <a:p>
            <a:pPr marL="0" marR="0" lvl="0" indent="0" algn="l" rtl="0">
              <a:spcBef>
                <a:spcPts val="0"/>
              </a:spcBef>
              <a:spcAft>
                <a:spcPts val="0"/>
              </a:spcAft>
              <a:buClr>
                <a:srgbClr val="595959"/>
              </a:buClr>
              <a:buSzPts val="2000"/>
              <a:buFont typeface="Calibri"/>
              <a:buNone/>
            </a:pPr>
            <a:r>
              <a:rPr lang="en-US" sz="2000" b="0" i="0" u="none" strike="noStrike" cap="none" dirty="0" err="1">
                <a:latin typeface="Calibri"/>
                <a:ea typeface="Calibri"/>
                <a:cs typeface="Calibri"/>
                <a:sym typeface="Calibri"/>
              </a:rPr>
              <a:t>în</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contextul</a:t>
            </a:r>
            <a:r>
              <a:rPr lang="en-US" sz="2000" b="0" i="0" u="none" strike="noStrike" cap="none" dirty="0">
                <a:latin typeface="Calibri"/>
                <a:ea typeface="Calibri"/>
                <a:cs typeface="Calibri"/>
                <a:sym typeface="Calibri"/>
              </a:rPr>
              <a:t> Green Deal</a:t>
            </a:r>
            <a:endParaRPr sz="2000" b="0" i="0" u="none" strike="noStrike" cap="none" dirty="0">
              <a:latin typeface="Calibri"/>
              <a:ea typeface="Calibri"/>
              <a:cs typeface="Calibri"/>
              <a:sym typeface="Calibri"/>
            </a:endParaRPr>
          </a:p>
        </p:txBody>
      </p:sp>
      <p:sp>
        <p:nvSpPr>
          <p:cNvPr id="4" name="Google Shape;114;p2"/>
          <p:cNvSpPr/>
          <p:nvPr/>
        </p:nvSpPr>
        <p:spPr>
          <a:xfrm>
            <a:off x="4385485" y="1235812"/>
            <a:ext cx="4622700" cy="947400"/>
          </a:xfrm>
          <a:prstGeom prst="homePlate">
            <a:avLst>
              <a:gd name="adj" fmla="val 50000"/>
            </a:avLst>
          </a:prstGeom>
          <a:solidFill>
            <a:srgbClr val="90B4E8"/>
          </a:solidFill>
          <a:ln w="50800">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latin typeface="Calibri"/>
                <a:ea typeface="Calibri"/>
                <a:cs typeface="Calibri"/>
                <a:sym typeface="Calibri"/>
              </a:rPr>
              <a:t>1. </a:t>
            </a:r>
            <a:r>
              <a:rPr lang="en-US" sz="2000" b="0" i="0" u="none" strike="noStrike" cap="none" dirty="0" err="1">
                <a:latin typeface="Calibri"/>
                <a:ea typeface="Calibri"/>
                <a:cs typeface="Calibri"/>
                <a:sym typeface="Calibri"/>
              </a:rPr>
              <a:t>Prezentare</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Centru</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SupportTM</a:t>
            </a:r>
            <a:endParaRPr sz="2000" b="0" i="0" u="none" strike="noStrike" cap="none" dirty="0">
              <a:latin typeface="Calibri"/>
              <a:ea typeface="Calibri"/>
              <a:cs typeface="Calibri"/>
              <a:sym typeface="Calibri"/>
            </a:endParaRPr>
          </a:p>
        </p:txBody>
      </p:sp>
      <p:grpSp>
        <p:nvGrpSpPr>
          <p:cNvPr id="5" name="Google Shape;115;p2"/>
          <p:cNvGrpSpPr/>
          <p:nvPr/>
        </p:nvGrpSpPr>
        <p:grpSpPr>
          <a:xfrm>
            <a:off x="8044211" y="1261774"/>
            <a:ext cx="908057" cy="908057"/>
            <a:chOff x="5589932" y="2023253"/>
            <a:chExt cx="908057" cy="908057"/>
          </a:xfrm>
        </p:grpSpPr>
        <p:sp>
          <p:nvSpPr>
            <p:cNvPr id="6" name="Google Shape;116;p2"/>
            <p:cNvSpPr/>
            <p:nvPr/>
          </p:nvSpPr>
          <p:spPr>
            <a:xfrm rot="-2700000">
              <a:off x="5722914" y="2156235"/>
              <a:ext cx="642093" cy="642093"/>
            </a:xfrm>
            <a:prstGeom prst="roundRect">
              <a:avLst>
                <a:gd name="adj" fmla="val 10715"/>
              </a:avLst>
            </a:prstGeom>
            <a:solidFill>
              <a:srgbClr val="AD4C11"/>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7" name="Google Shape;117;p2"/>
            <p:cNvSpPr/>
            <p:nvPr/>
          </p:nvSpPr>
          <p:spPr>
            <a:xfrm rot="-2700000">
              <a:off x="5782708" y="2216030"/>
              <a:ext cx="522503" cy="522503"/>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8" name="Google Shape;118;p2"/>
          <p:cNvSpPr txBox="1"/>
          <p:nvPr/>
        </p:nvSpPr>
        <p:spPr>
          <a:xfrm>
            <a:off x="8100136" y="1562982"/>
            <a:ext cx="7962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4"/>
              </a:buClr>
              <a:buSzPts val="1600"/>
              <a:buFont typeface="Trebuchet MS"/>
              <a:buNone/>
            </a:pPr>
            <a:r>
              <a:rPr lang="en-US" sz="1600" b="1" i="0" u="none" strike="noStrike" cap="none">
                <a:solidFill>
                  <a:schemeClr val="accent4"/>
                </a:solidFill>
                <a:latin typeface="Trebuchet MS"/>
                <a:ea typeface="Trebuchet MS"/>
                <a:cs typeface="Trebuchet MS"/>
                <a:sym typeface="Trebuchet MS"/>
              </a:rPr>
              <a:t>12:00</a:t>
            </a:r>
            <a:endParaRPr sz="1600" b="1" i="0" u="none" strike="noStrike" cap="none">
              <a:solidFill>
                <a:schemeClr val="accent4"/>
              </a:solidFill>
              <a:latin typeface="Trebuchet MS"/>
              <a:ea typeface="Trebuchet MS"/>
              <a:cs typeface="Trebuchet MS"/>
              <a:sym typeface="Trebuchet MS"/>
            </a:endParaRPr>
          </a:p>
        </p:txBody>
      </p:sp>
      <p:pic>
        <p:nvPicPr>
          <p:cNvPr id="9" name="Google Shape;119;p2" descr="E:\002-KIMS BUSINESS\007-04-1-FIVERR\01-PPT-TEMPLATE\COVER-PSD\05-cut-01.png"/>
          <p:cNvPicPr preferRelativeResize="0"/>
          <p:nvPr/>
        </p:nvPicPr>
        <p:blipFill rotWithShape="1">
          <a:blip r:embed="rId2">
            <a:alphaModFix/>
          </a:blip>
          <a:srcRect/>
          <a:stretch/>
        </p:blipFill>
        <p:spPr>
          <a:xfrm rot="5400000" flipH="1">
            <a:off x="526263" y="3876415"/>
            <a:ext cx="3317251" cy="103500"/>
          </a:xfrm>
          <a:prstGeom prst="rect">
            <a:avLst/>
          </a:prstGeom>
          <a:noFill/>
          <a:ln>
            <a:noFill/>
          </a:ln>
        </p:spPr>
      </p:pic>
      <p:sp>
        <p:nvSpPr>
          <p:cNvPr id="10" name="Google Shape;120;p2"/>
          <p:cNvSpPr/>
          <p:nvPr/>
        </p:nvSpPr>
        <p:spPr>
          <a:xfrm>
            <a:off x="2221635" y="2317912"/>
            <a:ext cx="5269056" cy="980100"/>
          </a:xfrm>
          <a:prstGeom prst="homePlate">
            <a:avLst>
              <a:gd name="adj" fmla="val 50000"/>
            </a:avLst>
          </a:prstGeom>
          <a:solidFill>
            <a:srgbClr val="DBECF7"/>
          </a:solidFill>
          <a:ln w="38100">
            <a:solidFill>
              <a:srgbClr val="C00000"/>
            </a:solid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595959"/>
              </a:buClr>
              <a:buSzPts val="2000"/>
              <a:buFont typeface="Calibri"/>
              <a:buNone/>
            </a:pPr>
            <a:r>
              <a:rPr lang="en-US" sz="2000" b="1" dirty="0">
                <a:effectLst>
                  <a:outerShdw blurRad="38100" dist="38100" dir="2700000" algn="tl">
                    <a:srgbClr val="000000">
                      <a:alpha val="43137"/>
                    </a:srgbClr>
                  </a:outerShdw>
                </a:effectLst>
                <a:latin typeface="Calibri"/>
                <a:ea typeface="Calibri"/>
                <a:cs typeface="Calibri"/>
                <a:sym typeface="Calibri"/>
              </a:rPr>
              <a:t>2. </a:t>
            </a: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Prezentare</a:t>
            </a:r>
            <a:r>
              <a:rPr lang="ro-RO" sz="2000" b="1" dirty="0">
                <a:effectLst>
                  <a:outerShdw blurRad="38100" dist="38100" dir="2700000" algn="tl">
                    <a:srgbClr val="000000">
                      <a:alpha val="43137"/>
                    </a:srgbClr>
                  </a:outerShdw>
                </a:effectLst>
                <a:latin typeface="Calibri"/>
                <a:ea typeface="Calibri"/>
                <a:cs typeface="Calibri"/>
                <a:sym typeface="Calibri"/>
              </a:rPr>
              <a:t>a</a:t>
            </a:r>
            <a:r>
              <a:rPr lang="en-US" sz="2000" b="1" i="0" u="none" strike="noStrike" cap="none" dirty="0">
                <a:effectLst>
                  <a:outerShdw blurRad="38100" dist="38100" dir="2700000" algn="tl">
                    <a:srgbClr val="000000">
                      <a:alpha val="43137"/>
                    </a:srgbClr>
                  </a:outerShdw>
                </a:effectLst>
                <a:latin typeface="Calibri"/>
                <a:ea typeface="Calibri"/>
                <a:cs typeface="Calibri"/>
                <a:sym typeface="Calibri"/>
              </a:rPr>
              <a:t> </a:t>
            </a:r>
            <a:r>
              <a:rPr lang="ro-RO" sz="2000" b="1" dirty="0">
                <a:effectLst>
                  <a:outerShdw blurRad="38100" dist="38100" dir="2700000" algn="tl">
                    <a:srgbClr val="000000">
                      <a:alpha val="43137"/>
                    </a:srgbClr>
                  </a:outerShdw>
                </a:effectLst>
                <a:latin typeface="Calibri"/>
                <a:ea typeface="Calibri"/>
                <a:cs typeface="Calibri"/>
                <a:sym typeface="Calibri"/>
              </a:rPr>
              <a:t>P</a:t>
            </a: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rogram</a:t>
            </a:r>
            <a:r>
              <a:rPr lang="ro-RO" sz="2000" b="1" i="0" u="none" strike="noStrike" cap="none" dirty="0">
                <a:effectLst>
                  <a:outerShdw blurRad="38100" dist="38100" dir="2700000" algn="tl">
                    <a:srgbClr val="000000">
                      <a:alpha val="43137"/>
                    </a:srgbClr>
                  </a:outerShdw>
                </a:effectLst>
                <a:latin typeface="Calibri"/>
                <a:ea typeface="Calibri"/>
                <a:cs typeface="Calibri"/>
                <a:sym typeface="Calibri"/>
              </a:rPr>
              <a:t>ului</a:t>
            </a:r>
            <a:r>
              <a:rPr lang="en-US" sz="2000" b="1" i="0" u="none" strike="noStrike" cap="none" dirty="0">
                <a:effectLst>
                  <a:outerShdw blurRad="38100" dist="38100" dir="2700000" algn="tl">
                    <a:srgbClr val="000000">
                      <a:alpha val="43137"/>
                    </a:srgbClr>
                  </a:outerShdw>
                </a:effectLst>
                <a:latin typeface="Calibri"/>
                <a:ea typeface="Calibri"/>
                <a:cs typeface="Calibri"/>
                <a:sym typeface="Calibri"/>
              </a:rPr>
              <a:t> Green Deal</a:t>
            </a:r>
            <a:endParaRPr sz="2000" b="1" i="0" u="none" strike="noStrike" cap="none" dirty="0">
              <a:effectLst>
                <a:outerShdw blurRad="38100" dist="38100" dir="2700000" algn="tl">
                  <a:srgbClr val="000000">
                    <a:alpha val="43137"/>
                  </a:srgbClr>
                </a:outerShdw>
              </a:effectLst>
              <a:latin typeface="Calibri"/>
              <a:ea typeface="Calibri"/>
              <a:cs typeface="Calibri"/>
              <a:sym typeface="Calibri"/>
            </a:endParaRPr>
          </a:p>
        </p:txBody>
      </p:sp>
      <p:sp>
        <p:nvSpPr>
          <p:cNvPr id="11" name="Google Shape;121;p2"/>
          <p:cNvSpPr/>
          <p:nvPr/>
        </p:nvSpPr>
        <p:spPr>
          <a:xfrm>
            <a:off x="2221635" y="4557363"/>
            <a:ext cx="4561087" cy="965643"/>
          </a:xfrm>
          <a:prstGeom prst="homePlate">
            <a:avLst>
              <a:gd name="adj" fmla="val 50000"/>
            </a:avLst>
          </a:prstGeom>
          <a:gradFill>
            <a:gsLst>
              <a:gs pos="0">
                <a:srgbClr val="B7E89D"/>
              </a:gs>
              <a:gs pos="100000">
                <a:srgbClr val="62BA45"/>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latin typeface="Calibri"/>
                <a:ea typeface="Calibri"/>
                <a:cs typeface="Calibri"/>
                <a:sym typeface="Calibri"/>
              </a:rPr>
              <a:t>4. </a:t>
            </a:r>
            <a:r>
              <a:rPr lang="en-US" sz="2000" b="0" i="0" u="none" strike="noStrike" cap="none" dirty="0" err="1">
                <a:latin typeface="Calibri"/>
                <a:ea typeface="Calibri"/>
                <a:cs typeface="Calibri"/>
                <a:sym typeface="Calibri"/>
              </a:rPr>
              <a:t>Aspecte</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tehnice</a:t>
            </a:r>
            <a:r>
              <a:rPr lang="en-US" sz="2000" b="0" i="0" u="none" strike="noStrike" cap="none" dirty="0">
                <a:latin typeface="Calibri"/>
                <a:ea typeface="Calibri"/>
                <a:cs typeface="Calibri"/>
                <a:sym typeface="Calibri"/>
              </a:rPr>
              <a:t> legate de</a:t>
            </a:r>
            <a:endParaRPr sz="2000" b="0" i="0" u="none" strike="noStrike" cap="none" dirty="0">
              <a:latin typeface="Calibri"/>
              <a:ea typeface="Calibri"/>
              <a:cs typeface="Calibri"/>
              <a:sym typeface="Calibri"/>
            </a:endParaRPr>
          </a:p>
          <a:p>
            <a:pPr marL="0" marR="0" lvl="0" indent="0" algn="l" rtl="0">
              <a:spcBef>
                <a:spcPts val="0"/>
              </a:spcBef>
              <a:spcAft>
                <a:spcPts val="0"/>
              </a:spcAft>
              <a:buNone/>
            </a:pPr>
            <a:r>
              <a:rPr lang="en-US" sz="2000" b="0" i="0" u="none" strike="noStrike" cap="none" dirty="0" err="1">
                <a:latin typeface="Calibri"/>
                <a:ea typeface="Calibri"/>
                <a:cs typeface="Calibri"/>
                <a:sym typeface="Calibri"/>
              </a:rPr>
              <a:t>propunerile</a:t>
            </a:r>
            <a:r>
              <a:rPr lang="en-US" sz="2000" b="0" i="0" u="none" strike="noStrike" cap="none" dirty="0">
                <a:latin typeface="Calibri"/>
                <a:ea typeface="Calibri"/>
                <a:cs typeface="Calibri"/>
                <a:sym typeface="Calibri"/>
              </a:rPr>
              <a:t> Horizon 2020</a:t>
            </a:r>
            <a:endParaRPr sz="2000" b="0" i="0" u="none" strike="noStrike" cap="none" dirty="0">
              <a:latin typeface="Calibri"/>
              <a:ea typeface="Calibri"/>
              <a:cs typeface="Calibri"/>
              <a:sym typeface="Calibri"/>
            </a:endParaRPr>
          </a:p>
        </p:txBody>
      </p:sp>
      <p:grpSp>
        <p:nvGrpSpPr>
          <p:cNvPr id="12" name="Google Shape;122;p2"/>
          <p:cNvGrpSpPr/>
          <p:nvPr/>
        </p:nvGrpSpPr>
        <p:grpSpPr>
          <a:xfrm>
            <a:off x="6422226" y="2354842"/>
            <a:ext cx="906228" cy="906228"/>
            <a:chOff x="4103149" y="2711930"/>
            <a:chExt cx="906228" cy="906228"/>
          </a:xfrm>
        </p:grpSpPr>
        <p:sp>
          <p:nvSpPr>
            <p:cNvPr id="13" name="Google Shape;123;p2"/>
            <p:cNvSpPr/>
            <p:nvPr/>
          </p:nvSpPr>
          <p:spPr>
            <a:xfrm rot="-2700000">
              <a:off x="4235863" y="2844644"/>
              <a:ext cx="640800" cy="640800"/>
            </a:xfrm>
            <a:prstGeom prst="roundRect">
              <a:avLst>
                <a:gd name="adj" fmla="val 10715"/>
              </a:avLst>
            </a:prstGeom>
            <a:solidFill>
              <a:srgbClr val="AF8C13"/>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14" name="Google Shape;124;p2"/>
            <p:cNvSpPr/>
            <p:nvPr/>
          </p:nvSpPr>
          <p:spPr>
            <a:xfrm rot="-2700000">
              <a:off x="4295536" y="2904318"/>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15" name="Google Shape;125;p2"/>
          <p:cNvSpPr txBox="1"/>
          <p:nvPr/>
        </p:nvSpPr>
        <p:spPr>
          <a:xfrm>
            <a:off x="6422226" y="2638751"/>
            <a:ext cx="8541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3"/>
              </a:buClr>
              <a:buSzPts val="1600"/>
              <a:buFont typeface="Trebuchet MS"/>
              <a:buNone/>
            </a:pPr>
            <a:r>
              <a:rPr lang="en-US" sz="1600" b="1" i="0" u="none" strike="noStrike" cap="none">
                <a:solidFill>
                  <a:schemeClr val="accent3"/>
                </a:solidFill>
                <a:latin typeface="Trebuchet MS"/>
                <a:ea typeface="Trebuchet MS"/>
                <a:cs typeface="Trebuchet MS"/>
                <a:sym typeface="Trebuchet MS"/>
              </a:rPr>
              <a:t>12:30</a:t>
            </a:r>
            <a:endParaRPr sz="1600" b="1" i="0" u="none" strike="noStrike" cap="none">
              <a:solidFill>
                <a:schemeClr val="accent3"/>
              </a:solidFill>
              <a:latin typeface="Trebuchet MS"/>
              <a:ea typeface="Trebuchet MS"/>
              <a:cs typeface="Trebuchet MS"/>
              <a:sym typeface="Trebuchet MS"/>
            </a:endParaRPr>
          </a:p>
        </p:txBody>
      </p:sp>
      <p:grpSp>
        <p:nvGrpSpPr>
          <p:cNvPr id="16" name="Google Shape;126;p2"/>
          <p:cNvGrpSpPr/>
          <p:nvPr/>
        </p:nvGrpSpPr>
        <p:grpSpPr>
          <a:xfrm>
            <a:off x="5780475" y="4566966"/>
            <a:ext cx="906228" cy="906228"/>
            <a:chOff x="4103149" y="4999604"/>
            <a:chExt cx="906228" cy="906228"/>
          </a:xfrm>
        </p:grpSpPr>
        <p:sp>
          <p:nvSpPr>
            <p:cNvPr id="17" name="Google Shape;127;p2"/>
            <p:cNvSpPr/>
            <p:nvPr/>
          </p:nvSpPr>
          <p:spPr>
            <a:xfrm rot="-2700000">
              <a:off x="4235863" y="5132318"/>
              <a:ext cx="640800" cy="640800"/>
            </a:xfrm>
            <a:prstGeom prst="roundRect">
              <a:avLst>
                <a:gd name="adj" fmla="val 10715"/>
              </a:avLst>
            </a:prstGeom>
            <a:solidFill>
              <a:srgbClr val="6C911C"/>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18" name="Google Shape;128;p2"/>
            <p:cNvSpPr/>
            <p:nvPr/>
          </p:nvSpPr>
          <p:spPr>
            <a:xfrm rot="-2700000">
              <a:off x="4295536" y="5191992"/>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19" name="Google Shape;129;p2"/>
          <p:cNvSpPr txBox="1"/>
          <p:nvPr/>
        </p:nvSpPr>
        <p:spPr>
          <a:xfrm>
            <a:off x="5835490" y="4843761"/>
            <a:ext cx="7962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1"/>
              </a:buClr>
              <a:buSzPts val="1600"/>
              <a:buFont typeface="Trebuchet MS"/>
              <a:buNone/>
            </a:pPr>
            <a:r>
              <a:rPr lang="en-US" sz="1600" b="1" i="0" u="none" strike="noStrike" cap="none">
                <a:solidFill>
                  <a:schemeClr val="accent1"/>
                </a:solidFill>
                <a:latin typeface="Trebuchet MS"/>
                <a:ea typeface="Trebuchet MS"/>
                <a:cs typeface="Trebuchet MS"/>
                <a:sym typeface="Trebuchet MS"/>
              </a:rPr>
              <a:t>13:30</a:t>
            </a:r>
            <a:endParaRPr sz="1600" b="1" i="0" u="none" strike="noStrike" cap="none">
              <a:solidFill>
                <a:schemeClr val="accent1"/>
              </a:solidFill>
              <a:latin typeface="Trebuchet MS"/>
              <a:ea typeface="Trebuchet MS"/>
              <a:cs typeface="Trebuchet MS"/>
              <a:sym typeface="Trebuchet MS"/>
            </a:endParaRPr>
          </a:p>
        </p:txBody>
      </p:sp>
      <p:grpSp>
        <p:nvGrpSpPr>
          <p:cNvPr id="20" name="Google Shape;130;p2"/>
          <p:cNvGrpSpPr/>
          <p:nvPr/>
        </p:nvGrpSpPr>
        <p:grpSpPr>
          <a:xfrm>
            <a:off x="7869990" y="3447053"/>
            <a:ext cx="906228" cy="906228"/>
            <a:chOff x="4103149" y="3855767"/>
            <a:chExt cx="906228" cy="906228"/>
          </a:xfrm>
        </p:grpSpPr>
        <p:sp>
          <p:nvSpPr>
            <p:cNvPr id="21" name="Google Shape;131;p2"/>
            <p:cNvSpPr/>
            <p:nvPr/>
          </p:nvSpPr>
          <p:spPr>
            <a:xfrm rot="-2700000">
              <a:off x="4235863" y="3988481"/>
              <a:ext cx="640800" cy="640800"/>
            </a:xfrm>
            <a:prstGeom prst="roundRect">
              <a:avLst>
                <a:gd name="adj" fmla="val 10715"/>
              </a:avLst>
            </a:prstGeom>
            <a:solidFill>
              <a:srgbClr val="3F7818"/>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22" name="Google Shape;132;p2"/>
            <p:cNvSpPr/>
            <p:nvPr/>
          </p:nvSpPr>
          <p:spPr>
            <a:xfrm rot="-2700000">
              <a:off x="4295536" y="4048155"/>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23" name="Google Shape;133;p2"/>
          <p:cNvSpPr txBox="1"/>
          <p:nvPr/>
        </p:nvSpPr>
        <p:spPr>
          <a:xfrm>
            <a:off x="7869051" y="3730966"/>
            <a:ext cx="9081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2"/>
              </a:buClr>
              <a:buSzPts val="1600"/>
              <a:buFont typeface="Trebuchet MS"/>
              <a:buNone/>
            </a:pPr>
            <a:r>
              <a:rPr lang="en-US" sz="1600" b="1" i="0" u="none" strike="noStrike" cap="none">
                <a:solidFill>
                  <a:schemeClr val="accent2"/>
                </a:solidFill>
                <a:latin typeface="Trebuchet MS"/>
                <a:ea typeface="Trebuchet MS"/>
                <a:cs typeface="Trebuchet MS"/>
                <a:sym typeface="Trebuchet MS"/>
              </a:rPr>
              <a:t>13:00</a:t>
            </a:r>
            <a:endParaRPr sz="1600" b="1" i="0" u="none" strike="noStrike" cap="none">
              <a:solidFill>
                <a:schemeClr val="accent2"/>
              </a:solidFill>
              <a:latin typeface="Trebuchet MS"/>
              <a:ea typeface="Trebuchet MS"/>
              <a:cs typeface="Trebuchet MS"/>
              <a:sym typeface="Trebuchet MS"/>
            </a:endParaRPr>
          </a:p>
        </p:txBody>
      </p:sp>
      <p:sp>
        <p:nvSpPr>
          <p:cNvPr id="24" name="Google Shape;134;p2"/>
          <p:cNvSpPr/>
          <p:nvPr/>
        </p:nvSpPr>
        <p:spPr>
          <a:xfrm>
            <a:off x="4359382" y="5656760"/>
            <a:ext cx="4296300" cy="964800"/>
          </a:xfrm>
          <a:prstGeom prst="homePlate">
            <a:avLst>
              <a:gd name="adj" fmla="val 50000"/>
            </a:avLst>
          </a:prstGeom>
          <a:gradFill>
            <a:gsLst>
              <a:gs pos="0">
                <a:srgbClr val="D0E07F"/>
              </a:gs>
              <a:gs pos="100000">
                <a:srgbClr val="8DA63C"/>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latin typeface="Calibri"/>
                <a:ea typeface="Calibri"/>
                <a:cs typeface="Calibri"/>
                <a:sym typeface="Calibri"/>
              </a:rPr>
              <a:t>5. </a:t>
            </a:r>
            <a:r>
              <a:rPr lang="en-US" sz="2000" b="0" i="0" u="none" strike="noStrike" cap="none" dirty="0" err="1">
                <a:latin typeface="Calibri"/>
                <a:ea typeface="Calibri"/>
                <a:cs typeface="Calibri"/>
                <a:sym typeface="Calibri"/>
              </a:rPr>
              <a:t>Instrumente</a:t>
            </a:r>
            <a:r>
              <a:rPr lang="en-US" sz="2000" b="0" i="0" u="none" strike="noStrike" cap="none" dirty="0">
                <a:latin typeface="Calibri"/>
                <a:ea typeface="Calibri"/>
                <a:cs typeface="Calibri"/>
                <a:sym typeface="Calibri"/>
              </a:rPr>
              <a:t> de </a:t>
            </a:r>
            <a:r>
              <a:rPr lang="en-US" sz="2000" b="0" i="0" u="none" strike="noStrike" cap="none" dirty="0" err="1">
                <a:latin typeface="Calibri"/>
                <a:ea typeface="Calibri"/>
                <a:cs typeface="Calibri"/>
                <a:sym typeface="Calibri"/>
              </a:rPr>
              <a:t>informare</a:t>
            </a:r>
            <a:endParaRPr sz="2000" b="0" i="0" u="none" strike="noStrike" cap="none" dirty="0">
              <a:latin typeface="Calibri"/>
              <a:ea typeface="Calibri"/>
              <a:cs typeface="Calibri"/>
              <a:sym typeface="Calibri"/>
            </a:endParaRPr>
          </a:p>
          <a:p>
            <a:pPr marL="0" marR="0" lvl="0" indent="0" algn="l" rtl="0">
              <a:spcBef>
                <a:spcPts val="0"/>
              </a:spcBef>
              <a:spcAft>
                <a:spcPts val="0"/>
              </a:spcAft>
              <a:buNone/>
            </a:pPr>
            <a:r>
              <a:rPr lang="en-US" sz="2000" b="0" i="0" u="none" strike="noStrike" cap="none" dirty="0" err="1">
                <a:latin typeface="Calibri"/>
                <a:ea typeface="Calibri"/>
                <a:cs typeface="Calibri"/>
                <a:sym typeface="Calibri"/>
              </a:rPr>
              <a:t>în</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contextul</a:t>
            </a:r>
            <a:r>
              <a:rPr lang="en-US" sz="2000" b="0" i="0" u="none" strike="noStrike" cap="none" dirty="0">
                <a:latin typeface="Calibri"/>
                <a:ea typeface="Calibri"/>
                <a:cs typeface="Calibri"/>
                <a:sym typeface="Calibri"/>
              </a:rPr>
              <a:t> Green Deal</a:t>
            </a:r>
            <a:endParaRPr sz="2000" b="0" i="0" u="none" strike="noStrike" cap="none" dirty="0">
              <a:latin typeface="Calibri"/>
              <a:ea typeface="Calibri"/>
              <a:cs typeface="Calibri"/>
              <a:sym typeface="Calibri"/>
            </a:endParaRPr>
          </a:p>
        </p:txBody>
      </p:sp>
      <p:grpSp>
        <p:nvGrpSpPr>
          <p:cNvPr id="25" name="Google Shape;135;p2"/>
          <p:cNvGrpSpPr/>
          <p:nvPr/>
        </p:nvGrpSpPr>
        <p:grpSpPr>
          <a:xfrm>
            <a:off x="7638072" y="5673108"/>
            <a:ext cx="906228" cy="906228"/>
            <a:chOff x="4103149" y="3855767"/>
            <a:chExt cx="906228" cy="906228"/>
          </a:xfrm>
        </p:grpSpPr>
        <p:sp>
          <p:nvSpPr>
            <p:cNvPr id="26" name="Google Shape;136;p2"/>
            <p:cNvSpPr/>
            <p:nvPr/>
          </p:nvSpPr>
          <p:spPr>
            <a:xfrm rot="-2700000">
              <a:off x="4235863" y="3988481"/>
              <a:ext cx="640800" cy="640800"/>
            </a:xfrm>
            <a:prstGeom prst="roundRect">
              <a:avLst>
                <a:gd name="adj" fmla="val 10715"/>
              </a:avLst>
            </a:prstGeom>
            <a:solidFill>
              <a:srgbClr val="3F7818"/>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27" name="Google Shape;137;p2"/>
            <p:cNvSpPr/>
            <p:nvPr/>
          </p:nvSpPr>
          <p:spPr>
            <a:xfrm rot="-2700000">
              <a:off x="4295536" y="4048155"/>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28" name="Google Shape;138;p2"/>
          <p:cNvSpPr txBox="1"/>
          <p:nvPr/>
        </p:nvSpPr>
        <p:spPr>
          <a:xfrm>
            <a:off x="7637143" y="5954946"/>
            <a:ext cx="9081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2"/>
              </a:buClr>
              <a:buSzPts val="1600"/>
              <a:buFont typeface="Trebuchet MS"/>
              <a:buNone/>
            </a:pPr>
            <a:r>
              <a:rPr lang="en-US" sz="1600" b="1" i="0" u="none" strike="noStrike" cap="none">
                <a:solidFill>
                  <a:schemeClr val="accent2"/>
                </a:solidFill>
                <a:latin typeface="Trebuchet MS"/>
                <a:ea typeface="Trebuchet MS"/>
                <a:cs typeface="Trebuchet MS"/>
                <a:sym typeface="Trebuchet MS"/>
              </a:rPr>
              <a:t>14:00</a:t>
            </a:r>
            <a:endParaRPr sz="1600" b="1" i="0" u="none" strike="noStrike" cap="none">
              <a:solidFill>
                <a:schemeClr val="accent2"/>
              </a:solidFill>
              <a:latin typeface="Trebuchet MS"/>
              <a:ea typeface="Trebuchet MS"/>
              <a:cs typeface="Trebuchet MS"/>
              <a:sym typeface="Trebuchet MS"/>
            </a:endParaRPr>
          </a:p>
        </p:txBody>
      </p:sp>
      <p:sp>
        <p:nvSpPr>
          <p:cNvPr id="29" name="Google Shape;139;p2"/>
          <p:cNvSpPr txBox="1"/>
          <p:nvPr/>
        </p:nvSpPr>
        <p:spPr>
          <a:xfrm>
            <a:off x="818529" y="1409082"/>
            <a:ext cx="37251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latin typeface="Calibri"/>
                <a:ea typeface="Calibri"/>
                <a:cs typeface="Calibri"/>
                <a:sym typeface="Calibri"/>
              </a:rPr>
              <a:t>Agenda </a:t>
            </a:r>
            <a:r>
              <a:rPr lang="en-US" sz="2400" b="0" i="0" u="none" strike="noStrike" cap="none" dirty="0" err="1">
                <a:latin typeface="Calibri"/>
                <a:ea typeface="Calibri"/>
                <a:cs typeface="Calibri"/>
                <a:sym typeface="Calibri"/>
              </a:rPr>
              <a:t>evenimentului</a:t>
            </a:r>
            <a:r>
              <a:rPr lang="en-US" sz="2400" b="0" i="0" u="none" strike="noStrike" cap="none" dirty="0">
                <a:latin typeface="Calibri"/>
                <a:ea typeface="Calibri"/>
                <a:cs typeface="Calibri"/>
                <a:sym typeface="Calibri"/>
              </a:rPr>
              <a:t>:</a:t>
            </a:r>
            <a:endParaRPr sz="1400" b="0" i="0" u="none" strike="noStrike" cap="none"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Arial"/>
              <a:buNone/>
            </a:pPr>
            <a:endParaRPr sz="1200" b="0" i="0" u="none" strike="noStrike" cap="none" dirty="0">
              <a:solidFill>
                <a:srgbClr val="595959"/>
              </a:solidFill>
              <a:latin typeface="Trebuchet MS"/>
              <a:ea typeface="Trebuchet MS"/>
              <a:cs typeface="Trebuchet MS"/>
              <a:sym typeface="Trebuchet MS"/>
            </a:endParaRPr>
          </a:p>
        </p:txBody>
      </p:sp>
    </p:spTree>
    <p:extLst>
      <p:ext uri="{BB962C8B-B14F-4D97-AF65-F5344CB8AC3E}">
        <p14:creationId xmlns:p14="http://schemas.microsoft.com/office/powerpoint/2010/main" val="1435955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057400"/>
            <a:ext cx="10920554" cy="2800767"/>
          </a:xfrm>
          <a:prstGeom prst="rect">
            <a:avLst/>
          </a:prstGeom>
          <a:noFill/>
        </p:spPr>
        <p:txBody>
          <a:bodyPr wrap="none" lIns="91440" tIns="45720" rIns="91440" bIns="45720">
            <a:spAutoFit/>
          </a:bodyPr>
          <a:lstStyle/>
          <a:p>
            <a:pPr algn="ctr"/>
            <a:r>
              <a:rPr lang="ro-RO" sz="44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Secțiunea 2</a:t>
            </a:r>
          </a:p>
          <a:p>
            <a:pPr algn="ctr"/>
            <a:r>
              <a:rPr lang="ro-RO" sz="44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Prezentarea generală a European Green Deal</a:t>
            </a:r>
            <a:r>
              <a:rPr lang="en-US" sz="44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ro-RO" sz="44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și</a:t>
            </a:r>
          </a:p>
          <a:p>
            <a:pPr algn="ctr"/>
            <a:r>
              <a:rPr lang="ro-RO" sz="44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apelului Orizont 2020 Green Deal</a:t>
            </a:r>
            <a:endParaRPr lang="en-US" sz="44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endParaRPr lang="en-US" sz="44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2920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4"/>
          <p:cNvSpPr txBox="1"/>
          <p:nvPr/>
        </p:nvSpPr>
        <p:spPr>
          <a:xfrm>
            <a:off x="10160712" y="3138966"/>
            <a:ext cx="20304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B5394"/>
              </a:buClr>
              <a:buSzPts val="2400"/>
              <a:buFont typeface="Calibri"/>
              <a:buNone/>
            </a:pPr>
            <a:r>
              <a:rPr lang="en-US" sz="2400" b="1" dirty="0" err="1">
                <a:solidFill>
                  <a:schemeClr val="accent1"/>
                </a:solidFill>
                <a:latin typeface="Calibri"/>
                <a:ea typeface="Calibri"/>
                <a:cs typeface="Calibri"/>
                <a:sym typeface="Calibri"/>
              </a:rPr>
              <a:t>Obiectivele</a:t>
            </a:r>
            <a:r>
              <a:rPr lang="en-US" sz="2400" b="1" dirty="0">
                <a:solidFill>
                  <a:schemeClr val="accent1"/>
                </a:solidFill>
                <a:latin typeface="Calibri"/>
                <a:ea typeface="Calibri"/>
                <a:cs typeface="Calibri"/>
                <a:sym typeface="Calibri"/>
              </a:rPr>
              <a:t> Green Deal</a:t>
            </a:r>
            <a:endParaRPr sz="2400" b="1" dirty="0">
              <a:solidFill>
                <a:schemeClr val="accent1"/>
              </a:solidFill>
              <a:latin typeface="Calibri"/>
              <a:ea typeface="Calibri"/>
              <a:cs typeface="Calibri"/>
              <a:sym typeface="Calibri"/>
            </a:endParaRPr>
          </a:p>
        </p:txBody>
      </p:sp>
      <p:pic>
        <p:nvPicPr>
          <p:cNvPr id="265" name="Google Shape;265;p14"/>
          <p:cNvPicPr preferRelativeResize="0"/>
          <p:nvPr/>
        </p:nvPicPr>
        <p:blipFill rotWithShape="1">
          <a:blip r:embed="rId3">
            <a:alphaModFix/>
          </a:blip>
          <a:srcRect/>
          <a:stretch/>
        </p:blipFill>
        <p:spPr>
          <a:xfrm>
            <a:off x="2911268" y="1372596"/>
            <a:ext cx="827221" cy="827221"/>
          </a:xfrm>
          <a:prstGeom prst="rect">
            <a:avLst/>
          </a:prstGeom>
          <a:noFill/>
          <a:ln>
            <a:noFill/>
          </a:ln>
        </p:spPr>
      </p:pic>
      <p:pic>
        <p:nvPicPr>
          <p:cNvPr id="266" name="Google Shape;266;p14"/>
          <p:cNvPicPr preferRelativeResize="0"/>
          <p:nvPr/>
        </p:nvPicPr>
        <p:blipFill rotWithShape="1">
          <a:blip r:embed="rId4">
            <a:alphaModFix/>
          </a:blip>
          <a:srcRect/>
          <a:stretch/>
        </p:blipFill>
        <p:spPr>
          <a:xfrm>
            <a:off x="606783" y="4906522"/>
            <a:ext cx="769101" cy="769101"/>
          </a:xfrm>
          <a:prstGeom prst="rect">
            <a:avLst/>
          </a:prstGeom>
          <a:noFill/>
          <a:ln>
            <a:noFill/>
          </a:ln>
        </p:spPr>
      </p:pic>
      <p:pic>
        <p:nvPicPr>
          <p:cNvPr id="267" name="Google Shape;267;p14"/>
          <p:cNvPicPr preferRelativeResize="0"/>
          <p:nvPr/>
        </p:nvPicPr>
        <p:blipFill rotWithShape="1">
          <a:blip r:embed="rId5">
            <a:alphaModFix/>
          </a:blip>
          <a:srcRect/>
          <a:stretch/>
        </p:blipFill>
        <p:spPr>
          <a:xfrm>
            <a:off x="6705733" y="1372596"/>
            <a:ext cx="853919" cy="853919"/>
          </a:xfrm>
          <a:prstGeom prst="rect">
            <a:avLst/>
          </a:prstGeom>
          <a:noFill/>
          <a:ln>
            <a:noFill/>
          </a:ln>
        </p:spPr>
      </p:pic>
      <p:pic>
        <p:nvPicPr>
          <p:cNvPr id="268" name="Google Shape;268;p14"/>
          <p:cNvPicPr preferRelativeResize="0"/>
          <p:nvPr/>
        </p:nvPicPr>
        <p:blipFill rotWithShape="1">
          <a:blip r:embed="rId6">
            <a:alphaModFix/>
          </a:blip>
          <a:srcRect/>
          <a:stretch/>
        </p:blipFill>
        <p:spPr>
          <a:xfrm>
            <a:off x="5033627" y="4905998"/>
            <a:ext cx="804063" cy="769625"/>
          </a:xfrm>
          <a:prstGeom prst="rect">
            <a:avLst/>
          </a:prstGeom>
          <a:noFill/>
          <a:ln>
            <a:noFill/>
          </a:ln>
        </p:spPr>
      </p:pic>
      <p:grpSp>
        <p:nvGrpSpPr>
          <p:cNvPr id="269" name="Google Shape;269;p14"/>
          <p:cNvGrpSpPr/>
          <p:nvPr/>
        </p:nvGrpSpPr>
        <p:grpSpPr>
          <a:xfrm>
            <a:off x="0" y="1099305"/>
            <a:ext cx="10341259" cy="5001850"/>
            <a:chOff x="0" y="-30775"/>
            <a:chExt cx="10341259" cy="5001850"/>
          </a:xfrm>
        </p:grpSpPr>
        <p:sp>
          <p:nvSpPr>
            <p:cNvPr id="270" name="Google Shape;270;p14"/>
            <p:cNvSpPr/>
            <p:nvPr/>
          </p:nvSpPr>
          <p:spPr>
            <a:xfrm>
              <a:off x="0" y="-30775"/>
              <a:ext cx="10341259" cy="5001850"/>
            </a:xfrm>
            <a:prstGeom prst="rightArrow">
              <a:avLst>
                <a:gd name="adj1" fmla="val 50000"/>
                <a:gd name="adj2" fmla="val 50000"/>
              </a:avLst>
            </a:prstGeom>
            <a:gradFill>
              <a:gsLst>
                <a:gs pos="0">
                  <a:srgbClr val="FFFEFE"/>
                </a:gs>
                <a:gs pos="100000">
                  <a:srgbClr val="A2B2C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2176624" y="1146983"/>
              <a:ext cx="2296487" cy="1314123"/>
            </a:xfrm>
            <a:prstGeom prst="roundRect">
              <a:avLst>
                <a:gd name="adj" fmla="val 16667"/>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txBox="1"/>
            <p:nvPr/>
          </p:nvSpPr>
          <p:spPr>
            <a:xfrm>
              <a:off x="2240774" y="1211133"/>
              <a:ext cx="2168187" cy="118582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dirty="0" err="1">
                  <a:solidFill>
                    <a:schemeClr val="lt1"/>
                  </a:solidFill>
                  <a:latin typeface="Calibri"/>
                  <a:ea typeface="Calibri"/>
                  <a:cs typeface="Calibri"/>
                  <a:sym typeface="Calibri"/>
                </a:rPr>
                <a:t>Adaptarea</a:t>
              </a:r>
              <a:r>
                <a:rPr lang="en-US" sz="1800" dirty="0">
                  <a:solidFill>
                    <a:schemeClr val="lt1"/>
                  </a:solidFill>
                  <a:latin typeface="Calibri"/>
                  <a:ea typeface="Calibri"/>
                  <a:cs typeface="Calibri"/>
                  <a:sym typeface="Calibri"/>
                </a:rPr>
                <a:t> la </a:t>
              </a:r>
              <a:r>
                <a:rPr lang="en-US" sz="1800" dirty="0" err="1">
                  <a:solidFill>
                    <a:schemeClr val="lt1"/>
                  </a:solidFill>
                  <a:latin typeface="Calibri"/>
                  <a:ea typeface="Calibri"/>
                  <a:cs typeface="Calibri"/>
                  <a:sym typeface="Calibri"/>
                </a:rPr>
                <a:t>schimbările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climatice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transformare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societală</a:t>
              </a:r>
              <a:endParaRPr sz="1800" dirty="0">
                <a:solidFill>
                  <a:schemeClr val="lt1"/>
                </a:solidFill>
                <a:latin typeface="Century Gothic"/>
                <a:ea typeface="Century Gothic"/>
                <a:cs typeface="Century Gothic"/>
                <a:sym typeface="Century Gothic"/>
              </a:endParaRPr>
            </a:p>
          </p:txBody>
        </p:sp>
        <p:sp>
          <p:nvSpPr>
            <p:cNvPr id="273" name="Google Shape;273;p14"/>
            <p:cNvSpPr/>
            <p:nvPr/>
          </p:nvSpPr>
          <p:spPr>
            <a:xfrm>
              <a:off x="31702" y="2367515"/>
              <a:ext cx="2296487" cy="1348575"/>
            </a:xfrm>
            <a:prstGeom prst="roundRect">
              <a:avLst>
                <a:gd name="adj" fmla="val 16667"/>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txBox="1"/>
            <p:nvPr/>
          </p:nvSpPr>
          <p:spPr>
            <a:xfrm>
              <a:off x="54966" y="2386678"/>
              <a:ext cx="2164823" cy="121691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Sol sănătos - alimente mai sănătoase pentru Europa</a:t>
              </a:r>
              <a:endParaRPr sz="1800">
                <a:solidFill>
                  <a:schemeClr val="lt1"/>
                </a:solidFill>
                <a:latin typeface="Century Gothic"/>
                <a:ea typeface="Century Gothic"/>
                <a:cs typeface="Century Gothic"/>
                <a:sym typeface="Century Gothic"/>
              </a:endParaRPr>
            </a:p>
          </p:txBody>
        </p:sp>
        <p:sp>
          <p:nvSpPr>
            <p:cNvPr id="275" name="Google Shape;275;p14"/>
            <p:cNvSpPr/>
            <p:nvPr/>
          </p:nvSpPr>
          <p:spPr>
            <a:xfrm>
              <a:off x="6322964" y="1146983"/>
              <a:ext cx="2296487" cy="1306254"/>
            </a:xfrm>
            <a:prstGeom prst="roundRect">
              <a:avLst>
                <a:gd name="adj" fmla="val 16667"/>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txBox="1"/>
            <p:nvPr/>
          </p:nvSpPr>
          <p:spPr>
            <a:xfrm>
              <a:off x="6386730" y="1210749"/>
              <a:ext cx="2168955" cy="117872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Europa neutră din punct de vedere climatic - orașe inteligente</a:t>
              </a:r>
              <a:endParaRPr sz="1800">
                <a:solidFill>
                  <a:schemeClr val="lt1"/>
                </a:solidFill>
                <a:latin typeface="Century Gothic"/>
                <a:ea typeface="Century Gothic"/>
                <a:cs typeface="Century Gothic"/>
                <a:sym typeface="Century Gothic"/>
              </a:endParaRPr>
            </a:p>
          </p:txBody>
        </p:sp>
        <p:sp>
          <p:nvSpPr>
            <p:cNvPr id="277" name="Google Shape;277;p14"/>
            <p:cNvSpPr/>
            <p:nvPr/>
          </p:nvSpPr>
          <p:spPr>
            <a:xfrm>
              <a:off x="4287416" y="2436584"/>
              <a:ext cx="2296487" cy="1275571"/>
            </a:xfrm>
            <a:prstGeom prst="roundRect">
              <a:avLst>
                <a:gd name="adj" fmla="val 16667"/>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txBox="1"/>
            <p:nvPr/>
          </p:nvSpPr>
          <p:spPr>
            <a:xfrm>
              <a:off x="4341945" y="2517000"/>
              <a:ext cx="2171951" cy="115103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dirty="0" err="1">
                  <a:solidFill>
                    <a:schemeClr val="lt1"/>
                  </a:solidFill>
                  <a:latin typeface="Calibri"/>
                  <a:ea typeface="Calibri"/>
                  <a:cs typeface="Calibri"/>
                  <a:sym typeface="Calibri"/>
                </a:rPr>
                <a:t>Oceane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mări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râuri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și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lacuri</a:t>
              </a:r>
              <a:r>
                <a:rPr lang="en-US" sz="1800" dirty="0">
                  <a:solidFill>
                    <a:schemeClr val="lt1"/>
                  </a:solidFill>
                  <a:latin typeface="Calibri"/>
                  <a:ea typeface="Calibri"/>
                  <a:cs typeface="Calibri"/>
                  <a:sym typeface="Calibri"/>
                </a:rPr>
                <a:t> curate</a:t>
              </a:r>
              <a:endParaRPr sz="1800" dirty="0">
                <a:solidFill>
                  <a:schemeClr val="lt1"/>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17882" y="1073278"/>
            <a:ext cx="9505755" cy="3193922"/>
            <a:chOff x="-235603" y="1481415"/>
            <a:chExt cx="9505755" cy="3193922"/>
          </a:xfrm>
        </p:grpSpPr>
        <p:sp>
          <p:nvSpPr>
            <p:cNvPr id="10" name="Freeform 9"/>
            <p:cNvSpPr/>
            <p:nvPr/>
          </p:nvSpPr>
          <p:spPr>
            <a:xfrm>
              <a:off x="6133781" y="1590587"/>
              <a:ext cx="3136371" cy="1542625"/>
            </a:xfrm>
            <a:custGeom>
              <a:avLst/>
              <a:gdLst>
                <a:gd name="connsiteX0" fmla="*/ 0 w 3136371"/>
                <a:gd name="connsiteY0" fmla="*/ 771313 h 1542625"/>
                <a:gd name="connsiteX1" fmla="*/ 1568186 w 3136371"/>
                <a:gd name="connsiteY1" fmla="*/ 0 h 1542625"/>
                <a:gd name="connsiteX2" fmla="*/ 3136372 w 3136371"/>
                <a:gd name="connsiteY2" fmla="*/ 771313 h 1542625"/>
                <a:gd name="connsiteX3" fmla="*/ 1568186 w 3136371"/>
                <a:gd name="connsiteY3" fmla="*/ 1542626 h 1542625"/>
                <a:gd name="connsiteX4" fmla="*/ 0 w 3136371"/>
                <a:gd name="connsiteY4" fmla="*/ 771313 h 154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371" h="1542625">
                  <a:moveTo>
                    <a:pt x="0" y="771313"/>
                  </a:moveTo>
                  <a:cubicBezTo>
                    <a:pt x="0" y="345329"/>
                    <a:pt x="702101" y="0"/>
                    <a:pt x="1568186" y="0"/>
                  </a:cubicBezTo>
                  <a:cubicBezTo>
                    <a:pt x="2434271" y="0"/>
                    <a:pt x="3136372" y="345329"/>
                    <a:pt x="3136372" y="771313"/>
                  </a:cubicBezTo>
                  <a:cubicBezTo>
                    <a:pt x="3136372" y="1197297"/>
                    <a:pt x="2434271" y="1542626"/>
                    <a:pt x="1568186" y="1542626"/>
                  </a:cubicBezTo>
                  <a:cubicBezTo>
                    <a:pt x="702101" y="1542626"/>
                    <a:pt x="0" y="1197297"/>
                    <a:pt x="0" y="771313"/>
                  </a:cubicBez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477091" tIns="243692" rIns="477091" bIns="243692" numCol="1" spcCol="1270" anchor="ctr" anchorCtr="0">
              <a:noAutofit/>
            </a:bodyPr>
            <a:lstStyle/>
            <a:p>
              <a:pPr lvl="0" algn="ctr" defTabSz="622300" rtl="0">
                <a:lnSpc>
                  <a:spcPct val="90000"/>
                </a:lnSpc>
                <a:spcBef>
                  <a:spcPct val="0"/>
                </a:spcBef>
                <a:spcAft>
                  <a:spcPct val="35000"/>
                </a:spcAft>
              </a:pPr>
              <a:r>
                <a:rPr lang="ro-RO" sz="1400" kern="1200" dirty="0">
                  <a:latin typeface="Calibri" panose="020F0502020204030204" pitchFamily="34" charset="0"/>
                  <a:cs typeface="Calibri" panose="020F0502020204030204" pitchFamily="34" charset="0"/>
                </a:rPr>
                <a:t>Europa are de înfruntat </a:t>
              </a:r>
              <a:r>
                <a:rPr lang="vi-VN" sz="1400" kern="1200" dirty="0">
                  <a:latin typeface="Calibri" panose="020F0502020204030204" pitchFamily="34" charset="0"/>
                  <a:cs typeface="Calibri" panose="020F0502020204030204" pitchFamily="34" charset="0"/>
                </a:rPr>
                <a:t>provocările legate de climă și de mediu, care sunt responsabilitatea definitorie a generației noastre. </a:t>
              </a:r>
              <a:endParaRPr lang="en-US" sz="1400" kern="1200" dirty="0">
                <a:latin typeface="Calibri" panose="020F0502020204030204" pitchFamily="34" charset="0"/>
                <a:cs typeface="Calibri" panose="020F0502020204030204" pitchFamily="34" charset="0"/>
              </a:endParaRPr>
            </a:p>
          </p:txBody>
        </p:sp>
        <p:sp>
          <p:nvSpPr>
            <p:cNvPr id="12" name="Freeform 11"/>
            <p:cNvSpPr/>
            <p:nvPr/>
          </p:nvSpPr>
          <p:spPr>
            <a:xfrm>
              <a:off x="4389299" y="2313875"/>
              <a:ext cx="1946580" cy="1374171"/>
            </a:xfrm>
            <a:custGeom>
              <a:avLst/>
              <a:gdLst>
                <a:gd name="connsiteX0" fmla="*/ 0 w 975394"/>
                <a:gd name="connsiteY0" fmla="*/ 487697 h 975394"/>
                <a:gd name="connsiteX1" fmla="*/ 487697 w 975394"/>
                <a:gd name="connsiteY1" fmla="*/ 0 h 975394"/>
                <a:gd name="connsiteX2" fmla="*/ 975394 w 975394"/>
                <a:gd name="connsiteY2" fmla="*/ 487697 h 975394"/>
                <a:gd name="connsiteX3" fmla="*/ 487697 w 975394"/>
                <a:gd name="connsiteY3" fmla="*/ 975394 h 975394"/>
                <a:gd name="connsiteX4" fmla="*/ 0 w 975394"/>
                <a:gd name="connsiteY4" fmla="*/ 487697 h 975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394" h="975394">
                  <a:moveTo>
                    <a:pt x="0" y="487697"/>
                  </a:moveTo>
                  <a:cubicBezTo>
                    <a:pt x="0" y="218349"/>
                    <a:pt x="218349" y="0"/>
                    <a:pt x="487697" y="0"/>
                  </a:cubicBezTo>
                  <a:cubicBezTo>
                    <a:pt x="757045" y="0"/>
                    <a:pt x="975394" y="218349"/>
                    <a:pt x="975394" y="487697"/>
                  </a:cubicBezTo>
                  <a:cubicBezTo>
                    <a:pt x="975394" y="757045"/>
                    <a:pt x="757045" y="975394"/>
                    <a:pt x="487697" y="975394"/>
                  </a:cubicBezTo>
                  <a:cubicBezTo>
                    <a:pt x="218349" y="975394"/>
                    <a:pt x="0" y="757045"/>
                    <a:pt x="0" y="487697"/>
                  </a:cubicBez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53003" tIns="153003" rIns="153003" bIns="153003" numCol="1" spcCol="1270" anchor="ctr" anchorCtr="0">
              <a:noAutofit/>
            </a:bodyPr>
            <a:lstStyle/>
            <a:p>
              <a:pPr lvl="0" algn="ctr" defTabSz="355600">
                <a:lnSpc>
                  <a:spcPct val="90000"/>
                </a:lnSpc>
                <a:spcBef>
                  <a:spcPct val="0"/>
                </a:spcBef>
                <a:spcAft>
                  <a:spcPct val="35000"/>
                </a:spcAft>
              </a:pPr>
              <a:r>
                <a:rPr lang="vi-VN" sz="1400" kern="1200" dirty="0">
                  <a:latin typeface="Calibri" panose="020F0502020204030204" pitchFamily="34" charset="0"/>
                  <a:cs typeface="Calibri" panose="020F0502020204030204" pitchFamily="34" charset="0"/>
                </a:rPr>
                <a:t>Atmosfera se încălzește, iar clima se schimbă tot mai mult de la un an la altul. </a:t>
              </a:r>
              <a:endParaRPr lang="en-US" sz="1400" kern="1200" dirty="0">
                <a:latin typeface="Calibri" panose="020F0502020204030204" pitchFamily="34" charset="0"/>
                <a:cs typeface="Calibri" panose="020F0502020204030204" pitchFamily="34" charset="0"/>
              </a:endParaRPr>
            </a:p>
          </p:txBody>
        </p:sp>
        <p:sp>
          <p:nvSpPr>
            <p:cNvPr id="14" name="Freeform 13"/>
            <p:cNvSpPr/>
            <p:nvPr/>
          </p:nvSpPr>
          <p:spPr>
            <a:xfrm>
              <a:off x="2759892" y="1481415"/>
              <a:ext cx="1946580" cy="1374171"/>
            </a:xfrm>
            <a:custGeom>
              <a:avLst/>
              <a:gdLst>
                <a:gd name="connsiteX0" fmla="*/ 0 w 1474279"/>
                <a:gd name="connsiteY0" fmla="*/ 651710 h 1303419"/>
                <a:gd name="connsiteX1" fmla="*/ 737140 w 1474279"/>
                <a:gd name="connsiteY1" fmla="*/ 0 h 1303419"/>
                <a:gd name="connsiteX2" fmla="*/ 1474280 w 1474279"/>
                <a:gd name="connsiteY2" fmla="*/ 651710 h 1303419"/>
                <a:gd name="connsiteX3" fmla="*/ 737140 w 1474279"/>
                <a:gd name="connsiteY3" fmla="*/ 1303420 h 1303419"/>
                <a:gd name="connsiteX4" fmla="*/ 0 w 1474279"/>
                <a:gd name="connsiteY4" fmla="*/ 651710 h 1303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279" h="1303419">
                  <a:moveTo>
                    <a:pt x="0" y="651710"/>
                  </a:moveTo>
                  <a:cubicBezTo>
                    <a:pt x="0" y="291781"/>
                    <a:pt x="330029" y="0"/>
                    <a:pt x="737140" y="0"/>
                  </a:cubicBezTo>
                  <a:cubicBezTo>
                    <a:pt x="1144251" y="0"/>
                    <a:pt x="1474280" y="291781"/>
                    <a:pt x="1474280" y="651710"/>
                  </a:cubicBezTo>
                  <a:cubicBezTo>
                    <a:pt x="1474280" y="1011639"/>
                    <a:pt x="1144251" y="1303420"/>
                    <a:pt x="737140" y="1303420"/>
                  </a:cubicBezTo>
                  <a:cubicBezTo>
                    <a:pt x="330029" y="1303420"/>
                    <a:pt x="0" y="1011639"/>
                    <a:pt x="0" y="651710"/>
                  </a:cubicBez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231143" tIns="206121" rIns="231143" bIns="206121" numCol="1" spcCol="1270" anchor="ctr" anchorCtr="0">
              <a:noAutofit/>
            </a:bodyPr>
            <a:lstStyle/>
            <a:p>
              <a:pPr lvl="0" algn="ctr" defTabSz="533400" rtl="0">
                <a:lnSpc>
                  <a:spcPct val="90000"/>
                </a:lnSpc>
                <a:spcBef>
                  <a:spcPct val="0"/>
                </a:spcBef>
                <a:spcAft>
                  <a:spcPct val="35000"/>
                </a:spcAft>
              </a:pPr>
              <a:r>
                <a:rPr lang="vi-VN" sz="1400" kern="1200" dirty="0">
                  <a:latin typeface="Calibri" panose="020F0502020204030204" pitchFamily="34" charset="0"/>
                  <a:cs typeface="Calibri" panose="020F0502020204030204" pitchFamily="34" charset="0"/>
                </a:rPr>
                <a:t>Pădurile și oceanele sunt tot mai poluate și </a:t>
              </a:r>
              <a:r>
                <a:rPr lang="ro-RO" sz="1400" kern="1200" dirty="0">
                  <a:latin typeface="Calibri" panose="020F0502020204030204" pitchFamily="34" charset="0"/>
                  <a:cs typeface="Calibri" panose="020F0502020204030204" pitchFamily="34" charset="0"/>
                </a:rPr>
                <a:t>din ce în ce mai </a:t>
              </a:r>
              <a:r>
                <a:rPr lang="vi-VN" sz="1400" kern="1200" dirty="0">
                  <a:latin typeface="Calibri" panose="020F0502020204030204" pitchFamily="34" charset="0"/>
                  <a:cs typeface="Calibri" panose="020F0502020204030204" pitchFamily="34" charset="0"/>
                </a:rPr>
                <a:t>devastate</a:t>
              </a:r>
              <a:r>
                <a:rPr lang="ro-RO" sz="1400" kern="1200" dirty="0">
                  <a:latin typeface="Calibri" panose="020F0502020204030204" pitchFamily="34" charset="0"/>
                  <a:cs typeface="Calibri" panose="020F0502020204030204" pitchFamily="34" charset="0"/>
                </a:rPr>
                <a:t>.</a:t>
              </a:r>
              <a:endParaRPr lang="en-US" sz="1400" kern="1200" dirty="0">
                <a:latin typeface="Calibri" panose="020F0502020204030204" pitchFamily="34" charset="0"/>
                <a:cs typeface="Calibri" panose="020F0502020204030204" pitchFamily="34" charset="0"/>
              </a:endParaRPr>
            </a:p>
          </p:txBody>
        </p:sp>
        <p:sp>
          <p:nvSpPr>
            <p:cNvPr id="16" name="Freeform 15"/>
            <p:cNvSpPr/>
            <p:nvPr/>
          </p:nvSpPr>
          <p:spPr>
            <a:xfrm>
              <a:off x="-235603" y="1975336"/>
              <a:ext cx="3136371" cy="1542625"/>
            </a:xfrm>
            <a:custGeom>
              <a:avLst/>
              <a:gdLst>
                <a:gd name="connsiteX0" fmla="*/ 0 w 3136371"/>
                <a:gd name="connsiteY0" fmla="*/ 771313 h 1542625"/>
                <a:gd name="connsiteX1" fmla="*/ 1568186 w 3136371"/>
                <a:gd name="connsiteY1" fmla="*/ 0 h 1542625"/>
                <a:gd name="connsiteX2" fmla="*/ 3136372 w 3136371"/>
                <a:gd name="connsiteY2" fmla="*/ 771313 h 1542625"/>
                <a:gd name="connsiteX3" fmla="*/ 1568186 w 3136371"/>
                <a:gd name="connsiteY3" fmla="*/ 1542626 h 1542625"/>
                <a:gd name="connsiteX4" fmla="*/ 0 w 3136371"/>
                <a:gd name="connsiteY4" fmla="*/ 771313 h 154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371" h="1542625">
                  <a:moveTo>
                    <a:pt x="0" y="771313"/>
                  </a:moveTo>
                  <a:cubicBezTo>
                    <a:pt x="0" y="345329"/>
                    <a:pt x="702101" y="0"/>
                    <a:pt x="1568186" y="0"/>
                  </a:cubicBezTo>
                  <a:cubicBezTo>
                    <a:pt x="2434271" y="0"/>
                    <a:pt x="3136372" y="345329"/>
                    <a:pt x="3136372" y="771313"/>
                  </a:cubicBezTo>
                  <a:cubicBezTo>
                    <a:pt x="3136372" y="1197297"/>
                    <a:pt x="2434271" y="1542626"/>
                    <a:pt x="1568186" y="1542626"/>
                  </a:cubicBezTo>
                  <a:cubicBezTo>
                    <a:pt x="702101" y="1542626"/>
                    <a:pt x="0" y="1197297"/>
                    <a:pt x="0" y="771313"/>
                  </a:cubicBez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474551" tIns="241152" rIns="474551" bIns="241152" numCol="1" spcCol="1270" anchor="ctr" anchorCtr="0">
              <a:noAutofit/>
            </a:bodyPr>
            <a:lstStyle/>
            <a:p>
              <a:pPr lvl="0" algn="ctr" defTabSz="533400" rtl="0">
                <a:lnSpc>
                  <a:spcPct val="90000"/>
                </a:lnSpc>
                <a:spcBef>
                  <a:spcPct val="0"/>
                </a:spcBef>
                <a:spcAft>
                  <a:spcPct val="35000"/>
                </a:spcAft>
              </a:pPr>
              <a:r>
                <a:rPr lang="vi-VN" sz="1400" kern="1200" dirty="0">
                  <a:latin typeface="Calibri" panose="020F0502020204030204" pitchFamily="34" charset="0"/>
                  <a:cs typeface="Calibri" panose="020F0502020204030204" pitchFamily="34" charset="0"/>
                </a:rPr>
                <a:t>Din cele opt milioane de specii de plante și animale de pe planetă, riscăm să pierdem un milion. </a:t>
              </a:r>
              <a:endParaRPr lang="en-US" sz="1400" kern="1200" dirty="0">
                <a:latin typeface="Calibri" panose="020F0502020204030204" pitchFamily="34" charset="0"/>
                <a:cs typeface="Calibri" panose="020F0502020204030204" pitchFamily="34" charset="0"/>
              </a:endParaRPr>
            </a:p>
          </p:txBody>
        </p:sp>
        <p:sp>
          <p:nvSpPr>
            <p:cNvPr id="17" name="Freeform 16"/>
            <p:cNvSpPr/>
            <p:nvPr/>
          </p:nvSpPr>
          <p:spPr>
            <a:xfrm rot="16200000" flipH="1">
              <a:off x="7008124" y="3688510"/>
              <a:ext cx="1516071" cy="457583"/>
            </a:xfrm>
            <a:custGeom>
              <a:avLst/>
              <a:gdLst>
                <a:gd name="connsiteX0" fmla="*/ 0 w 45720"/>
                <a:gd name="connsiteY0" fmla="*/ 65839 h 329195"/>
                <a:gd name="connsiteX1" fmla="*/ 22860 w 45720"/>
                <a:gd name="connsiteY1" fmla="*/ 65839 h 329195"/>
                <a:gd name="connsiteX2" fmla="*/ 22860 w 45720"/>
                <a:gd name="connsiteY2" fmla="*/ 0 h 329195"/>
                <a:gd name="connsiteX3" fmla="*/ 45720 w 45720"/>
                <a:gd name="connsiteY3" fmla="*/ 164598 h 329195"/>
                <a:gd name="connsiteX4" fmla="*/ 22860 w 45720"/>
                <a:gd name="connsiteY4" fmla="*/ 329195 h 329195"/>
                <a:gd name="connsiteX5" fmla="*/ 22860 w 45720"/>
                <a:gd name="connsiteY5" fmla="*/ 263356 h 329195"/>
                <a:gd name="connsiteX6" fmla="*/ 0 w 45720"/>
                <a:gd name="connsiteY6" fmla="*/ 263356 h 329195"/>
                <a:gd name="connsiteX7" fmla="*/ 0 w 45720"/>
                <a:gd name="connsiteY7" fmla="*/ 65839 h 32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 h="329195">
                  <a:moveTo>
                    <a:pt x="0" y="65839"/>
                  </a:moveTo>
                  <a:lnTo>
                    <a:pt x="22860" y="65839"/>
                  </a:lnTo>
                  <a:lnTo>
                    <a:pt x="22860" y="0"/>
                  </a:lnTo>
                  <a:lnTo>
                    <a:pt x="45720" y="164598"/>
                  </a:lnTo>
                  <a:lnTo>
                    <a:pt x="22860" y="329195"/>
                  </a:lnTo>
                  <a:lnTo>
                    <a:pt x="22860" y="263356"/>
                  </a:lnTo>
                  <a:lnTo>
                    <a:pt x="0" y="263356"/>
                  </a:lnTo>
                  <a:lnTo>
                    <a:pt x="0" y="65839"/>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0" tIns="65838" rIns="13715" bIns="65839" numCol="1" spcCol="1270" anchor="ctr" anchorCtr="0">
              <a:noAutofit/>
            </a:bodyPr>
            <a:lstStyle/>
            <a:p>
              <a:pPr lvl="0" algn="ctr" defTabSz="266700">
                <a:lnSpc>
                  <a:spcPct val="90000"/>
                </a:lnSpc>
                <a:spcBef>
                  <a:spcPct val="0"/>
                </a:spcBef>
                <a:spcAft>
                  <a:spcPct val="35000"/>
                </a:spcAft>
              </a:pPr>
              <a:endParaRPr lang="en-US" sz="600" kern="1200"/>
            </a:p>
          </p:txBody>
        </p:sp>
      </p:grpSp>
      <p:graphicFrame>
        <p:nvGraphicFramePr>
          <p:cNvPr id="7" name="Diagram 6"/>
          <p:cNvGraphicFramePr/>
          <p:nvPr>
            <p:extLst>
              <p:ext uri="{D42A27DB-BD31-4B8C-83A1-F6EECF244321}">
                <p14:modId xmlns:p14="http://schemas.microsoft.com/office/powerpoint/2010/main" val="1494593915"/>
              </p:ext>
            </p:extLst>
          </p:nvPr>
        </p:nvGraphicFramePr>
        <p:xfrm>
          <a:off x="1164986" y="3922100"/>
          <a:ext cx="9142796" cy="271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Freeform 17"/>
          <p:cNvSpPr/>
          <p:nvPr/>
        </p:nvSpPr>
        <p:spPr>
          <a:xfrm rot="16200000" flipH="1">
            <a:off x="1504552" y="3650513"/>
            <a:ext cx="1363029" cy="398461"/>
          </a:xfrm>
          <a:custGeom>
            <a:avLst/>
            <a:gdLst>
              <a:gd name="connsiteX0" fmla="*/ 0 w 45720"/>
              <a:gd name="connsiteY0" fmla="*/ 65839 h 329195"/>
              <a:gd name="connsiteX1" fmla="*/ 22860 w 45720"/>
              <a:gd name="connsiteY1" fmla="*/ 65839 h 329195"/>
              <a:gd name="connsiteX2" fmla="*/ 22860 w 45720"/>
              <a:gd name="connsiteY2" fmla="*/ 0 h 329195"/>
              <a:gd name="connsiteX3" fmla="*/ 45720 w 45720"/>
              <a:gd name="connsiteY3" fmla="*/ 164598 h 329195"/>
              <a:gd name="connsiteX4" fmla="*/ 22860 w 45720"/>
              <a:gd name="connsiteY4" fmla="*/ 329195 h 329195"/>
              <a:gd name="connsiteX5" fmla="*/ 22860 w 45720"/>
              <a:gd name="connsiteY5" fmla="*/ 263356 h 329195"/>
              <a:gd name="connsiteX6" fmla="*/ 0 w 45720"/>
              <a:gd name="connsiteY6" fmla="*/ 263356 h 329195"/>
              <a:gd name="connsiteX7" fmla="*/ 0 w 45720"/>
              <a:gd name="connsiteY7" fmla="*/ 65839 h 32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 h="329195">
                <a:moveTo>
                  <a:pt x="0" y="65839"/>
                </a:moveTo>
                <a:lnTo>
                  <a:pt x="22860" y="65839"/>
                </a:lnTo>
                <a:lnTo>
                  <a:pt x="22860" y="0"/>
                </a:lnTo>
                <a:lnTo>
                  <a:pt x="45720" y="164598"/>
                </a:lnTo>
                <a:lnTo>
                  <a:pt x="22860" y="329195"/>
                </a:lnTo>
                <a:lnTo>
                  <a:pt x="22860" y="263356"/>
                </a:lnTo>
                <a:lnTo>
                  <a:pt x="0" y="263356"/>
                </a:lnTo>
                <a:lnTo>
                  <a:pt x="0" y="65839"/>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0" tIns="65838" rIns="13715" bIns="65839" numCol="1" spcCol="1270" anchor="ctr" anchorCtr="0">
            <a:noAutofit/>
          </a:bodyPr>
          <a:lstStyle/>
          <a:p>
            <a:pPr lvl="0" algn="ctr" defTabSz="266700">
              <a:lnSpc>
                <a:spcPct val="90000"/>
              </a:lnSpc>
              <a:spcBef>
                <a:spcPct val="0"/>
              </a:spcBef>
              <a:spcAft>
                <a:spcPct val="35000"/>
              </a:spcAft>
            </a:pPr>
            <a:endParaRPr lang="en-US" sz="600" kern="1200"/>
          </a:p>
        </p:txBody>
      </p:sp>
      <p:sp>
        <p:nvSpPr>
          <p:cNvPr id="19" name="Freeform 18"/>
          <p:cNvSpPr/>
          <p:nvPr/>
        </p:nvSpPr>
        <p:spPr>
          <a:xfrm rot="16200000" flipH="1">
            <a:off x="5910443" y="3479338"/>
            <a:ext cx="611266" cy="320647"/>
          </a:xfrm>
          <a:custGeom>
            <a:avLst/>
            <a:gdLst>
              <a:gd name="connsiteX0" fmla="*/ 0 w 45720"/>
              <a:gd name="connsiteY0" fmla="*/ 65839 h 329195"/>
              <a:gd name="connsiteX1" fmla="*/ 22860 w 45720"/>
              <a:gd name="connsiteY1" fmla="*/ 65839 h 329195"/>
              <a:gd name="connsiteX2" fmla="*/ 22860 w 45720"/>
              <a:gd name="connsiteY2" fmla="*/ 0 h 329195"/>
              <a:gd name="connsiteX3" fmla="*/ 45720 w 45720"/>
              <a:gd name="connsiteY3" fmla="*/ 164598 h 329195"/>
              <a:gd name="connsiteX4" fmla="*/ 22860 w 45720"/>
              <a:gd name="connsiteY4" fmla="*/ 329195 h 329195"/>
              <a:gd name="connsiteX5" fmla="*/ 22860 w 45720"/>
              <a:gd name="connsiteY5" fmla="*/ 263356 h 329195"/>
              <a:gd name="connsiteX6" fmla="*/ 0 w 45720"/>
              <a:gd name="connsiteY6" fmla="*/ 263356 h 329195"/>
              <a:gd name="connsiteX7" fmla="*/ 0 w 45720"/>
              <a:gd name="connsiteY7" fmla="*/ 65839 h 32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 h="329195">
                <a:moveTo>
                  <a:pt x="0" y="65839"/>
                </a:moveTo>
                <a:lnTo>
                  <a:pt x="22860" y="65839"/>
                </a:lnTo>
                <a:lnTo>
                  <a:pt x="22860" y="0"/>
                </a:lnTo>
                <a:lnTo>
                  <a:pt x="45720" y="164598"/>
                </a:lnTo>
                <a:lnTo>
                  <a:pt x="22860" y="329195"/>
                </a:lnTo>
                <a:lnTo>
                  <a:pt x="22860" y="263356"/>
                </a:lnTo>
                <a:lnTo>
                  <a:pt x="0" y="263356"/>
                </a:lnTo>
                <a:lnTo>
                  <a:pt x="0" y="65839"/>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0" tIns="65838" rIns="13715" bIns="65839" numCol="1" spcCol="1270" anchor="ctr" anchorCtr="0">
            <a:noAutofit/>
          </a:bodyPr>
          <a:lstStyle/>
          <a:p>
            <a:pPr lvl="0" algn="ctr" defTabSz="266700">
              <a:lnSpc>
                <a:spcPct val="90000"/>
              </a:lnSpc>
              <a:spcBef>
                <a:spcPct val="0"/>
              </a:spcBef>
              <a:spcAft>
                <a:spcPct val="35000"/>
              </a:spcAft>
            </a:pPr>
            <a:endParaRPr lang="en-US" sz="600" kern="1200" dirty="0"/>
          </a:p>
        </p:txBody>
      </p:sp>
      <p:sp>
        <p:nvSpPr>
          <p:cNvPr id="20" name="Freeform 19"/>
          <p:cNvSpPr/>
          <p:nvPr/>
        </p:nvSpPr>
        <p:spPr>
          <a:xfrm rot="16200000" flipH="1">
            <a:off x="3863970" y="3034136"/>
            <a:ext cx="1445393" cy="330537"/>
          </a:xfrm>
          <a:custGeom>
            <a:avLst/>
            <a:gdLst>
              <a:gd name="connsiteX0" fmla="*/ 0 w 45720"/>
              <a:gd name="connsiteY0" fmla="*/ 65839 h 329195"/>
              <a:gd name="connsiteX1" fmla="*/ 22860 w 45720"/>
              <a:gd name="connsiteY1" fmla="*/ 65839 h 329195"/>
              <a:gd name="connsiteX2" fmla="*/ 22860 w 45720"/>
              <a:gd name="connsiteY2" fmla="*/ 0 h 329195"/>
              <a:gd name="connsiteX3" fmla="*/ 45720 w 45720"/>
              <a:gd name="connsiteY3" fmla="*/ 164598 h 329195"/>
              <a:gd name="connsiteX4" fmla="*/ 22860 w 45720"/>
              <a:gd name="connsiteY4" fmla="*/ 329195 h 329195"/>
              <a:gd name="connsiteX5" fmla="*/ 22860 w 45720"/>
              <a:gd name="connsiteY5" fmla="*/ 263356 h 329195"/>
              <a:gd name="connsiteX6" fmla="*/ 0 w 45720"/>
              <a:gd name="connsiteY6" fmla="*/ 263356 h 329195"/>
              <a:gd name="connsiteX7" fmla="*/ 0 w 45720"/>
              <a:gd name="connsiteY7" fmla="*/ 65839 h 32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 h="329195">
                <a:moveTo>
                  <a:pt x="0" y="65839"/>
                </a:moveTo>
                <a:lnTo>
                  <a:pt x="22860" y="65839"/>
                </a:lnTo>
                <a:lnTo>
                  <a:pt x="22860" y="0"/>
                </a:lnTo>
                <a:lnTo>
                  <a:pt x="45720" y="164598"/>
                </a:lnTo>
                <a:lnTo>
                  <a:pt x="22860" y="329195"/>
                </a:lnTo>
                <a:lnTo>
                  <a:pt x="22860" y="263356"/>
                </a:lnTo>
                <a:lnTo>
                  <a:pt x="0" y="263356"/>
                </a:lnTo>
                <a:lnTo>
                  <a:pt x="0" y="65839"/>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0" tIns="65838" rIns="13715" bIns="65839" numCol="1" spcCol="1270" anchor="ctr" anchorCtr="0">
            <a:noAutofit/>
          </a:bodyPr>
          <a:lstStyle/>
          <a:p>
            <a:pPr lvl="0" algn="ctr" defTabSz="266700">
              <a:lnSpc>
                <a:spcPct val="90000"/>
              </a:lnSpc>
              <a:spcBef>
                <a:spcPct val="0"/>
              </a:spcBef>
              <a:spcAft>
                <a:spcPct val="35000"/>
              </a:spcAft>
            </a:pPr>
            <a:endParaRPr lang="en-US" sz="600" kern="1200"/>
          </a:p>
        </p:txBody>
      </p:sp>
    </p:spTree>
    <p:extLst>
      <p:ext uri="{BB962C8B-B14F-4D97-AF65-F5344CB8AC3E}">
        <p14:creationId xmlns:p14="http://schemas.microsoft.com/office/powerpoint/2010/main" val="3376891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98306020"/>
              </p:ext>
            </p:extLst>
          </p:nvPr>
        </p:nvGraphicFramePr>
        <p:xfrm>
          <a:off x="437134" y="1047750"/>
          <a:ext cx="10720394" cy="2369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4208464856"/>
              </p:ext>
            </p:extLst>
          </p:nvPr>
        </p:nvGraphicFramePr>
        <p:xfrm>
          <a:off x="276224" y="3638551"/>
          <a:ext cx="10048876" cy="3086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55282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p:nvPr/>
        </p:nvSpPr>
        <p:spPr>
          <a:xfrm>
            <a:off x="14288" y="996315"/>
            <a:ext cx="12163424" cy="4865369"/>
          </a:xfrm>
          <a:prstGeom prst="leftRightRibbon">
            <a:avLst/>
          </a:prstGeom>
          <a:solidFill>
            <a:srgbClr val="18B496"/>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nvGrpSpPr>
          <p:cNvPr id="6" name="Group 5"/>
          <p:cNvGrpSpPr/>
          <p:nvPr/>
        </p:nvGrpSpPr>
        <p:grpSpPr>
          <a:xfrm>
            <a:off x="1290234" y="1865507"/>
            <a:ext cx="4224741" cy="2384031"/>
            <a:chOff x="1390651" y="840072"/>
            <a:chExt cx="4224741" cy="2384031"/>
          </a:xfrm>
        </p:grpSpPr>
        <p:sp>
          <p:nvSpPr>
            <p:cNvPr id="7" name="Rectangle 6"/>
            <p:cNvSpPr/>
            <p:nvPr/>
          </p:nvSpPr>
          <p:spPr>
            <a:xfrm>
              <a:off x="1390651" y="840072"/>
              <a:ext cx="4224741" cy="2384031"/>
            </a:xfrm>
            <a:prstGeom prst="rect">
              <a:avLst/>
            </a:prstGeom>
            <a:noFill/>
            <a:ln>
              <a:noFill/>
            </a:ln>
            <a:sp3d/>
          </p:spPr>
          <p:style>
            <a:lnRef idx="3">
              <a:scrgbClr r="0" g="0" b="0"/>
            </a:lnRef>
            <a:fillRef idx="1">
              <a:scrgbClr r="0" g="0" b="0"/>
            </a:fillRef>
            <a:effectRef idx="1">
              <a:schemeClr val="accent3">
                <a:hueOff val="0"/>
                <a:satOff val="0"/>
                <a:lumOff val="0"/>
                <a:alphaOff val="0"/>
              </a:schemeClr>
            </a:effectRef>
            <a:fontRef idx="minor">
              <a:schemeClr val="lt1"/>
            </a:fontRef>
          </p:style>
        </p:sp>
        <p:sp>
          <p:nvSpPr>
            <p:cNvPr id="8" name="Rectangle 7"/>
            <p:cNvSpPr/>
            <p:nvPr/>
          </p:nvSpPr>
          <p:spPr>
            <a:xfrm>
              <a:off x="1390651" y="840072"/>
              <a:ext cx="4224741" cy="23840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60452" rIns="0" bIns="64770" numCol="1" spcCol="1270" anchor="ctr" anchorCtr="0">
              <a:noAutofit/>
            </a:bodyPr>
            <a:lstStyle/>
            <a:p>
              <a:pPr lvl="0" algn="ctr" defTabSz="755650" rtl="0">
                <a:lnSpc>
                  <a:spcPct val="90000"/>
                </a:lnSpc>
                <a:spcBef>
                  <a:spcPct val="0"/>
                </a:spcBef>
                <a:spcAft>
                  <a:spcPct val="35000"/>
                </a:spcAft>
              </a:pPr>
              <a:r>
                <a:rPr lang="vi-VN" sz="1700" kern="1200" dirty="0">
                  <a:solidFill>
                    <a:schemeClr val="tx1"/>
                  </a:solidFill>
                  <a:latin typeface="Calibri" panose="020F0502020204030204" pitchFamily="34" charset="0"/>
                  <a:cs typeface="Calibri" panose="020F0502020204030204" pitchFamily="34" charset="0"/>
                </a:rPr>
                <a:t>UE va oferi sprijin financiar și asistență tehnică pentru a-i ajuta pe cei mai afectați de trecerea la economia verde. Pentru aceasta, a creat așa-numitul </a:t>
              </a:r>
              <a:r>
                <a:rPr lang="vi-VN" sz="1700" b="1" kern="1200" dirty="0">
                  <a:solidFill>
                    <a:schemeClr val="tx1"/>
                  </a:solidFill>
                  <a:latin typeface="Calibri" panose="020F0502020204030204" pitchFamily="34" charset="0"/>
                  <a:cs typeface="Calibri" panose="020F0502020204030204" pitchFamily="34" charset="0"/>
                </a:rPr>
                <a:t>Mecanism pentru o tran</a:t>
              </a:r>
              <a:r>
                <a:rPr lang="ro-RO" sz="1700" b="1" kern="1200" dirty="0">
                  <a:solidFill>
                    <a:schemeClr val="tx1"/>
                  </a:solidFill>
                  <a:latin typeface="Calibri" panose="020F0502020204030204" pitchFamily="34" charset="0"/>
                  <a:cs typeface="Calibri" panose="020F0502020204030204" pitchFamily="34" charset="0"/>
                </a:rPr>
                <a:t>zacție justă</a:t>
              </a:r>
              <a:r>
                <a:rPr lang="vi-VN" sz="1700" kern="1200" dirty="0">
                  <a:solidFill>
                    <a:schemeClr val="tx1"/>
                  </a:solidFill>
                  <a:latin typeface="Calibri" panose="020F0502020204030204" pitchFamily="34" charset="0"/>
                  <a:cs typeface="Calibri" panose="020F0502020204030204" pitchFamily="34" charset="0"/>
                </a:rPr>
                <a:t>. Mecanismul va contribui la mobilizarea a cel puțin 100 de miliarde EUR, în perioada 2021-2027, în regiunile cele mai afectate.</a:t>
              </a:r>
              <a:endParaRPr lang="ro-RO" sz="1700" kern="1200" dirty="0">
                <a:solidFill>
                  <a:schemeClr val="tx1"/>
                </a:solidFill>
                <a:latin typeface="Calibri" panose="020F0502020204030204" pitchFamily="34" charset="0"/>
                <a:cs typeface="Calibri" panose="020F0502020204030204" pitchFamily="34" charset="0"/>
              </a:endParaRPr>
            </a:p>
          </p:txBody>
        </p:sp>
      </p:grpSp>
      <p:grpSp>
        <p:nvGrpSpPr>
          <p:cNvPr id="9" name="Group 8"/>
          <p:cNvGrpSpPr/>
          <p:nvPr/>
        </p:nvGrpSpPr>
        <p:grpSpPr>
          <a:xfrm>
            <a:off x="5991225" y="2684658"/>
            <a:ext cx="4743735" cy="2384031"/>
            <a:chOff x="6052965" y="1675057"/>
            <a:chExt cx="4743735" cy="2384031"/>
          </a:xfrm>
        </p:grpSpPr>
        <p:sp>
          <p:nvSpPr>
            <p:cNvPr id="10" name="Rectangle 9"/>
            <p:cNvSpPr/>
            <p:nvPr/>
          </p:nvSpPr>
          <p:spPr>
            <a:xfrm>
              <a:off x="6052965" y="1675057"/>
              <a:ext cx="4743735" cy="2384031"/>
            </a:xfrm>
            <a:prstGeom prst="rect">
              <a:avLst/>
            </a:prstGeom>
            <a:noFill/>
            <a:ln>
              <a:noFill/>
            </a:ln>
            <a:sp3d/>
          </p:spPr>
          <p:style>
            <a:lnRef idx="3">
              <a:scrgbClr r="0" g="0" b="0"/>
            </a:lnRef>
            <a:fillRef idx="1">
              <a:scrgbClr r="0" g="0" b="0"/>
            </a:fillRef>
            <a:effectRef idx="1">
              <a:schemeClr val="accent3">
                <a:hueOff val="0"/>
                <a:satOff val="0"/>
                <a:lumOff val="0"/>
                <a:alphaOff val="0"/>
              </a:schemeClr>
            </a:effectRef>
            <a:fontRef idx="minor">
              <a:schemeClr val="lt1"/>
            </a:fontRef>
          </p:style>
        </p:sp>
        <p:sp>
          <p:nvSpPr>
            <p:cNvPr id="11" name="Rectangle 10"/>
            <p:cNvSpPr/>
            <p:nvPr/>
          </p:nvSpPr>
          <p:spPr>
            <a:xfrm>
              <a:off x="6052965" y="1675057"/>
              <a:ext cx="4743735" cy="23840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60452" rIns="0" bIns="64770" numCol="1" spcCol="1270" anchor="ctr" anchorCtr="0">
              <a:noAutofit/>
            </a:bodyPr>
            <a:lstStyle/>
            <a:p>
              <a:pPr lvl="0" algn="ctr" defTabSz="755650" rtl="0">
                <a:lnSpc>
                  <a:spcPct val="90000"/>
                </a:lnSpc>
                <a:spcBef>
                  <a:spcPct val="0"/>
                </a:spcBef>
                <a:spcAft>
                  <a:spcPct val="35000"/>
                </a:spcAft>
              </a:pPr>
              <a:r>
                <a:rPr lang="vi-VN" sz="1700" kern="1200" dirty="0">
                  <a:solidFill>
                    <a:schemeClr val="tx1"/>
                  </a:solidFill>
                  <a:latin typeface="Calibri" panose="020F0502020204030204" pitchFamily="34" charset="0"/>
                  <a:cs typeface="Calibri" panose="020F0502020204030204" pitchFamily="34" charset="0"/>
                </a:rPr>
                <a:t>Pactul urmărește, de asemenea, </a:t>
              </a:r>
              <a:r>
                <a:rPr lang="vi-VN" sz="1700" b="1" kern="1200" dirty="0">
                  <a:solidFill>
                    <a:schemeClr val="tx1"/>
                  </a:solidFill>
                  <a:latin typeface="Calibri" panose="020F0502020204030204" pitchFamily="34" charset="0"/>
                  <a:cs typeface="Calibri" panose="020F0502020204030204" pitchFamily="34" charset="0"/>
                </a:rPr>
                <a:t>să protejeze, să conserve și să consolideze capitalul natural al UE, precum și să protejeze sănătatea și bunăstarea cetățenilor împotriva riscurilor legate de mediu și a impacturilor aferente</a:t>
              </a:r>
              <a:r>
                <a:rPr lang="vi-VN" sz="1700" kern="1200" dirty="0">
                  <a:solidFill>
                    <a:schemeClr val="tx1"/>
                  </a:solidFill>
                  <a:latin typeface="Calibri" panose="020F0502020204030204" pitchFamily="34" charset="0"/>
                  <a:cs typeface="Calibri" panose="020F0502020204030204" pitchFamily="34" charset="0"/>
                </a:rPr>
                <a:t>. În același timp, tranziția trebuie să fie echitabilă și favorabilă incluziunii, trebuie să pună oamenii pe primul plan și să acorde atenție regiunilor, industriilor și lucrătorilor care se vor confrunta cu cele mai mari dificultăți. </a:t>
              </a:r>
              <a:endParaRPr lang="ro-RO" sz="1700" kern="1200"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3453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2438400"/>
            <a:ext cx="7556492" cy="769441"/>
          </a:xfrm>
          <a:prstGeom prst="rect">
            <a:avLst/>
          </a:prstGeom>
        </p:spPr>
        <p:txBody>
          <a:bodyPr wrap="none">
            <a:spAutoFit/>
          </a:bodyPr>
          <a:lstStyle/>
          <a:p>
            <a:r>
              <a:rPr lang="en-US" sz="4400" b="1" dirty="0" err="1">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Apelul</a:t>
            </a:r>
            <a:r>
              <a:rPr lang="en-US" sz="4400" b="1"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400" b="1" dirty="0" err="1">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Orizont</a:t>
            </a:r>
            <a:r>
              <a:rPr lang="en-US" sz="4400" b="1"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2020 Green Deal</a:t>
            </a:r>
          </a:p>
        </p:txBody>
      </p:sp>
      <p:sp>
        <p:nvSpPr>
          <p:cNvPr id="4" name="Rectangle 3"/>
          <p:cNvSpPr/>
          <p:nvPr/>
        </p:nvSpPr>
        <p:spPr>
          <a:xfrm>
            <a:off x="457200" y="6019800"/>
            <a:ext cx="8991600" cy="369332"/>
          </a:xfrm>
          <a:prstGeom prst="rect">
            <a:avLst/>
          </a:prstGeom>
        </p:spPr>
        <p:txBody>
          <a:bodyPr wrap="square">
            <a:spAutoFit/>
          </a:bodyPr>
          <a:lstStyle/>
          <a:p>
            <a:r>
              <a:rPr lang="en-US" dirty="0">
                <a:latin typeface="Calibri" pitchFamily="34" charset="0"/>
                <a:cs typeface="Calibri" pitchFamily="34" charset="0"/>
              </a:rPr>
              <a:t>https://ec.europa.eu/info/events/horizon-2020-green-deal-call-info-day-2020-sep-23_ro</a:t>
            </a:r>
          </a:p>
        </p:txBody>
      </p:sp>
    </p:spTree>
    <p:extLst>
      <p:ext uri="{BB962C8B-B14F-4D97-AF65-F5344CB8AC3E}">
        <p14:creationId xmlns:p14="http://schemas.microsoft.com/office/powerpoint/2010/main" val="1207038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12;p2" descr="E:\002-KIMS BUSINESS\007-04-1-FIVERR\01-PPT-TEMPLATE\COVER-PSD\05-cut-01.png"/>
          <p:cNvPicPr preferRelativeResize="0"/>
          <p:nvPr/>
        </p:nvPicPr>
        <p:blipFill rotWithShape="1">
          <a:blip r:embed="rId2">
            <a:alphaModFix/>
          </a:blip>
          <a:srcRect/>
          <a:stretch/>
        </p:blipFill>
        <p:spPr>
          <a:xfrm rot="5400000">
            <a:off x="1464599" y="3910288"/>
            <a:ext cx="5731419" cy="164008"/>
          </a:xfrm>
          <a:prstGeom prst="rect">
            <a:avLst/>
          </a:prstGeom>
          <a:noFill/>
          <a:ln>
            <a:noFill/>
          </a:ln>
        </p:spPr>
      </p:pic>
      <p:sp>
        <p:nvSpPr>
          <p:cNvPr id="3" name="Google Shape;113;p2"/>
          <p:cNvSpPr/>
          <p:nvPr/>
        </p:nvSpPr>
        <p:spPr>
          <a:xfrm>
            <a:off x="4385485" y="3404716"/>
            <a:ext cx="4561200" cy="990900"/>
          </a:xfrm>
          <a:prstGeom prst="homePlate">
            <a:avLst>
              <a:gd name="adj" fmla="val 50000"/>
            </a:avLst>
          </a:prstGeom>
          <a:solidFill>
            <a:schemeClr val="accent4">
              <a:lumMod val="20000"/>
              <a:lumOff val="80000"/>
            </a:schemeClr>
          </a:solidFill>
          <a:ln>
            <a:solidFill>
              <a:schemeClr val="accent4">
                <a:lumMod val="20000"/>
                <a:lumOff val="80000"/>
              </a:schemeClr>
            </a:solid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595959"/>
              </a:buClr>
              <a:buSzPts val="2000"/>
              <a:buFont typeface="Calibri"/>
              <a:buNone/>
            </a:pPr>
            <a:r>
              <a:rPr lang="en-US" sz="2000" dirty="0">
                <a:latin typeface="Calibri"/>
                <a:ea typeface="Calibri"/>
                <a:cs typeface="Calibri"/>
                <a:sym typeface="Calibri"/>
              </a:rPr>
              <a:t>3. </a:t>
            </a:r>
            <a:r>
              <a:rPr lang="en-US" sz="2000" b="0" i="0" u="none" strike="noStrike" cap="none" dirty="0" err="1">
                <a:latin typeface="Calibri"/>
                <a:ea typeface="Calibri"/>
                <a:cs typeface="Calibri"/>
                <a:sym typeface="Calibri"/>
              </a:rPr>
              <a:t>Arii</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tematice</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și</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apeluri</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actuale</a:t>
            </a:r>
            <a:endParaRPr dirty="0"/>
          </a:p>
          <a:p>
            <a:pPr marL="0" marR="0" lvl="0" indent="0" algn="l" rtl="0">
              <a:spcBef>
                <a:spcPts val="0"/>
              </a:spcBef>
              <a:spcAft>
                <a:spcPts val="0"/>
              </a:spcAft>
              <a:buClr>
                <a:srgbClr val="595959"/>
              </a:buClr>
              <a:buSzPts val="2000"/>
              <a:buFont typeface="Calibri"/>
              <a:buNone/>
            </a:pPr>
            <a:r>
              <a:rPr lang="en-US" sz="2000" b="0" i="0" u="none" strike="noStrike" cap="none" dirty="0" err="1">
                <a:latin typeface="Calibri"/>
                <a:ea typeface="Calibri"/>
                <a:cs typeface="Calibri"/>
                <a:sym typeface="Calibri"/>
              </a:rPr>
              <a:t>în</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contextul</a:t>
            </a:r>
            <a:r>
              <a:rPr lang="en-US" sz="2000" b="0" i="0" u="none" strike="noStrike" cap="none" dirty="0">
                <a:latin typeface="Calibri"/>
                <a:ea typeface="Calibri"/>
                <a:cs typeface="Calibri"/>
                <a:sym typeface="Calibri"/>
              </a:rPr>
              <a:t> Green Deal</a:t>
            </a:r>
            <a:endParaRPr sz="2000" b="0" i="0" u="none" strike="noStrike" cap="none" dirty="0">
              <a:latin typeface="Calibri"/>
              <a:ea typeface="Calibri"/>
              <a:cs typeface="Calibri"/>
              <a:sym typeface="Calibri"/>
            </a:endParaRPr>
          </a:p>
        </p:txBody>
      </p:sp>
      <p:sp>
        <p:nvSpPr>
          <p:cNvPr id="4" name="Google Shape;114;p2"/>
          <p:cNvSpPr/>
          <p:nvPr/>
        </p:nvSpPr>
        <p:spPr>
          <a:xfrm>
            <a:off x="4385485" y="1235812"/>
            <a:ext cx="4622700" cy="947400"/>
          </a:xfrm>
          <a:prstGeom prst="homePlate">
            <a:avLst>
              <a:gd name="adj" fmla="val 50000"/>
            </a:avLst>
          </a:prstGeom>
          <a:solidFill>
            <a:srgbClr val="90B4E8"/>
          </a:solidFill>
          <a:ln w="50800">
            <a:solidFill>
              <a:schemeClr val="accent6"/>
            </a:solid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dirty="0">
                <a:effectLst>
                  <a:outerShdw blurRad="38100" dist="38100" dir="2700000" algn="tl">
                    <a:srgbClr val="000000">
                      <a:alpha val="43137"/>
                    </a:srgbClr>
                  </a:outerShdw>
                </a:effectLst>
                <a:latin typeface="Calibri"/>
                <a:ea typeface="Calibri"/>
                <a:cs typeface="Calibri"/>
                <a:sym typeface="Calibri"/>
              </a:rPr>
              <a:t>1. </a:t>
            </a: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Prezentare</a:t>
            </a:r>
            <a:r>
              <a:rPr lang="en-US" sz="2000" b="1" i="0" u="none" strike="noStrike" cap="none" dirty="0">
                <a:effectLst>
                  <a:outerShdw blurRad="38100" dist="38100" dir="2700000" algn="tl">
                    <a:srgbClr val="000000">
                      <a:alpha val="43137"/>
                    </a:srgbClr>
                  </a:outerShdw>
                </a:effectLst>
                <a:latin typeface="Calibri"/>
                <a:ea typeface="Calibri"/>
                <a:cs typeface="Calibri"/>
                <a:sym typeface="Calibri"/>
              </a:rPr>
              <a:t> </a:t>
            </a: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Centru</a:t>
            </a:r>
            <a:r>
              <a:rPr lang="en-US" sz="2000" b="1" i="0" u="none" strike="noStrike" cap="none" dirty="0">
                <a:effectLst>
                  <a:outerShdw blurRad="38100" dist="38100" dir="2700000" algn="tl">
                    <a:srgbClr val="000000">
                      <a:alpha val="43137"/>
                    </a:srgbClr>
                  </a:outerShdw>
                </a:effectLst>
                <a:latin typeface="Calibri"/>
                <a:ea typeface="Calibri"/>
                <a:cs typeface="Calibri"/>
                <a:sym typeface="Calibri"/>
              </a:rPr>
              <a:t> </a:t>
            </a: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SupportTM</a:t>
            </a:r>
            <a:endParaRPr sz="2000" b="1" i="0" u="none" strike="noStrike" cap="none" dirty="0">
              <a:effectLst>
                <a:outerShdw blurRad="38100" dist="38100" dir="2700000" algn="tl">
                  <a:srgbClr val="000000">
                    <a:alpha val="43137"/>
                  </a:srgbClr>
                </a:outerShdw>
              </a:effectLst>
              <a:latin typeface="Calibri"/>
              <a:ea typeface="Calibri"/>
              <a:cs typeface="Calibri"/>
              <a:sym typeface="Calibri"/>
            </a:endParaRPr>
          </a:p>
        </p:txBody>
      </p:sp>
      <p:grpSp>
        <p:nvGrpSpPr>
          <p:cNvPr id="5" name="Google Shape;115;p2"/>
          <p:cNvGrpSpPr/>
          <p:nvPr/>
        </p:nvGrpSpPr>
        <p:grpSpPr>
          <a:xfrm>
            <a:off x="8044211" y="1261774"/>
            <a:ext cx="908057" cy="908057"/>
            <a:chOff x="5589932" y="2023253"/>
            <a:chExt cx="908057" cy="908057"/>
          </a:xfrm>
        </p:grpSpPr>
        <p:sp>
          <p:nvSpPr>
            <p:cNvPr id="6" name="Google Shape;116;p2"/>
            <p:cNvSpPr/>
            <p:nvPr/>
          </p:nvSpPr>
          <p:spPr>
            <a:xfrm rot="-2700000">
              <a:off x="5722914" y="2156235"/>
              <a:ext cx="642093" cy="642093"/>
            </a:xfrm>
            <a:prstGeom prst="roundRect">
              <a:avLst>
                <a:gd name="adj" fmla="val 10715"/>
              </a:avLst>
            </a:prstGeom>
            <a:solidFill>
              <a:srgbClr val="AD4C11"/>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7" name="Google Shape;117;p2"/>
            <p:cNvSpPr/>
            <p:nvPr/>
          </p:nvSpPr>
          <p:spPr>
            <a:xfrm rot="-2700000">
              <a:off x="5782708" y="2216030"/>
              <a:ext cx="522503" cy="522503"/>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8" name="Google Shape;118;p2"/>
          <p:cNvSpPr txBox="1"/>
          <p:nvPr/>
        </p:nvSpPr>
        <p:spPr>
          <a:xfrm>
            <a:off x="8100136" y="1562982"/>
            <a:ext cx="7962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4"/>
              </a:buClr>
              <a:buSzPts val="1600"/>
              <a:buFont typeface="Trebuchet MS"/>
              <a:buNone/>
            </a:pPr>
            <a:r>
              <a:rPr lang="en-US" sz="1600" b="1" i="0" u="none" strike="noStrike" cap="none">
                <a:solidFill>
                  <a:schemeClr val="accent4"/>
                </a:solidFill>
                <a:latin typeface="Trebuchet MS"/>
                <a:ea typeface="Trebuchet MS"/>
                <a:cs typeface="Trebuchet MS"/>
                <a:sym typeface="Trebuchet MS"/>
              </a:rPr>
              <a:t>12:00</a:t>
            </a:r>
            <a:endParaRPr sz="1600" b="1" i="0" u="none" strike="noStrike" cap="none">
              <a:solidFill>
                <a:schemeClr val="accent4"/>
              </a:solidFill>
              <a:latin typeface="Trebuchet MS"/>
              <a:ea typeface="Trebuchet MS"/>
              <a:cs typeface="Trebuchet MS"/>
              <a:sym typeface="Trebuchet MS"/>
            </a:endParaRPr>
          </a:p>
        </p:txBody>
      </p:sp>
      <p:pic>
        <p:nvPicPr>
          <p:cNvPr id="9" name="Google Shape;119;p2" descr="E:\002-KIMS BUSINESS\007-04-1-FIVERR\01-PPT-TEMPLATE\COVER-PSD\05-cut-01.png"/>
          <p:cNvPicPr preferRelativeResize="0"/>
          <p:nvPr/>
        </p:nvPicPr>
        <p:blipFill rotWithShape="1">
          <a:blip r:embed="rId2">
            <a:alphaModFix/>
          </a:blip>
          <a:srcRect/>
          <a:stretch/>
        </p:blipFill>
        <p:spPr>
          <a:xfrm rot="5400000" flipH="1">
            <a:off x="526263" y="3876415"/>
            <a:ext cx="3317251" cy="103500"/>
          </a:xfrm>
          <a:prstGeom prst="rect">
            <a:avLst/>
          </a:prstGeom>
          <a:noFill/>
          <a:ln>
            <a:noFill/>
          </a:ln>
        </p:spPr>
      </p:pic>
      <p:sp>
        <p:nvSpPr>
          <p:cNvPr id="10" name="Google Shape;120;p2"/>
          <p:cNvSpPr/>
          <p:nvPr/>
        </p:nvSpPr>
        <p:spPr>
          <a:xfrm>
            <a:off x="2221635" y="2317912"/>
            <a:ext cx="5269056" cy="980100"/>
          </a:xfrm>
          <a:prstGeom prst="homePlate">
            <a:avLst>
              <a:gd name="adj" fmla="val 50000"/>
            </a:avLst>
          </a:prstGeom>
          <a:solidFill>
            <a:srgbClr val="DBECF7"/>
          </a:soli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595959"/>
              </a:buClr>
              <a:buSzPts val="2000"/>
              <a:buFont typeface="Calibri"/>
              <a:buNone/>
            </a:pPr>
            <a:r>
              <a:rPr lang="en-US" sz="2000" dirty="0">
                <a:latin typeface="Calibri"/>
                <a:ea typeface="Calibri"/>
                <a:cs typeface="Calibri"/>
                <a:sym typeface="Calibri"/>
              </a:rPr>
              <a:t>2. </a:t>
            </a:r>
            <a:r>
              <a:rPr lang="en-US" sz="2000" b="0" i="0" u="none" strike="noStrike" cap="none" dirty="0" err="1">
                <a:latin typeface="Calibri"/>
                <a:ea typeface="Calibri"/>
                <a:cs typeface="Calibri"/>
                <a:sym typeface="Calibri"/>
              </a:rPr>
              <a:t>Prezentare</a:t>
            </a:r>
            <a:r>
              <a:rPr lang="ro-RO" sz="2000" dirty="0">
                <a:latin typeface="Calibri"/>
                <a:ea typeface="Calibri"/>
                <a:cs typeface="Calibri"/>
                <a:sym typeface="Calibri"/>
              </a:rPr>
              <a:t>a</a:t>
            </a:r>
            <a:r>
              <a:rPr lang="en-US" sz="2000" b="0" i="0" u="none" strike="noStrike" cap="none" dirty="0">
                <a:latin typeface="Calibri"/>
                <a:ea typeface="Calibri"/>
                <a:cs typeface="Calibri"/>
                <a:sym typeface="Calibri"/>
              </a:rPr>
              <a:t> </a:t>
            </a:r>
            <a:r>
              <a:rPr lang="ro-RO" sz="2000" dirty="0">
                <a:latin typeface="Calibri"/>
                <a:ea typeface="Calibri"/>
                <a:cs typeface="Calibri"/>
                <a:sym typeface="Calibri"/>
              </a:rPr>
              <a:t>P</a:t>
            </a:r>
            <a:r>
              <a:rPr lang="en-US" sz="2000" b="0" i="0" u="none" strike="noStrike" cap="none" dirty="0" err="1">
                <a:latin typeface="Calibri"/>
                <a:ea typeface="Calibri"/>
                <a:cs typeface="Calibri"/>
                <a:sym typeface="Calibri"/>
              </a:rPr>
              <a:t>rogram</a:t>
            </a:r>
            <a:r>
              <a:rPr lang="ro-RO" sz="2000" b="0" i="0" u="none" strike="noStrike" cap="none" dirty="0">
                <a:latin typeface="Calibri"/>
                <a:ea typeface="Calibri"/>
                <a:cs typeface="Calibri"/>
                <a:sym typeface="Calibri"/>
              </a:rPr>
              <a:t>ului</a:t>
            </a:r>
            <a:r>
              <a:rPr lang="en-US" sz="2000" b="0" i="0" u="none" strike="noStrike" cap="none" dirty="0">
                <a:latin typeface="Calibri"/>
                <a:ea typeface="Calibri"/>
                <a:cs typeface="Calibri"/>
                <a:sym typeface="Calibri"/>
              </a:rPr>
              <a:t> Green Deal</a:t>
            </a:r>
            <a:endParaRPr sz="2000" b="0" i="0" u="none" strike="noStrike" cap="none" dirty="0">
              <a:latin typeface="Calibri"/>
              <a:ea typeface="Calibri"/>
              <a:cs typeface="Calibri"/>
              <a:sym typeface="Calibri"/>
            </a:endParaRPr>
          </a:p>
        </p:txBody>
      </p:sp>
      <p:sp>
        <p:nvSpPr>
          <p:cNvPr id="11" name="Google Shape;121;p2"/>
          <p:cNvSpPr/>
          <p:nvPr/>
        </p:nvSpPr>
        <p:spPr>
          <a:xfrm>
            <a:off x="2221635" y="4557363"/>
            <a:ext cx="4561087" cy="965643"/>
          </a:xfrm>
          <a:prstGeom prst="homePlate">
            <a:avLst>
              <a:gd name="adj" fmla="val 50000"/>
            </a:avLst>
          </a:prstGeom>
          <a:gradFill>
            <a:gsLst>
              <a:gs pos="0">
                <a:srgbClr val="B7E89D"/>
              </a:gs>
              <a:gs pos="100000">
                <a:srgbClr val="62BA45"/>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latin typeface="Calibri"/>
                <a:ea typeface="Calibri"/>
                <a:cs typeface="Calibri"/>
                <a:sym typeface="Calibri"/>
              </a:rPr>
              <a:t>4. </a:t>
            </a:r>
            <a:r>
              <a:rPr lang="en-US" sz="2000" b="0" i="0" u="none" strike="noStrike" cap="none" dirty="0" err="1">
                <a:latin typeface="Calibri"/>
                <a:ea typeface="Calibri"/>
                <a:cs typeface="Calibri"/>
                <a:sym typeface="Calibri"/>
              </a:rPr>
              <a:t>Aspecte</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tehnice</a:t>
            </a:r>
            <a:r>
              <a:rPr lang="en-US" sz="2000" b="0" i="0" u="none" strike="noStrike" cap="none" dirty="0">
                <a:latin typeface="Calibri"/>
                <a:ea typeface="Calibri"/>
                <a:cs typeface="Calibri"/>
                <a:sym typeface="Calibri"/>
              </a:rPr>
              <a:t> legate de</a:t>
            </a:r>
            <a:endParaRPr sz="2000" b="0" i="0" u="none" strike="noStrike" cap="none" dirty="0">
              <a:latin typeface="Calibri"/>
              <a:ea typeface="Calibri"/>
              <a:cs typeface="Calibri"/>
              <a:sym typeface="Calibri"/>
            </a:endParaRPr>
          </a:p>
          <a:p>
            <a:pPr marL="0" marR="0" lvl="0" indent="0" algn="l" rtl="0">
              <a:spcBef>
                <a:spcPts val="0"/>
              </a:spcBef>
              <a:spcAft>
                <a:spcPts val="0"/>
              </a:spcAft>
              <a:buNone/>
            </a:pPr>
            <a:r>
              <a:rPr lang="en-US" sz="2000" b="0" i="0" u="none" strike="noStrike" cap="none" dirty="0" err="1">
                <a:latin typeface="Calibri"/>
                <a:ea typeface="Calibri"/>
                <a:cs typeface="Calibri"/>
                <a:sym typeface="Calibri"/>
              </a:rPr>
              <a:t>propunerile</a:t>
            </a:r>
            <a:r>
              <a:rPr lang="en-US" sz="2000" b="0" i="0" u="none" strike="noStrike" cap="none" dirty="0">
                <a:latin typeface="Calibri"/>
                <a:ea typeface="Calibri"/>
                <a:cs typeface="Calibri"/>
                <a:sym typeface="Calibri"/>
              </a:rPr>
              <a:t> Horizon 2020</a:t>
            </a:r>
            <a:endParaRPr sz="2000" b="0" i="0" u="none" strike="noStrike" cap="none" dirty="0">
              <a:latin typeface="Calibri"/>
              <a:ea typeface="Calibri"/>
              <a:cs typeface="Calibri"/>
              <a:sym typeface="Calibri"/>
            </a:endParaRPr>
          </a:p>
        </p:txBody>
      </p:sp>
      <p:grpSp>
        <p:nvGrpSpPr>
          <p:cNvPr id="12" name="Google Shape;122;p2"/>
          <p:cNvGrpSpPr/>
          <p:nvPr/>
        </p:nvGrpSpPr>
        <p:grpSpPr>
          <a:xfrm>
            <a:off x="6422226" y="2354842"/>
            <a:ext cx="906228" cy="906228"/>
            <a:chOff x="4103149" y="2711930"/>
            <a:chExt cx="906228" cy="906228"/>
          </a:xfrm>
        </p:grpSpPr>
        <p:sp>
          <p:nvSpPr>
            <p:cNvPr id="13" name="Google Shape;123;p2"/>
            <p:cNvSpPr/>
            <p:nvPr/>
          </p:nvSpPr>
          <p:spPr>
            <a:xfrm rot="-2700000">
              <a:off x="4235863" y="2844644"/>
              <a:ext cx="640800" cy="640800"/>
            </a:xfrm>
            <a:prstGeom prst="roundRect">
              <a:avLst>
                <a:gd name="adj" fmla="val 10715"/>
              </a:avLst>
            </a:prstGeom>
            <a:solidFill>
              <a:srgbClr val="AF8C13"/>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14" name="Google Shape;124;p2"/>
            <p:cNvSpPr/>
            <p:nvPr/>
          </p:nvSpPr>
          <p:spPr>
            <a:xfrm rot="-2700000">
              <a:off x="4295536" y="2904318"/>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15" name="Google Shape;125;p2"/>
          <p:cNvSpPr txBox="1"/>
          <p:nvPr/>
        </p:nvSpPr>
        <p:spPr>
          <a:xfrm>
            <a:off x="6422226" y="2638751"/>
            <a:ext cx="8541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3"/>
              </a:buClr>
              <a:buSzPts val="1600"/>
              <a:buFont typeface="Trebuchet MS"/>
              <a:buNone/>
            </a:pPr>
            <a:r>
              <a:rPr lang="en-US" sz="1600" b="1" i="0" u="none" strike="noStrike" cap="none">
                <a:solidFill>
                  <a:schemeClr val="accent3"/>
                </a:solidFill>
                <a:latin typeface="Trebuchet MS"/>
                <a:ea typeface="Trebuchet MS"/>
                <a:cs typeface="Trebuchet MS"/>
                <a:sym typeface="Trebuchet MS"/>
              </a:rPr>
              <a:t>12:30</a:t>
            </a:r>
            <a:endParaRPr sz="1600" b="1" i="0" u="none" strike="noStrike" cap="none">
              <a:solidFill>
                <a:schemeClr val="accent3"/>
              </a:solidFill>
              <a:latin typeface="Trebuchet MS"/>
              <a:ea typeface="Trebuchet MS"/>
              <a:cs typeface="Trebuchet MS"/>
              <a:sym typeface="Trebuchet MS"/>
            </a:endParaRPr>
          </a:p>
        </p:txBody>
      </p:sp>
      <p:grpSp>
        <p:nvGrpSpPr>
          <p:cNvPr id="16" name="Google Shape;126;p2"/>
          <p:cNvGrpSpPr/>
          <p:nvPr/>
        </p:nvGrpSpPr>
        <p:grpSpPr>
          <a:xfrm>
            <a:off x="5780475" y="4566966"/>
            <a:ext cx="906228" cy="906228"/>
            <a:chOff x="4103149" y="4999604"/>
            <a:chExt cx="906228" cy="906228"/>
          </a:xfrm>
        </p:grpSpPr>
        <p:sp>
          <p:nvSpPr>
            <p:cNvPr id="17" name="Google Shape;127;p2"/>
            <p:cNvSpPr/>
            <p:nvPr/>
          </p:nvSpPr>
          <p:spPr>
            <a:xfrm rot="-2700000">
              <a:off x="4235863" y="5132318"/>
              <a:ext cx="640800" cy="640800"/>
            </a:xfrm>
            <a:prstGeom prst="roundRect">
              <a:avLst>
                <a:gd name="adj" fmla="val 10715"/>
              </a:avLst>
            </a:prstGeom>
            <a:solidFill>
              <a:srgbClr val="6C911C"/>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18" name="Google Shape;128;p2"/>
            <p:cNvSpPr/>
            <p:nvPr/>
          </p:nvSpPr>
          <p:spPr>
            <a:xfrm rot="-2700000">
              <a:off x="4295536" y="5191992"/>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19" name="Google Shape;129;p2"/>
          <p:cNvSpPr txBox="1"/>
          <p:nvPr/>
        </p:nvSpPr>
        <p:spPr>
          <a:xfrm>
            <a:off x="5835490" y="4843761"/>
            <a:ext cx="7962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1"/>
              </a:buClr>
              <a:buSzPts val="1600"/>
              <a:buFont typeface="Trebuchet MS"/>
              <a:buNone/>
            </a:pPr>
            <a:r>
              <a:rPr lang="en-US" sz="1600" b="1" i="0" u="none" strike="noStrike" cap="none">
                <a:solidFill>
                  <a:schemeClr val="accent1"/>
                </a:solidFill>
                <a:latin typeface="Trebuchet MS"/>
                <a:ea typeface="Trebuchet MS"/>
                <a:cs typeface="Trebuchet MS"/>
                <a:sym typeface="Trebuchet MS"/>
              </a:rPr>
              <a:t>13:30</a:t>
            </a:r>
            <a:endParaRPr sz="1600" b="1" i="0" u="none" strike="noStrike" cap="none">
              <a:solidFill>
                <a:schemeClr val="accent1"/>
              </a:solidFill>
              <a:latin typeface="Trebuchet MS"/>
              <a:ea typeface="Trebuchet MS"/>
              <a:cs typeface="Trebuchet MS"/>
              <a:sym typeface="Trebuchet MS"/>
            </a:endParaRPr>
          </a:p>
        </p:txBody>
      </p:sp>
      <p:grpSp>
        <p:nvGrpSpPr>
          <p:cNvPr id="20" name="Google Shape;130;p2"/>
          <p:cNvGrpSpPr/>
          <p:nvPr/>
        </p:nvGrpSpPr>
        <p:grpSpPr>
          <a:xfrm>
            <a:off x="7869990" y="3447053"/>
            <a:ext cx="906228" cy="906228"/>
            <a:chOff x="4103149" y="3855767"/>
            <a:chExt cx="906228" cy="906228"/>
          </a:xfrm>
        </p:grpSpPr>
        <p:sp>
          <p:nvSpPr>
            <p:cNvPr id="21" name="Google Shape;131;p2"/>
            <p:cNvSpPr/>
            <p:nvPr/>
          </p:nvSpPr>
          <p:spPr>
            <a:xfrm rot="-2700000">
              <a:off x="4235863" y="3988481"/>
              <a:ext cx="640800" cy="640800"/>
            </a:xfrm>
            <a:prstGeom prst="roundRect">
              <a:avLst>
                <a:gd name="adj" fmla="val 10715"/>
              </a:avLst>
            </a:prstGeom>
            <a:solidFill>
              <a:srgbClr val="3F7818"/>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22" name="Google Shape;132;p2"/>
            <p:cNvSpPr/>
            <p:nvPr/>
          </p:nvSpPr>
          <p:spPr>
            <a:xfrm rot="-2700000">
              <a:off x="4295536" y="4048155"/>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23" name="Google Shape;133;p2"/>
          <p:cNvSpPr txBox="1"/>
          <p:nvPr/>
        </p:nvSpPr>
        <p:spPr>
          <a:xfrm>
            <a:off x="7869051" y="3730966"/>
            <a:ext cx="9081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2"/>
              </a:buClr>
              <a:buSzPts val="1600"/>
              <a:buFont typeface="Trebuchet MS"/>
              <a:buNone/>
            </a:pPr>
            <a:r>
              <a:rPr lang="en-US" sz="1600" b="1" i="0" u="none" strike="noStrike" cap="none">
                <a:solidFill>
                  <a:schemeClr val="accent2"/>
                </a:solidFill>
                <a:latin typeface="Trebuchet MS"/>
                <a:ea typeface="Trebuchet MS"/>
                <a:cs typeface="Trebuchet MS"/>
                <a:sym typeface="Trebuchet MS"/>
              </a:rPr>
              <a:t>13:00</a:t>
            </a:r>
            <a:endParaRPr sz="1600" b="1" i="0" u="none" strike="noStrike" cap="none">
              <a:solidFill>
                <a:schemeClr val="accent2"/>
              </a:solidFill>
              <a:latin typeface="Trebuchet MS"/>
              <a:ea typeface="Trebuchet MS"/>
              <a:cs typeface="Trebuchet MS"/>
              <a:sym typeface="Trebuchet MS"/>
            </a:endParaRPr>
          </a:p>
        </p:txBody>
      </p:sp>
      <p:sp>
        <p:nvSpPr>
          <p:cNvPr id="24" name="Google Shape;134;p2"/>
          <p:cNvSpPr/>
          <p:nvPr/>
        </p:nvSpPr>
        <p:spPr>
          <a:xfrm>
            <a:off x="4359382" y="5656760"/>
            <a:ext cx="4296300" cy="964800"/>
          </a:xfrm>
          <a:prstGeom prst="homePlate">
            <a:avLst>
              <a:gd name="adj" fmla="val 50000"/>
            </a:avLst>
          </a:prstGeom>
          <a:gradFill>
            <a:gsLst>
              <a:gs pos="0">
                <a:srgbClr val="D0E07F"/>
              </a:gs>
              <a:gs pos="100000">
                <a:srgbClr val="8DA63C"/>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latin typeface="Calibri"/>
                <a:ea typeface="Calibri"/>
                <a:cs typeface="Calibri"/>
                <a:sym typeface="Calibri"/>
              </a:rPr>
              <a:t>5. </a:t>
            </a:r>
            <a:r>
              <a:rPr lang="en-US" sz="2000" b="0" i="0" u="none" strike="noStrike" cap="none" dirty="0" err="1">
                <a:latin typeface="Calibri"/>
                <a:ea typeface="Calibri"/>
                <a:cs typeface="Calibri"/>
                <a:sym typeface="Calibri"/>
              </a:rPr>
              <a:t>Instrumente</a:t>
            </a:r>
            <a:r>
              <a:rPr lang="en-US" sz="2000" b="0" i="0" u="none" strike="noStrike" cap="none" dirty="0">
                <a:latin typeface="Calibri"/>
                <a:ea typeface="Calibri"/>
                <a:cs typeface="Calibri"/>
                <a:sym typeface="Calibri"/>
              </a:rPr>
              <a:t> de </a:t>
            </a:r>
            <a:r>
              <a:rPr lang="en-US" sz="2000" b="0" i="0" u="none" strike="noStrike" cap="none" dirty="0" err="1">
                <a:latin typeface="Calibri"/>
                <a:ea typeface="Calibri"/>
                <a:cs typeface="Calibri"/>
                <a:sym typeface="Calibri"/>
              </a:rPr>
              <a:t>informare</a:t>
            </a:r>
            <a:endParaRPr sz="2000" b="0" i="0" u="none" strike="noStrike" cap="none" dirty="0">
              <a:latin typeface="Calibri"/>
              <a:ea typeface="Calibri"/>
              <a:cs typeface="Calibri"/>
              <a:sym typeface="Calibri"/>
            </a:endParaRPr>
          </a:p>
          <a:p>
            <a:pPr marL="0" marR="0" lvl="0" indent="0" algn="l" rtl="0">
              <a:spcBef>
                <a:spcPts val="0"/>
              </a:spcBef>
              <a:spcAft>
                <a:spcPts val="0"/>
              </a:spcAft>
              <a:buNone/>
            </a:pPr>
            <a:r>
              <a:rPr lang="en-US" sz="2000" b="0" i="0" u="none" strike="noStrike" cap="none" dirty="0" err="1">
                <a:latin typeface="Calibri"/>
                <a:ea typeface="Calibri"/>
                <a:cs typeface="Calibri"/>
                <a:sym typeface="Calibri"/>
              </a:rPr>
              <a:t>în</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contextul</a:t>
            </a:r>
            <a:r>
              <a:rPr lang="en-US" sz="2000" b="0" i="0" u="none" strike="noStrike" cap="none" dirty="0">
                <a:latin typeface="Calibri"/>
                <a:ea typeface="Calibri"/>
                <a:cs typeface="Calibri"/>
                <a:sym typeface="Calibri"/>
              </a:rPr>
              <a:t> Green Deal</a:t>
            </a:r>
            <a:endParaRPr sz="2000" b="0" i="0" u="none" strike="noStrike" cap="none" dirty="0">
              <a:latin typeface="Calibri"/>
              <a:ea typeface="Calibri"/>
              <a:cs typeface="Calibri"/>
              <a:sym typeface="Calibri"/>
            </a:endParaRPr>
          </a:p>
        </p:txBody>
      </p:sp>
      <p:grpSp>
        <p:nvGrpSpPr>
          <p:cNvPr id="25" name="Google Shape;135;p2"/>
          <p:cNvGrpSpPr/>
          <p:nvPr/>
        </p:nvGrpSpPr>
        <p:grpSpPr>
          <a:xfrm>
            <a:off x="7638072" y="5673108"/>
            <a:ext cx="906228" cy="906228"/>
            <a:chOff x="4103149" y="3855767"/>
            <a:chExt cx="906228" cy="906228"/>
          </a:xfrm>
        </p:grpSpPr>
        <p:sp>
          <p:nvSpPr>
            <p:cNvPr id="26" name="Google Shape;136;p2"/>
            <p:cNvSpPr/>
            <p:nvPr/>
          </p:nvSpPr>
          <p:spPr>
            <a:xfrm rot="-2700000">
              <a:off x="4235863" y="3988481"/>
              <a:ext cx="640800" cy="640800"/>
            </a:xfrm>
            <a:prstGeom prst="roundRect">
              <a:avLst>
                <a:gd name="adj" fmla="val 10715"/>
              </a:avLst>
            </a:prstGeom>
            <a:solidFill>
              <a:srgbClr val="3F7818"/>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27" name="Google Shape;137;p2"/>
            <p:cNvSpPr/>
            <p:nvPr/>
          </p:nvSpPr>
          <p:spPr>
            <a:xfrm rot="-2700000">
              <a:off x="4295536" y="4048155"/>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28" name="Google Shape;138;p2"/>
          <p:cNvSpPr txBox="1"/>
          <p:nvPr/>
        </p:nvSpPr>
        <p:spPr>
          <a:xfrm>
            <a:off x="7637143" y="5954946"/>
            <a:ext cx="9081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2"/>
              </a:buClr>
              <a:buSzPts val="1600"/>
              <a:buFont typeface="Trebuchet MS"/>
              <a:buNone/>
            </a:pPr>
            <a:r>
              <a:rPr lang="en-US" sz="1600" b="1" i="0" u="none" strike="noStrike" cap="none">
                <a:solidFill>
                  <a:schemeClr val="accent2"/>
                </a:solidFill>
                <a:latin typeface="Trebuchet MS"/>
                <a:ea typeface="Trebuchet MS"/>
                <a:cs typeface="Trebuchet MS"/>
                <a:sym typeface="Trebuchet MS"/>
              </a:rPr>
              <a:t>14:00</a:t>
            </a:r>
            <a:endParaRPr sz="1600" b="1" i="0" u="none" strike="noStrike" cap="none">
              <a:solidFill>
                <a:schemeClr val="accent2"/>
              </a:solidFill>
              <a:latin typeface="Trebuchet MS"/>
              <a:ea typeface="Trebuchet MS"/>
              <a:cs typeface="Trebuchet MS"/>
              <a:sym typeface="Trebuchet MS"/>
            </a:endParaRPr>
          </a:p>
        </p:txBody>
      </p:sp>
      <p:sp>
        <p:nvSpPr>
          <p:cNvPr id="29" name="Google Shape;139;p2"/>
          <p:cNvSpPr txBox="1"/>
          <p:nvPr/>
        </p:nvSpPr>
        <p:spPr>
          <a:xfrm>
            <a:off x="818529" y="1409082"/>
            <a:ext cx="37251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latin typeface="Calibri"/>
                <a:ea typeface="Calibri"/>
                <a:cs typeface="Calibri"/>
                <a:sym typeface="Calibri"/>
              </a:rPr>
              <a:t>Agenda </a:t>
            </a:r>
            <a:r>
              <a:rPr lang="en-US" sz="2400" b="0" i="0" u="none" strike="noStrike" cap="none" dirty="0" err="1">
                <a:latin typeface="Calibri"/>
                <a:ea typeface="Calibri"/>
                <a:cs typeface="Calibri"/>
                <a:sym typeface="Calibri"/>
              </a:rPr>
              <a:t>evenimentului</a:t>
            </a:r>
            <a:r>
              <a:rPr lang="en-US" sz="2400" b="0" i="0" u="none" strike="noStrike" cap="none" dirty="0">
                <a:latin typeface="Calibri"/>
                <a:ea typeface="Calibri"/>
                <a:cs typeface="Calibri"/>
                <a:sym typeface="Calibri"/>
              </a:rPr>
              <a:t>:</a:t>
            </a:r>
            <a:endParaRPr sz="1400" b="0" i="0" u="none" strike="noStrike" cap="none"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Arial"/>
              <a:buNone/>
            </a:pPr>
            <a:endParaRPr sz="1200" b="0" i="0" u="none" strike="noStrike" cap="none" dirty="0">
              <a:solidFill>
                <a:srgbClr val="595959"/>
              </a:solidFill>
              <a:latin typeface="Trebuchet MS"/>
              <a:ea typeface="Trebuchet MS"/>
              <a:cs typeface="Trebuchet MS"/>
              <a:sym typeface="Trebuchet MS"/>
            </a:endParaRPr>
          </a:p>
        </p:txBody>
      </p:sp>
    </p:spTree>
    <p:extLst>
      <p:ext uri="{BB962C8B-B14F-4D97-AF65-F5344CB8AC3E}">
        <p14:creationId xmlns:p14="http://schemas.microsoft.com/office/powerpoint/2010/main" val="2769527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34" name="Google Shape;283;p15"/>
          <p:cNvSpPr/>
          <p:nvPr/>
        </p:nvSpPr>
        <p:spPr>
          <a:xfrm>
            <a:off x="5133995" y="3098400"/>
            <a:ext cx="21678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B050"/>
              </a:buClr>
              <a:buSzPts val="1800"/>
              <a:buFont typeface="Calibri"/>
              <a:buNone/>
            </a:pPr>
            <a:r>
              <a:rPr lang="en-US" sz="2500" b="1" dirty="0">
                <a:solidFill>
                  <a:srgbClr val="00B050"/>
                </a:solidFill>
                <a:latin typeface="Calibri"/>
                <a:ea typeface="Calibri"/>
                <a:cs typeface="Calibri"/>
                <a:sym typeface="Calibri"/>
              </a:rPr>
              <a:t>Green Deal</a:t>
            </a:r>
            <a:endParaRPr sz="2500" dirty="0">
              <a:solidFill>
                <a:schemeClr val="dk1"/>
              </a:solidFill>
              <a:latin typeface="Calibri"/>
              <a:ea typeface="Calibri"/>
              <a:cs typeface="Calibri"/>
              <a:sym typeface="Calibri"/>
            </a:endParaRPr>
          </a:p>
        </p:txBody>
      </p:sp>
      <p:pic>
        <p:nvPicPr>
          <p:cNvPr id="35" name="Google Shape;284;p15"/>
          <p:cNvPicPr preferRelativeResize="0"/>
          <p:nvPr/>
        </p:nvPicPr>
        <p:blipFill rotWithShape="1">
          <a:blip r:embed="rId3">
            <a:alphaModFix/>
          </a:blip>
          <a:srcRect/>
          <a:stretch/>
        </p:blipFill>
        <p:spPr>
          <a:xfrm>
            <a:off x="6949698" y="2053863"/>
            <a:ext cx="930336" cy="891146"/>
          </a:xfrm>
          <a:prstGeom prst="rect">
            <a:avLst/>
          </a:prstGeom>
          <a:noFill/>
          <a:ln>
            <a:noFill/>
          </a:ln>
        </p:spPr>
      </p:pic>
      <p:pic>
        <p:nvPicPr>
          <p:cNvPr id="36" name="Google Shape;285;p15"/>
          <p:cNvPicPr preferRelativeResize="0"/>
          <p:nvPr/>
        </p:nvPicPr>
        <p:blipFill rotWithShape="1">
          <a:blip r:embed="rId4">
            <a:alphaModFix/>
          </a:blip>
          <a:srcRect/>
          <a:stretch/>
        </p:blipFill>
        <p:spPr>
          <a:xfrm rot="-2262733">
            <a:off x="5863187" y="1843129"/>
            <a:ext cx="935460" cy="935460"/>
          </a:xfrm>
          <a:prstGeom prst="rect">
            <a:avLst/>
          </a:prstGeom>
          <a:noFill/>
          <a:ln>
            <a:noFill/>
          </a:ln>
        </p:spPr>
      </p:pic>
      <p:pic>
        <p:nvPicPr>
          <p:cNvPr id="37" name="Google Shape;286;p15"/>
          <p:cNvPicPr preferRelativeResize="0"/>
          <p:nvPr/>
        </p:nvPicPr>
        <p:blipFill rotWithShape="1">
          <a:blip r:embed="rId3">
            <a:alphaModFix/>
          </a:blip>
          <a:srcRect/>
          <a:stretch/>
        </p:blipFill>
        <p:spPr>
          <a:xfrm rot="-4322054">
            <a:off x="4828702" y="1945860"/>
            <a:ext cx="886922" cy="886922"/>
          </a:xfrm>
          <a:prstGeom prst="rect">
            <a:avLst/>
          </a:prstGeom>
          <a:noFill/>
          <a:ln>
            <a:noFill/>
          </a:ln>
        </p:spPr>
      </p:pic>
      <p:pic>
        <p:nvPicPr>
          <p:cNvPr id="38" name="Google Shape;287;p15"/>
          <p:cNvPicPr preferRelativeResize="0"/>
          <p:nvPr/>
        </p:nvPicPr>
        <p:blipFill rotWithShape="1">
          <a:blip r:embed="rId5">
            <a:alphaModFix/>
          </a:blip>
          <a:srcRect/>
          <a:stretch/>
        </p:blipFill>
        <p:spPr>
          <a:xfrm rot="3579566">
            <a:off x="7388431" y="3469390"/>
            <a:ext cx="923316" cy="923316"/>
          </a:xfrm>
          <a:prstGeom prst="rect">
            <a:avLst/>
          </a:prstGeom>
          <a:noFill/>
          <a:ln>
            <a:noFill/>
          </a:ln>
        </p:spPr>
      </p:pic>
      <p:pic>
        <p:nvPicPr>
          <p:cNvPr id="39" name="Google Shape;288;p15"/>
          <p:cNvPicPr preferRelativeResize="0"/>
          <p:nvPr/>
        </p:nvPicPr>
        <p:blipFill rotWithShape="1">
          <a:blip r:embed="rId6">
            <a:alphaModFix/>
          </a:blip>
          <a:srcRect/>
          <a:stretch/>
        </p:blipFill>
        <p:spPr>
          <a:xfrm rot="6294883">
            <a:off x="5837082" y="4519769"/>
            <a:ext cx="987667" cy="987667"/>
          </a:xfrm>
          <a:prstGeom prst="rect">
            <a:avLst/>
          </a:prstGeom>
          <a:noFill/>
          <a:ln>
            <a:noFill/>
          </a:ln>
        </p:spPr>
      </p:pic>
      <p:pic>
        <p:nvPicPr>
          <p:cNvPr id="40" name="Google Shape;289;p15"/>
          <p:cNvPicPr preferRelativeResize="0"/>
          <p:nvPr/>
        </p:nvPicPr>
        <p:blipFill rotWithShape="1">
          <a:blip r:embed="rId7">
            <a:alphaModFix/>
          </a:blip>
          <a:srcRect/>
          <a:stretch/>
        </p:blipFill>
        <p:spPr>
          <a:xfrm rot="-10304547">
            <a:off x="4651217" y="4236177"/>
            <a:ext cx="860865" cy="860865"/>
          </a:xfrm>
          <a:prstGeom prst="rect">
            <a:avLst/>
          </a:prstGeom>
          <a:noFill/>
          <a:ln>
            <a:noFill/>
          </a:ln>
        </p:spPr>
      </p:pic>
      <p:pic>
        <p:nvPicPr>
          <p:cNvPr id="41" name="Google Shape;290;p15"/>
          <p:cNvPicPr preferRelativeResize="0"/>
          <p:nvPr/>
        </p:nvPicPr>
        <p:blipFill rotWithShape="1">
          <a:blip r:embed="rId8">
            <a:alphaModFix/>
          </a:blip>
          <a:srcRect/>
          <a:stretch/>
        </p:blipFill>
        <p:spPr>
          <a:xfrm rot="-6640706">
            <a:off x="4117876" y="2588609"/>
            <a:ext cx="969978" cy="969978"/>
          </a:xfrm>
          <a:prstGeom prst="rect">
            <a:avLst/>
          </a:prstGeom>
          <a:noFill/>
          <a:ln>
            <a:noFill/>
          </a:ln>
        </p:spPr>
      </p:pic>
      <p:pic>
        <p:nvPicPr>
          <p:cNvPr id="42" name="Google Shape;291;p15"/>
          <p:cNvPicPr preferRelativeResize="0"/>
          <p:nvPr/>
        </p:nvPicPr>
        <p:blipFill rotWithShape="1">
          <a:blip r:embed="rId3">
            <a:alphaModFix/>
          </a:blip>
          <a:srcRect/>
          <a:stretch/>
        </p:blipFill>
        <p:spPr>
          <a:xfrm rot="-9238967">
            <a:off x="4111523" y="3471512"/>
            <a:ext cx="901654" cy="901654"/>
          </a:xfrm>
          <a:prstGeom prst="rect">
            <a:avLst/>
          </a:prstGeom>
          <a:noFill/>
          <a:ln>
            <a:noFill/>
          </a:ln>
        </p:spPr>
      </p:pic>
      <p:pic>
        <p:nvPicPr>
          <p:cNvPr id="43" name="Google Shape;292;p15"/>
          <p:cNvPicPr preferRelativeResize="0"/>
          <p:nvPr/>
        </p:nvPicPr>
        <p:blipFill rotWithShape="1">
          <a:blip r:embed="rId9">
            <a:alphaModFix/>
          </a:blip>
          <a:srcRect/>
          <a:stretch/>
        </p:blipFill>
        <p:spPr>
          <a:xfrm rot="4811581">
            <a:off x="6904642" y="4168361"/>
            <a:ext cx="904935" cy="904935"/>
          </a:xfrm>
          <a:prstGeom prst="rect">
            <a:avLst/>
          </a:prstGeom>
          <a:noFill/>
          <a:ln>
            <a:noFill/>
          </a:ln>
        </p:spPr>
      </p:pic>
      <p:pic>
        <p:nvPicPr>
          <p:cNvPr id="44" name="Google Shape;293;p15"/>
          <p:cNvPicPr preferRelativeResize="0"/>
          <p:nvPr/>
        </p:nvPicPr>
        <p:blipFill rotWithShape="1">
          <a:blip r:embed="rId10">
            <a:alphaModFix/>
          </a:blip>
          <a:srcRect/>
          <a:stretch/>
        </p:blipFill>
        <p:spPr>
          <a:xfrm rot="929796">
            <a:off x="7467127" y="2561637"/>
            <a:ext cx="953237" cy="953237"/>
          </a:xfrm>
          <a:prstGeom prst="rect">
            <a:avLst/>
          </a:prstGeom>
          <a:noFill/>
          <a:ln>
            <a:noFill/>
          </a:ln>
        </p:spPr>
      </p:pic>
      <p:pic>
        <p:nvPicPr>
          <p:cNvPr id="45" name="Google Shape;294;p15"/>
          <p:cNvPicPr preferRelativeResize="0"/>
          <p:nvPr/>
        </p:nvPicPr>
        <p:blipFill rotWithShape="1">
          <a:blip r:embed="rId11">
            <a:alphaModFix/>
          </a:blip>
          <a:srcRect/>
          <a:stretch/>
        </p:blipFill>
        <p:spPr>
          <a:xfrm>
            <a:off x="5072960" y="2053863"/>
            <a:ext cx="447423" cy="447423"/>
          </a:xfrm>
          <a:prstGeom prst="rect">
            <a:avLst/>
          </a:prstGeom>
          <a:noFill/>
          <a:ln>
            <a:noFill/>
          </a:ln>
        </p:spPr>
      </p:pic>
      <p:pic>
        <p:nvPicPr>
          <p:cNvPr id="46" name="Google Shape;295;p15"/>
          <p:cNvPicPr preferRelativeResize="0"/>
          <p:nvPr/>
        </p:nvPicPr>
        <p:blipFill rotWithShape="1">
          <a:blip r:embed="rId12">
            <a:alphaModFix/>
          </a:blip>
          <a:srcRect/>
          <a:stretch/>
        </p:blipFill>
        <p:spPr>
          <a:xfrm>
            <a:off x="7091626" y="4472502"/>
            <a:ext cx="453572" cy="453572"/>
          </a:xfrm>
          <a:prstGeom prst="rect">
            <a:avLst/>
          </a:prstGeom>
          <a:noFill/>
          <a:ln>
            <a:noFill/>
          </a:ln>
        </p:spPr>
      </p:pic>
      <p:pic>
        <p:nvPicPr>
          <p:cNvPr id="47" name="Google Shape;296;p15"/>
          <p:cNvPicPr preferRelativeResize="0"/>
          <p:nvPr/>
        </p:nvPicPr>
        <p:blipFill rotWithShape="1">
          <a:blip r:embed="rId13">
            <a:alphaModFix/>
          </a:blip>
          <a:srcRect/>
          <a:stretch/>
        </p:blipFill>
        <p:spPr>
          <a:xfrm>
            <a:off x="5743785" y="3402258"/>
            <a:ext cx="949686" cy="949686"/>
          </a:xfrm>
          <a:prstGeom prst="rect">
            <a:avLst/>
          </a:prstGeom>
          <a:noFill/>
          <a:ln>
            <a:noFill/>
          </a:ln>
        </p:spPr>
      </p:pic>
      <p:pic>
        <p:nvPicPr>
          <p:cNvPr id="48" name="Google Shape;297;p15"/>
          <p:cNvPicPr preferRelativeResize="0"/>
          <p:nvPr/>
        </p:nvPicPr>
        <p:blipFill rotWithShape="1">
          <a:blip r:embed="rId14">
            <a:alphaModFix/>
          </a:blip>
          <a:srcRect/>
          <a:stretch/>
        </p:blipFill>
        <p:spPr>
          <a:xfrm flipH="1">
            <a:off x="7802570" y="2807715"/>
            <a:ext cx="461737" cy="461737"/>
          </a:xfrm>
          <a:prstGeom prst="rect">
            <a:avLst/>
          </a:prstGeom>
          <a:noFill/>
          <a:ln>
            <a:noFill/>
          </a:ln>
        </p:spPr>
      </p:pic>
      <p:pic>
        <p:nvPicPr>
          <p:cNvPr id="49" name="Google Shape;298;p15"/>
          <p:cNvPicPr preferRelativeResize="0"/>
          <p:nvPr/>
        </p:nvPicPr>
        <p:blipFill rotWithShape="1">
          <a:blip r:embed="rId15">
            <a:alphaModFix/>
          </a:blip>
          <a:srcRect/>
          <a:stretch/>
        </p:blipFill>
        <p:spPr>
          <a:xfrm>
            <a:off x="6173255" y="1959588"/>
            <a:ext cx="451542" cy="451542"/>
          </a:xfrm>
          <a:prstGeom prst="rect">
            <a:avLst/>
          </a:prstGeom>
          <a:noFill/>
          <a:ln>
            <a:noFill/>
          </a:ln>
        </p:spPr>
      </p:pic>
      <p:pic>
        <p:nvPicPr>
          <p:cNvPr id="50" name="Google Shape;299;p15"/>
          <p:cNvPicPr preferRelativeResize="0"/>
          <p:nvPr/>
        </p:nvPicPr>
        <p:blipFill rotWithShape="1">
          <a:blip r:embed="rId16">
            <a:alphaModFix/>
          </a:blip>
          <a:srcRect/>
          <a:stretch/>
        </p:blipFill>
        <p:spPr>
          <a:xfrm>
            <a:off x="4268187" y="3668365"/>
            <a:ext cx="463755" cy="463755"/>
          </a:xfrm>
          <a:prstGeom prst="rect">
            <a:avLst/>
          </a:prstGeom>
          <a:noFill/>
          <a:ln>
            <a:noFill/>
          </a:ln>
        </p:spPr>
      </p:pic>
      <p:pic>
        <p:nvPicPr>
          <p:cNvPr id="51" name="Google Shape;300;p15"/>
          <p:cNvPicPr preferRelativeResize="0"/>
          <p:nvPr/>
        </p:nvPicPr>
        <p:blipFill rotWithShape="1">
          <a:blip r:embed="rId17">
            <a:alphaModFix/>
          </a:blip>
          <a:srcRect/>
          <a:stretch/>
        </p:blipFill>
        <p:spPr>
          <a:xfrm>
            <a:off x="7314872" y="2284303"/>
            <a:ext cx="385108" cy="400533"/>
          </a:xfrm>
          <a:prstGeom prst="rect">
            <a:avLst/>
          </a:prstGeom>
          <a:noFill/>
          <a:ln>
            <a:noFill/>
          </a:ln>
        </p:spPr>
      </p:pic>
      <p:pic>
        <p:nvPicPr>
          <p:cNvPr id="52" name="Google Shape;301;p15"/>
          <p:cNvPicPr preferRelativeResize="0"/>
          <p:nvPr/>
        </p:nvPicPr>
        <p:blipFill rotWithShape="1">
          <a:blip r:embed="rId18">
            <a:alphaModFix/>
          </a:blip>
          <a:srcRect/>
          <a:stretch/>
        </p:blipFill>
        <p:spPr>
          <a:xfrm>
            <a:off x="6102747" y="4817517"/>
            <a:ext cx="410473" cy="410473"/>
          </a:xfrm>
          <a:prstGeom prst="rect">
            <a:avLst/>
          </a:prstGeom>
          <a:noFill/>
          <a:ln>
            <a:noFill/>
          </a:ln>
        </p:spPr>
      </p:pic>
      <p:pic>
        <p:nvPicPr>
          <p:cNvPr id="53" name="Google Shape;302;p15"/>
          <p:cNvPicPr preferRelativeResize="0"/>
          <p:nvPr/>
        </p:nvPicPr>
        <p:blipFill rotWithShape="1">
          <a:blip r:embed="rId19">
            <a:alphaModFix/>
          </a:blip>
          <a:srcRect/>
          <a:stretch/>
        </p:blipFill>
        <p:spPr>
          <a:xfrm>
            <a:off x="7642224" y="3763089"/>
            <a:ext cx="415730" cy="415730"/>
          </a:xfrm>
          <a:prstGeom prst="rect">
            <a:avLst/>
          </a:prstGeom>
          <a:noFill/>
          <a:ln>
            <a:noFill/>
          </a:ln>
        </p:spPr>
      </p:pic>
      <p:pic>
        <p:nvPicPr>
          <p:cNvPr id="54" name="Google Shape;303;p15"/>
          <p:cNvPicPr preferRelativeResize="0"/>
          <p:nvPr/>
        </p:nvPicPr>
        <p:blipFill rotWithShape="1">
          <a:blip r:embed="rId20">
            <a:alphaModFix/>
          </a:blip>
          <a:srcRect/>
          <a:stretch/>
        </p:blipFill>
        <p:spPr>
          <a:xfrm>
            <a:off x="4357577" y="2793376"/>
            <a:ext cx="443419" cy="443419"/>
          </a:xfrm>
          <a:prstGeom prst="rect">
            <a:avLst/>
          </a:prstGeom>
          <a:noFill/>
          <a:ln>
            <a:noFill/>
          </a:ln>
        </p:spPr>
      </p:pic>
      <p:sp>
        <p:nvSpPr>
          <p:cNvPr id="55" name="Google Shape;304;p15"/>
          <p:cNvSpPr/>
          <p:nvPr/>
        </p:nvSpPr>
        <p:spPr>
          <a:xfrm>
            <a:off x="2620070" y="1590515"/>
            <a:ext cx="22434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en-US" sz="1800" b="1" dirty="0">
                <a:solidFill>
                  <a:schemeClr val="dk1"/>
                </a:solidFill>
                <a:latin typeface="Calibri"/>
                <a:ea typeface="Calibri"/>
                <a:cs typeface="Calibri"/>
                <a:sym typeface="Calibri"/>
              </a:rPr>
              <a:t> </a:t>
            </a:r>
            <a:r>
              <a:rPr lang="ro-RO" sz="1800" b="1" dirty="0">
                <a:solidFill>
                  <a:schemeClr val="dk1"/>
                </a:solidFill>
                <a:latin typeface="Calibri"/>
                <a:ea typeface="Calibri"/>
                <a:cs typeface="Calibri"/>
                <a:sym typeface="Calibri"/>
              </a:rPr>
              <a:t>2. </a:t>
            </a:r>
            <a:r>
              <a:rPr lang="en-US" sz="1800" b="1" dirty="0" err="1">
                <a:solidFill>
                  <a:schemeClr val="dk1"/>
                </a:solidFill>
                <a:latin typeface="Calibri"/>
                <a:ea typeface="Calibri"/>
                <a:cs typeface="Calibri"/>
                <a:sym typeface="Calibri"/>
              </a:rPr>
              <a:t>Energie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curată</a:t>
            </a:r>
            <a:r>
              <a:rPr lang="en-US" sz="1800" b="1" dirty="0">
                <a:solidFill>
                  <a:schemeClr val="dk1"/>
                </a:solidFill>
                <a:latin typeface="Calibri"/>
                <a:ea typeface="Calibri"/>
                <a:cs typeface="Calibri"/>
                <a:sym typeface="Calibri"/>
              </a:rPr>
              <a:t>, </a:t>
            </a:r>
            <a:endParaRPr sz="1800" b="1"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en-US" sz="1800" b="1" dirty="0" err="1">
                <a:solidFill>
                  <a:schemeClr val="dk1"/>
                </a:solidFill>
                <a:latin typeface="Calibri"/>
                <a:ea typeface="Calibri"/>
                <a:cs typeface="Calibri"/>
                <a:sym typeface="Calibri"/>
              </a:rPr>
              <a:t>sigură</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și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accesibilă</a:t>
            </a:r>
            <a:endParaRPr sz="1800" b="1" dirty="0">
              <a:solidFill>
                <a:schemeClr val="dk1"/>
              </a:solidFill>
              <a:latin typeface="Calibri"/>
              <a:ea typeface="Calibri"/>
              <a:cs typeface="Calibri"/>
              <a:sym typeface="Calibri"/>
            </a:endParaRPr>
          </a:p>
        </p:txBody>
      </p:sp>
      <p:sp>
        <p:nvSpPr>
          <p:cNvPr id="56" name="Google Shape;305;p15"/>
          <p:cNvSpPr/>
          <p:nvPr/>
        </p:nvSpPr>
        <p:spPr>
          <a:xfrm>
            <a:off x="681733" y="2631831"/>
            <a:ext cx="334865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ro-RO" sz="1800" b="1" dirty="0">
                <a:solidFill>
                  <a:schemeClr val="dk1"/>
                </a:solidFill>
                <a:latin typeface="Calibri"/>
                <a:ea typeface="Calibri"/>
                <a:cs typeface="Calibri"/>
                <a:sym typeface="Calibri"/>
              </a:rPr>
              <a:t>1. </a:t>
            </a:r>
            <a:r>
              <a:rPr lang="en-US" sz="1800" b="1" dirty="0" err="1">
                <a:solidFill>
                  <a:schemeClr val="dk1"/>
                </a:solidFill>
                <a:latin typeface="Calibri"/>
                <a:ea typeface="Calibri"/>
                <a:cs typeface="Calibri"/>
                <a:sym typeface="Calibri"/>
              </a:rPr>
              <a:t>Creșterea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nivelului</a:t>
            </a:r>
            <a:r>
              <a:rPr lang="en-US" sz="1800" b="1" dirty="0">
                <a:solidFill>
                  <a:schemeClr val="dk1"/>
                </a:solidFill>
                <a:latin typeface="Calibri"/>
                <a:ea typeface="Calibri"/>
                <a:cs typeface="Calibri"/>
                <a:sym typeface="Calibri"/>
              </a:rPr>
              <a:t> de </a:t>
            </a:r>
            <a:r>
              <a:rPr lang="en-US" sz="1800" b="1" dirty="0" err="1">
                <a:solidFill>
                  <a:schemeClr val="dk1"/>
                </a:solidFill>
                <a:latin typeface="Calibri"/>
                <a:ea typeface="Calibri"/>
                <a:cs typeface="Calibri"/>
                <a:sym typeface="Calibri"/>
              </a:rPr>
              <a:t>ambiție</a:t>
            </a:r>
            <a:r>
              <a:rPr lang="en-US" sz="1800" b="1" dirty="0">
                <a:solidFill>
                  <a:schemeClr val="dk1"/>
                </a:solidFill>
                <a:latin typeface="Calibri"/>
                <a:ea typeface="Calibri"/>
                <a:cs typeface="Calibri"/>
                <a:sym typeface="Calibri"/>
              </a:rPr>
              <a:t> al UE </a:t>
            </a:r>
            <a:r>
              <a:rPr lang="en-US" sz="1800" b="1" dirty="0" err="1">
                <a:solidFill>
                  <a:schemeClr val="dk1"/>
                </a:solidFill>
                <a:latin typeface="Calibri"/>
                <a:ea typeface="Calibri"/>
                <a:cs typeface="Calibri"/>
                <a:sym typeface="Calibri"/>
              </a:rPr>
              <a:t>în</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materie</a:t>
            </a:r>
            <a:r>
              <a:rPr lang="en-US" sz="1800" b="1" dirty="0">
                <a:solidFill>
                  <a:schemeClr val="dk1"/>
                </a:solidFill>
                <a:latin typeface="Calibri"/>
                <a:ea typeface="Calibri"/>
                <a:cs typeface="Calibri"/>
                <a:sym typeface="Calibri"/>
              </a:rPr>
              <a:t> de </a:t>
            </a:r>
            <a:r>
              <a:rPr lang="en-US" sz="1800" b="1" dirty="0" err="1">
                <a:solidFill>
                  <a:schemeClr val="dk1"/>
                </a:solidFill>
                <a:latin typeface="Calibri"/>
                <a:ea typeface="Calibri"/>
                <a:cs typeface="Calibri"/>
                <a:sym typeface="Calibri"/>
              </a:rPr>
              <a:t>climă</a:t>
            </a:r>
            <a:endParaRPr sz="1800" b="1" dirty="0">
              <a:solidFill>
                <a:schemeClr val="dk1"/>
              </a:solidFill>
              <a:latin typeface="Calibri"/>
              <a:ea typeface="Calibri"/>
              <a:cs typeface="Calibri"/>
              <a:sym typeface="Calibri"/>
            </a:endParaRPr>
          </a:p>
        </p:txBody>
      </p:sp>
      <p:sp>
        <p:nvSpPr>
          <p:cNvPr id="57" name="Google Shape;306;p15"/>
          <p:cNvSpPr/>
          <p:nvPr/>
        </p:nvSpPr>
        <p:spPr>
          <a:xfrm>
            <a:off x="4466227" y="933430"/>
            <a:ext cx="3729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ro-RO" b="1" dirty="0">
                <a:solidFill>
                  <a:schemeClr val="dk1"/>
                </a:solidFill>
                <a:latin typeface="Calibri"/>
                <a:ea typeface="Calibri"/>
                <a:cs typeface="Calibri"/>
                <a:sym typeface="Calibri"/>
              </a:rPr>
              <a:t>3. </a:t>
            </a:r>
            <a:r>
              <a:rPr lang="en-US" sz="1800" b="1" dirty="0" err="1">
                <a:solidFill>
                  <a:schemeClr val="dk1"/>
                </a:solidFill>
                <a:latin typeface="Calibri"/>
                <a:ea typeface="Calibri"/>
                <a:cs typeface="Calibri"/>
                <a:sym typeface="Calibri"/>
              </a:rPr>
              <a:t>Mobilizarea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sectorului</a:t>
            </a:r>
            <a:r>
              <a:rPr lang="en-US" sz="1800" b="1" dirty="0">
                <a:solidFill>
                  <a:schemeClr val="dk1"/>
                </a:solidFill>
                <a:latin typeface="Calibri"/>
                <a:ea typeface="Calibri"/>
                <a:cs typeface="Calibri"/>
                <a:sym typeface="Calibri"/>
              </a:rPr>
              <a:t> industrial </a:t>
            </a:r>
            <a:endParaRPr sz="1800" b="1"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en-US" sz="1800" b="1" dirty="0" err="1">
                <a:solidFill>
                  <a:schemeClr val="dk1"/>
                </a:solidFill>
                <a:latin typeface="Calibri"/>
                <a:ea typeface="Calibri"/>
                <a:cs typeface="Calibri"/>
                <a:sym typeface="Calibri"/>
              </a:rPr>
              <a:t>pentru</a:t>
            </a:r>
            <a:r>
              <a:rPr lang="en-US" sz="1800" b="1" dirty="0">
                <a:solidFill>
                  <a:schemeClr val="dk1"/>
                </a:solidFill>
                <a:latin typeface="Calibri"/>
                <a:ea typeface="Calibri"/>
                <a:cs typeface="Calibri"/>
                <a:sym typeface="Calibri"/>
              </a:rPr>
              <a:t> o </a:t>
            </a:r>
            <a:r>
              <a:rPr lang="en-US" sz="1800" b="1" dirty="0" err="1">
                <a:solidFill>
                  <a:schemeClr val="dk1"/>
                </a:solidFill>
                <a:latin typeface="Calibri"/>
                <a:ea typeface="Calibri"/>
                <a:cs typeface="Calibri"/>
                <a:sym typeface="Calibri"/>
              </a:rPr>
              <a:t>economie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curată</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și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circulară</a:t>
            </a:r>
            <a:endParaRPr sz="1800" b="1" dirty="0">
              <a:solidFill>
                <a:schemeClr val="dk1"/>
              </a:solidFill>
              <a:latin typeface="Calibri"/>
              <a:ea typeface="Calibri"/>
              <a:cs typeface="Calibri"/>
              <a:sym typeface="Calibri"/>
            </a:endParaRPr>
          </a:p>
        </p:txBody>
      </p:sp>
      <p:sp>
        <p:nvSpPr>
          <p:cNvPr id="58" name="Google Shape;307;p15"/>
          <p:cNvSpPr/>
          <p:nvPr/>
        </p:nvSpPr>
        <p:spPr>
          <a:xfrm>
            <a:off x="7699980" y="1638013"/>
            <a:ext cx="2524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ro-RO" sz="1800" b="1" dirty="0">
                <a:solidFill>
                  <a:schemeClr val="dk1"/>
                </a:solidFill>
                <a:latin typeface="Calibri"/>
                <a:ea typeface="Calibri"/>
                <a:cs typeface="Calibri"/>
                <a:sym typeface="Calibri"/>
              </a:rPr>
              <a:t>4. </a:t>
            </a:r>
            <a:r>
              <a:rPr lang="en-US" sz="1800" b="1" dirty="0" err="1">
                <a:solidFill>
                  <a:schemeClr val="dk1"/>
                </a:solidFill>
                <a:latin typeface="Calibri"/>
                <a:ea typeface="Calibri"/>
                <a:cs typeface="Calibri"/>
                <a:sym typeface="Calibri"/>
              </a:rPr>
              <a:t>Clădiri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inteligente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eficiente</a:t>
            </a:r>
            <a:r>
              <a:rPr lang="en-US" sz="1800" b="1" dirty="0">
                <a:solidFill>
                  <a:schemeClr val="dk1"/>
                </a:solidFill>
                <a:latin typeface="Calibri"/>
                <a:ea typeface="Calibri"/>
                <a:cs typeface="Calibri"/>
                <a:sym typeface="Calibri"/>
              </a:rPr>
              <a:t> energetic </a:t>
            </a:r>
            <a:endParaRPr sz="1800" b="1" dirty="0">
              <a:solidFill>
                <a:schemeClr val="dk1"/>
              </a:solidFill>
              <a:latin typeface="Calibri"/>
              <a:ea typeface="Calibri"/>
              <a:cs typeface="Calibri"/>
              <a:sym typeface="Calibri"/>
            </a:endParaRPr>
          </a:p>
        </p:txBody>
      </p:sp>
      <p:sp>
        <p:nvSpPr>
          <p:cNvPr id="59" name="Google Shape;308;p15"/>
          <p:cNvSpPr/>
          <p:nvPr/>
        </p:nvSpPr>
        <p:spPr>
          <a:xfrm>
            <a:off x="8636368" y="2715438"/>
            <a:ext cx="26616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ro-RO" sz="1800" b="1" dirty="0">
                <a:solidFill>
                  <a:schemeClr val="dk1"/>
                </a:solidFill>
                <a:latin typeface="Calibri"/>
                <a:ea typeface="Calibri"/>
                <a:cs typeface="Calibri"/>
                <a:sym typeface="Calibri"/>
              </a:rPr>
              <a:t>5. </a:t>
            </a:r>
            <a:r>
              <a:rPr lang="en-US" sz="1800" b="1" dirty="0" err="1">
                <a:solidFill>
                  <a:schemeClr val="dk1"/>
                </a:solidFill>
                <a:latin typeface="Calibri"/>
                <a:ea typeface="Calibri"/>
                <a:cs typeface="Calibri"/>
                <a:sym typeface="Calibri"/>
              </a:rPr>
              <a:t>Mobilitate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inteligentă</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și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sustenabilă</a:t>
            </a:r>
            <a:endParaRPr sz="1800" b="1" dirty="0">
              <a:solidFill>
                <a:schemeClr val="dk1"/>
              </a:solidFill>
              <a:latin typeface="Calibri"/>
              <a:ea typeface="Calibri"/>
              <a:cs typeface="Calibri"/>
              <a:sym typeface="Calibri"/>
            </a:endParaRPr>
          </a:p>
        </p:txBody>
      </p:sp>
      <p:sp>
        <p:nvSpPr>
          <p:cNvPr id="60" name="Google Shape;309;p15"/>
          <p:cNvSpPr/>
          <p:nvPr/>
        </p:nvSpPr>
        <p:spPr>
          <a:xfrm>
            <a:off x="8693668" y="3723993"/>
            <a:ext cx="26043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ro-RO" sz="1800" b="1" dirty="0">
                <a:solidFill>
                  <a:schemeClr val="dk1"/>
                </a:solidFill>
                <a:latin typeface="Calibri"/>
                <a:ea typeface="Calibri"/>
                <a:cs typeface="Calibri"/>
                <a:sym typeface="Calibri"/>
              </a:rPr>
              <a:t>6. </a:t>
            </a:r>
            <a:r>
              <a:rPr lang="en-US" sz="1800" b="1" dirty="0">
                <a:solidFill>
                  <a:schemeClr val="dk1"/>
                </a:solidFill>
                <a:latin typeface="Calibri"/>
                <a:ea typeface="Calibri"/>
                <a:cs typeface="Calibri"/>
                <a:sym typeface="Calibri"/>
              </a:rPr>
              <a:t>„De la </a:t>
            </a:r>
            <a:r>
              <a:rPr lang="en-US" sz="1800" b="1" dirty="0" err="1">
                <a:solidFill>
                  <a:schemeClr val="dk1"/>
                </a:solidFill>
                <a:latin typeface="Calibri"/>
                <a:ea typeface="Calibri"/>
                <a:cs typeface="Calibri"/>
                <a:sym typeface="Calibri"/>
              </a:rPr>
              <a:t>fermă</a:t>
            </a:r>
            <a:r>
              <a:rPr lang="en-US" sz="1800" b="1" dirty="0">
                <a:solidFill>
                  <a:schemeClr val="dk1"/>
                </a:solidFill>
                <a:latin typeface="Calibri"/>
                <a:ea typeface="Calibri"/>
                <a:cs typeface="Calibri"/>
                <a:sym typeface="Calibri"/>
              </a:rPr>
              <a:t> la </a:t>
            </a:r>
            <a:r>
              <a:rPr lang="en-US" sz="1800" b="1" dirty="0" err="1">
                <a:solidFill>
                  <a:schemeClr val="dk1"/>
                </a:solidFill>
                <a:latin typeface="Calibri"/>
                <a:ea typeface="Calibri"/>
                <a:cs typeface="Calibri"/>
                <a:sym typeface="Calibri"/>
              </a:rPr>
              <a:t>consumator</a:t>
            </a:r>
            <a:r>
              <a:rPr lang="en-US" sz="1800" b="1"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61" name="Google Shape;310;p15"/>
          <p:cNvSpPr/>
          <p:nvPr/>
        </p:nvSpPr>
        <p:spPr>
          <a:xfrm>
            <a:off x="5274005" y="5665493"/>
            <a:ext cx="237624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ro-RO" sz="1800" b="1" dirty="0">
                <a:solidFill>
                  <a:schemeClr val="dk1"/>
                </a:solidFill>
                <a:latin typeface="Calibri"/>
                <a:ea typeface="Calibri"/>
                <a:cs typeface="Calibri"/>
                <a:sym typeface="Calibri"/>
              </a:rPr>
              <a:t>8. </a:t>
            </a:r>
            <a:r>
              <a:rPr lang="en-US" sz="1800" b="1" dirty="0" err="1">
                <a:solidFill>
                  <a:schemeClr val="dk1"/>
                </a:solidFill>
                <a:latin typeface="Calibri"/>
                <a:ea typeface="Calibri"/>
                <a:cs typeface="Calibri"/>
                <a:sym typeface="Calibri"/>
              </a:rPr>
              <a:t>Poluare</a:t>
            </a:r>
            <a:r>
              <a:rPr lang="en-US" sz="1800" b="1" dirty="0">
                <a:solidFill>
                  <a:schemeClr val="dk1"/>
                </a:solidFill>
                <a:latin typeface="Calibri"/>
                <a:ea typeface="Calibri"/>
                <a:cs typeface="Calibri"/>
                <a:sym typeface="Calibri"/>
              </a:rPr>
              <a:t> zero - </a:t>
            </a:r>
            <a:r>
              <a:rPr lang="en-US" sz="1800" b="1" dirty="0" err="1">
                <a:solidFill>
                  <a:schemeClr val="dk1"/>
                </a:solidFill>
                <a:latin typeface="Calibri"/>
                <a:ea typeface="Calibri"/>
                <a:cs typeface="Calibri"/>
                <a:sym typeface="Calibri"/>
              </a:rPr>
              <a:t>mediu</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curat</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fără</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agenți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toxici</a:t>
            </a:r>
            <a:endParaRPr sz="1800" b="1" dirty="0">
              <a:solidFill>
                <a:schemeClr val="dk1"/>
              </a:solidFill>
              <a:latin typeface="Calibri"/>
              <a:ea typeface="Calibri"/>
              <a:cs typeface="Calibri"/>
              <a:sym typeface="Calibri"/>
            </a:endParaRPr>
          </a:p>
        </p:txBody>
      </p:sp>
      <p:sp>
        <p:nvSpPr>
          <p:cNvPr id="62" name="Google Shape;311;p15"/>
          <p:cNvSpPr/>
          <p:nvPr/>
        </p:nvSpPr>
        <p:spPr>
          <a:xfrm>
            <a:off x="1041024" y="5111935"/>
            <a:ext cx="382244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ro-RO" sz="1800" b="1" dirty="0">
                <a:solidFill>
                  <a:schemeClr val="dk1"/>
                </a:solidFill>
                <a:latin typeface="Calibri"/>
                <a:ea typeface="Calibri"/>
                <a:cs typeface="Calibri"/>
                <a:sym typeface="Calibri"/>
              </a:rPr>
              <a:t>9. </a:t>
            </a:r>
            <a:r>
              <a:rPr lang="en-US" sz="1800" b="1" dirty="0" err="1">
                <a:solidFill>
                  <a:schemeClr val="dk1"/>
                </a:solidFill>
                <a:latin typeface="Calibri"/>
                <a:ea typeface="Calibri"/>
                <a:cs typeface="Calibri"/>
                <a:sym typeface="Calibri"/>
              </a:rPr>
              <a:t>Consolidarea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cunoștințelor</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pentru</a:t>
            </a:r>
            <a:r>
              <a:rPr lang="en-US" sz="1800" b="1" dirty="0">
                <a:solidFill>
                  <a:schemeClr val="dk1"/>
                </a:solidFill>
                <a:latin typeface="Calibri"/>
                <a:ea typeface="Calibri"/>
                <a:cs typeface="Calibri"/>
                <a:sym typeface="Calibri"/>
              </a:rPr>
              <a:t> a </a:t>
            </a:r>
            <a:r>
              <a:rPr lang="en-US" sz="1800" b="1" dirty="0" err="1">
                <a:solidFill>
                  <a:schemeClr val="dk1"/>
                </a:solidFill>
                <a:latin typeface="Calibri"/>
                <a:ea typeface="Calibri"/>
                <a:cs typeface="Calibri"/>
                <a:sym typeface="Calibri"/>
              </a:rPr>
              <a:t>sprijin</a:t>
            </a:r>
            <a:r>
              <a:rPr lang="ro-RO" sz="1800" b="1" dirty="0">
                <a:solidFill>
                  <a:schemeClr val="dk1"/>
                </a:solidFill>
                <a:latin typeface="Calibri"/>
                <a:ea typeface="Calibri"/>
                <a:cs typeface="Calibri"/>
                <a:sym typeface="Calibri"/>
              </a:rPr>
              <a:t>i Green Deal</a:t>
            </a:r>
            <a:endParaRPr sz="1800" b="1" dirty="0">
              <a:solidFill>
                <a:schemeClr val="dk1"/>
              </a:solidFill>
              <a:latin typeface="Calibri"/>
              <a:ea typeface="Calibri"/>
              <a:cs typeface="Calibri"/>
              <a:sym typeface="Calibri"/>
            </a:endParaRPr>
          </a:p>
        </p:txBody>
      </p:sp>
      <p:pic>
        <p:nvPicPr>
          <p:cNvPr id="63" name="Google Shape;312;p15"/>
          <p:cNvPicPr preferRelativeResize="0"/>
          <p:nvPr/>
        </p:nvPicPr>
        <p:blipFill rotWithShape="1">
          <a:blip r:embed="rId21">
            <a:alphaModFix/>
          </a:blip>
          <a:srcRect/>
          <a:stretch/>
        </p:blipFill>
        <p:spPr>
          <a:xfrm flipH="1">
            <a:off x="4818731" y="4409302"/>
            <a:ext cx="346512" cy="406873"/>
          </a:xfrm>
          <a:prstGeom prst="rect">
            <a:avLst/>
          </a:prstGeom>
          <a:noFill/>
          <a:ln>
            <a:noFill/>
          </a:ln>
        </p:spPr>
      </p:pic>
      <p:sp>
        <p:nvSpPr>
          <p:cNvPr id="64" name="Google Shape;314;p15"/>
          <p:cNvSpPr/>
          <p:nvPr/>
        </p:nvSpPr>
        <p:spPr>
          <a:xfrm>
            <a:off x="7752418" y="4949757"/>
            <a:ext cx="22434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ro-RO" sz="1800" b="1" dirty="0">
                <a:solidFill>
                  <a:schemeClr val="dk1"/>
                </a:solidFill>
                <a:latin typeface="Calibri"/>
                <a:ea typeface="Calibri"/>
                <a:cs typeface="Calibri"/>
                <a:sym typeface="Calibri"/>
              </a:rPr>
              <a:t>7. </a:t>
            </a:r>
            <a:r>
              <a:rPr lang="en-US" sz="1800" b="1" dirty="0" err="1">
                <a:solidFill>
                  <a:schemeClr val="dk1"/>
                </a:solidFill>
                <a:latin typeface="Calibri"/>
                <a:ea typeface="Calibri"/>
                <a:cs typeface="Calibri"/>
                <a:sym typeface="Calibri"/>
              </a:rPr>
              <a:t>Ecosisteme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și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biodiversitate</a:t>
            </a:r>
            <a:endParaRPr sz="1800" b="1" dirty="0">
              <a:solidFill>
                <a:schemeClr val="dk1"/>
              </a:solidFill>
              <a:latin typeface="Calibri"/>
              <a:ea typeface="Calibri"/>
              <a:cs typeface="Calibri"/>
              <a:sym typeface="Calibri"/>
            </a:endParaRPr>
          </a:p>
        </p:txBody>
      </p:sp>
      <p:sp>
        <p:nvSpPr>
          <p:cNvPr id="65" name="Google Shape;313;p15"/>
          <p:cNvSpPr/>
          <p:nvPr/>
        </p:nvSpPr>
        <p:spPr>
          <a:xfrm>
            <a:off x="54356" y="3697539"/>
            <a:ext cx="3968556"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ro-RO" sz="1800" b="1" dirty="0">
                <a:solidFill>
                  <a:schemeClr val="dk1"/>
                </a:solidFill>
                <a:latin typeface="Calibri"/>
                <a:ea typeface="Calibri"/>
                <a:cs typeface="Calibri"/>
                <a:sym typeface="Calibri"/>
              </a:rPr>
              <a:t>10. </a:t>
            </a:r>
            <a:r>
              <a:rPr lang="en-US" sz="1800" b="1" dirty="0" err="1">
                <a:solidFill>
                  <a:schemeClr val="dk1"/>
                </a:solidFill>
                <a:latin typeface="Calibri"/>
                <a:ea typeface="Calibri"/>
                <a:cs typeface="Calibri"/>
                <a:sym typeface="Calibri"/>
              </a:rPr>
              <a:t>Implicarea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cetățenilor</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în</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tranziția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către</a:t>
            </a:r>
            <a:r>
              <a:rPr lang="en-US" sz="1800" b="1" dirty="0">
                <a:solidFill>
                  <a:schemeClr val="dk1"/>
                </a:solidFill>
                <a:latin typeface="Calibri"/>
                <a:ea typeface="Calibri"/>
                <a:cs typeface="Calibri"/>
                <a:sym typeface="Calibri"/>
              </a:rPr>
              <a:t> o </a:t>
            </a:r>
            <a:r>
              <a:rPr lang="en-US" sz="1800" b="1" dirty="0" err="1">
                <a:solidFill>
                  <a:schemeClr val="dk1"/>
                </a:solidFill>
                <a:latin typeface="Calibri"/>
                <a:ea typeface="Calibri"/>
                <a:cs typeface="Calibri"/>
                <a:sym typeface="Calibri"/>
              </a:rPr>
              <a:t>Europă</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sustenabilă</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și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neutră</a:t>
            </a:r>
            <a:r>
              <a:rPr lang="en-US" sz="1800" b="1" dirty="0">
                <a:solidFill>
                  <a:schemeClr val="dk1"/>
                </a:solidFill>
                <a:latin typeface="Calibri"/>
                <a:ea typeface="Calibri"/>
                <a:cs typeface="Calibri"/>
                <a:sym typeface="Calibri"/>
              </a:rPr>
              <a:t> din </a:t>
            </a:r>
            <a:r>
              <a:rPr lang="en-US" sz="1800" b="1" dirty="0" err="1">
                <a:solidFill>
                  <a:schemeClr val="dk1"/>
                </a:solidFill>
                <a:latin typeface="Calibri"/>
                <a:ea typeface="Calibri"/>
                <a:cs typeface="Calibri"/>
                <a:sym typeface="Calibri"/>
              </a:rPr>
              <a:t>punct</a:t>
            </a:r>
            <a:r>
              <a:rPr lang="en-US" sz="1800" b="1" dirty="0">
                <a:solidFill>
                  <a:schemeClr val="dk1"/>
                </a:solidFill>
                <a:latin typeface="Calibri"/>
                <a:ea typeface="Calibri"/>
                <a:cs typeface="Calibri"/>
                <a:sym typeface="Calibri"/>
              </a:rPr>
              <a:t> de </a:t>
            </a:r>
            <a:r>
              <a:rPr lang="en-US" sz="1800" b="1" dirty="0" err="1">
                <a:solidFill>
                  <a:schemeClr val="dk1"/>
                </a:solidFill>
                <a:latin typeface="Calibri"/>
                <a:ea typeface="Calibri"/>
                <a:cs typeface="Calibri"/>
                <a:sym typeface="Calibri"/>
              </a:rPr>
              <a:t>vedere</a:t>
            </a:r>
            <a:r>
              <a:rPr lang="en-US" sz="1800" b="1" dirty="0">
                <a:solidFill>
                  <a:schemeClr val="dk1"/>
                </a:solidFill>
                <a:latin typeface="Calibri"/>
                <a:ea typeface="Calibri"/>
                <a:cs typeface="Calibri"/>
                <a:sym typeface="Calibri"/>
              </a:rPr>
              <a:t> climatic</a:t>
            </a:r>
            <a:endParaRPr sz="18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21F1F51-9206-4769-B4E6-2D5D0F55E934}"/>
              </a:ext>
            </a:extLst>
          </p:cNvPr>
          <p:cNvGraphicFramePr>
            <a:graphicFrameLocks/>
          </p:cNvGraphicFramePr>
          <p:nvPr>
            <p:extLst>
              <p:ext uri="{D42A27DB-BD31-4B8C-83A1-F6EECF244321}">
                <p14:modId xmlns:p14="http://schemas.microsoft.com/office/powerpoint/2010/main" val="2830133254"/>
              </p:ext>
            </p:extLst>
          </p:nvPr>
        </p:nvGraphicFramePr>
        <p:xfrm>
          <a:off x="609600" y="908772"/>
          <a:ext cx="10030690" cy="5472829"/>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A picture containing chart&#10;&#10;Description automatically generated">
            <a:extLst>
              <a:ext uri="{FF2B5EF4-FFF2-40B4-BE49-F238E27FC236}">
                <a16:creationId xmlns:a16="http://schemas.microsoft.com/office/drawing/2014/main" id="{94C4D3F8-3202-4282-A492-7E3AF80F465A}"/>
              </a:ext>
            </a:extLst>
          </p:cNvPr>
          <p:cNvPicPr>
            <a:picLocks noChangeAspect="1"/>
          </p:cNvPicPr>
          <p:nvPr/>
        </p:nvPicPr>
        <p:blipFill>
          <a:blip r:embed="rId3"/>
          <a:stretch>
            <a:fillRect/>
          </a:stretch>
        </p:blipFill>
        <p:spPr>
          <a:xfrm>
            <a:off x="8700081" y="1139151"/>
            <a:ext cx="2731363" cy="2155216"/>
          </a:xfrm>
          <a:prstGeom prst="rect">
            <a:avLst/>
          </a:prstGeom>
        </p:spPr>
      </p:pic>
      <p:sp>
        <p:nvSpPr>
          <p:cNvPr id="2" name="Rectangle 1"/>
          <p:cNvSpPr/>
          <p:nvPr/>
        </p:nvSpPr>
        <p:spPr>
          <a:xfrm>
            <a:off x="8961132" y="3352800"/>
            <a:ext cx="2209259" cy="584775"/>
          </a:xfrm>
          <a:prstGeom prst="rect">
            <a:avLst/>
          </a:prstGeom>
        </p:spPr>
        <p:txBody>
          <a:bodyPr wrap="none">
            <a:spAutoFit/>
          </a:bodyPr>
          <a:lstStyle/>
          <a:p>
            <a:r>
              <a:rPr lang="ro-RO" sz="3200" b="1" dirty="0"/>
              <a:t>1 Miliard €</a:t>
            </a:r>
            <a:endParaRPr lang="en-US" sz="3200" b="1" dirty="0"/>
          </a:p>
        </p:txBody>
      </p:sp>
    </p:spTree>
    <p:extLst>
      <p:ext uri="{BB962C8B-B14F-4D97-AF65-F5344CB8AC3E}">
        <p14:creationId xmlns:p14="http://schemas.microsoft.com/office/powerpoint/2010/main" val="1918615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D8A5FA0-CF61-4F41-8BA6-11EDAD43E3B3}"/>
              </a:ext>
            </a:extLst>
          </p:cNvPr>
          <p:cNvGraphicFramePr>
            <a:graphicFrameLocks noGrp="1"/>
          </p:cNvGraphicFramePr>
          <p:nvPr>
            <p:extLst>
              <p:ext uri="{D42A27DB-BD31-4B8C-83A1-F6EECF244321}">
                <p14:modId xmlns:p14="http://schemas.microsoft.com/office/powerpoint/2010/main" val="2583629543"/>
              </p:ext>
            </p:extLst>
          </p:nvPr>
        </p:nvGraphicFramePr>
        <p:xfrm>
          <a:off x="381000" y="1295400"/>
          <a:ext cx="9797944" cy="4418954"/>
        </p:xfrm>
        <a:graphic>
          <a:graphicData uri="http://schemas.openxmlformats.org/drawingml/2006/table">
            <a:tbl>
              <a:tblPr firstRow="1" bandRow="1">
                <a:tableStyleId>{69012ECD-51FC-41F1-AA8D-1B2483CD663E}</a:tableStyleId>
              </a:tblPr>
              <a:tblGrid>
                <a:gridCol w="7975551">
                  <a:extLst>
                    <a:ext uri="{9D8B030D-6E8A-4147-A177-3AD203B41FA5}">
                      <a16:colId xmlns:a16="http://schemas.microsoft.com/office/drawing/2014/main" val="2659371887"/>
                    </a:ext>
                  </a:extLst>
                </a:gridCol>
                <a:gridCol w="870012">
                  <a:extLst>
                    <a:ext uri="{9D8B030D-6E8A-4147-A177-3AD203B41FA5}">
                      <a16:colId xmlns:a16="http://schemas.microsoft.com/office/drawing/2014/main" val="498748073"/>
                    </a:ext>
                  </a:extLst>
                </a:gridCol>
                <a:gridCol w="952381">
                  <a:extLst>
                    <a:ext uri="{9D8B030D-6E8A-4147-A177-3AD203B41FA5}">
                      <a16:colId xmlns:a16="http://schemas.microsoft.com/office/drawing/2014/main" val="814723344"/>
                    </a:ext>
                  </a:extLst>
                </a:gridCol>
              </a:tblGrid>
              <a:tr h="376826">
                <a:tc>
                  <a:txBody>
                    <a:bodyPr/>
                    <a:lstStyle/>
                    <a:p>
                      <a:r>
                        <a:rPr lang="en-US" sz="1200" dirty="0" err="1">
                          <a:solidFill>
                            <a:schemeClr val="tx1"/>
                          </a:solidFill>
                          <a:latin typeface="Calibri" pitchFamily="34" charset="0"/>
                          <a:cs typeface="Calibri" pitchFamily="34" charset="0"/>
                        </a:rPr>
                        <a:t>Apeluri</a:t>
                      </a:r>
                      <a:endParaRPr lang="en-US" sz="12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dirty="0">
                          <a:solidFill>
                            <a:schemeClr val="tx1"/>
                          </a:solidFill>
                          <a:latin typeface="Calibri" pitchFamily="34" charset="0"/>
                          <a:cs typeface="Calibri" pitchFamily="34" charset="0"/>
                        </a:rPr>
                        <a:t>Tip </a:t>
                      </a:r>
                      <a:r>
                        <a:rPr lang="en-US" sz="1200" dirty="0" err="1">
                          <a:solidFill>
                            <a:schemeClr val="tx1"/>
                          </a:solidFill>
                          <a:latin typeface="Calibri" pitchFamily="34" charset="0"/>
                          <a:cs typeface="Calibri" pitchFamily="34" charset="0"/>
                        </a:rPr>
                        <a:t>actiune</a:t>
                      </a:r>
                      <a:endParaRPr lang="en-US" sz="12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dirty="0">
                          <a:solidFill>
                            <a:schemeClr val="tx1"/>
                          </a:solidFill>
                          <a:latin typeface="Calibri" pitchFamily="34" charset="0"/>
                          <a:cs typeface="Calibri" pitchFamily="34" charset="0"/>
                        </a:rPr>
                        <a:t>Budget</a:t>
                      </a:r>
                    </a:p>
                    <a:p>
                      <a:r>
                        <a:rPr lang="en-US" sz="1200" dirty="0">
                          <a:solidFill>
                            <a:schemeClr val="tx1"/>
                          </a:solidFill>
                          <a:latin typeface="Calibri" pitchFamily="34" charset="0"/>
                          <a:cs typeface="Calibri" pitchFamily="34" charset="0"/>
                        </a:rPr>
                        <a:t>mil.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7178719"/>
                  </a:ext>
                </a:extLst>
              </a:tr>
              <a:tr h="376512">
                <a:tc gridSpan="3">
                  <a:txBody>
                    <a:bodyPr/>
                    <a:lstStyle/>
                    <a:p>
                      <a:pPr algn="l"/>
                      <a:r>
                        <a:rPr lang="en-US" sz="1200" b="0" i="0" u="none" strike="noStrike" kern="1200" cap="none" dirty="0">
                          <a:solidFill>
                            <a:srgbClr val="202124"/>
                          </a:solidFill>
                          <a:latin typeface="Calibri"/>
                          <a:ea typeface="Calibri"/>
                          <a:cs typeface="Calibri"/>
                          <a:sym typeface="Calibri"/>
                        </a:rPr>
                        <a:t>1. </a:t>
                      </a:r>
                      <a:r>
                        <a:rPr lang="en-US" sz="1200" b="1" dirty="0" err="1">
                          <a:solidFill>
                            <a:schemeClr val="dk1"/>
                          </a:solidFill>
                          <a:latin typeface="Calibri"/>
                          <a:ea typeface="Calibri"/>
                          <a:cs typeface="Calibri"/>
                          <a:sym typeface="Calibri"/>
                        </a:rPr>
                        <a:t>Creșterea</a:t>
                      </a:r>
                      <a:r>
                        <a:rPr lang="en-US" sz="1200" b="1" dirty="0">
                          <a:solidFill>
                            <a:schemeClr val="dk1"/>
                          </a:solidFill>
                          <a:latin typeface="Calibri"/>
                          <a:ea typeface="Calibri"/>
                          <a:cs typeface="Calibri"/>
                          <a:sym typeface="Calibri"/>
                        </a:rPr>
                        <a:t> </a:t>
                      </a:r>
                      <a:r>
                        <a:rPr lang="en-US" sz="1200" b="1" dirty="0" err="1">
                          <a:solidFill>
                            <a:schemeClr val="dk1"/>
                          </a:solidFill>
                          <a:latin typeface="Calibri"/>
                          <a:ea typeface="Calibri"/>
                          <a:cs typeface="Calibri"/>
                          <a:sym typeface="Calibri"/>
                        </a:rPr>
                        <a:t>nivelului</a:t>
                      </a:r>
                      <a:r>
                        <a:rPr lang="en-US" sz="1200" b="1" dirty="0">
                          <a:solidFill>
                            <a:schemeClr val="dk1"/>
                          </a:solidFill>
                          <a:latin typeface="Calibri"/>
                          <a:ea typeface="Calibri"/>
                          <a:cs typeface="Calibri"/>
                          <a:sym typeface="Calibri"/>
                        </a:rPr>
                        <a:t> de </a:t>
                      </a:r>
                      <a:r>
                        <a:rPr lang="en-US" sz="1200" b="1" dirty="0" err="1">
                          <a:solidFill>
                            <a:schemeClr val="dk1"/>
                          </a:solidFill>
                          <a:latin typeface="Calibri"/>
                          <a:ea typeface="Calibri"/>
                          <a:cs typeface="Calibri"/>
                          <a:sym typeface="Calibri"/>
                        </a:rPr>
                        <a:t>ambiție</a:t>
                      </a:r>
                      <a:r>
                        <a:rPr lang="en-US" sz="1200" b="1" dirty="0">
                          <a:solidFill>
                            <a:schemeClr val="dk1"/>
                          </a:solidFill>
                          <a:latin typeface="Calibri"/>
                          <a:ea typeface="Calibri"/>
                          <a:cs typeface="Calibri"/>
                          <a:sym typeface="Calibri"/>
                        </a:rPr>
                        <a:t> al UE </a:t>
                      </a:r>
                      <a:r>
                        <a:rPr lang="en-US" sz="1200" b="1" dirty="0" err="1">
                          <a:solidFill>
                            <a:schemeClr val="dk1"/>
                          </a:solidFill>
                          <a:latin typeface="Calibri"/>
                          <a:ea typeface="Calibri"/>
                          <a:cs typeface="Calibri"/>
                          <a:sym typeface="Calibri"/>
                        </a:rPr>
                        <a:t>în</a:t>
                      </a:r>
                      <a:r>
                        <a:rPr lang="en-US" sz="1200" b="1" dirty="0">
                          <a:solidFill>
                            <a:schemeClr val="dk1"/>
                          </a:solidFill>
                          <a:latin typeface="Calibri"/>
                          <a:ea typeface="Calibri"/>
                          <a:cs typeface="Calibri"/>
                          <a:sym typeface="Calibri"/>
                        </a:rPr>
                        <a:t> </a:t>
                      </a:r>
                      <a:r>
                        <a:rPr lang="en-US" sz="1200" b="1" dirty="0" err="1">
                          <a:solidFill>
                            <a:schemeClr val="dk1"/>
                          </a:solidFill>
                          <a:latin typeface="Calibri"/>
                          <a:ea typeface="Calibri"/>
                          <a:cs typeface="Calibri"/>
                          <a:sym typeface="Calibri"/>
                        </a:rPr>
                        <a:t>materie</a:t>
                      </a:r>
                      <a:r>
                        <a:rPr lang="en-US" sz="1200" b="1" dirty="0">
                          <a:solidFill>
                            <a:schemeClr val="dk1"/>
                          </a:solidFill>
                          <a:latin typeface="Calibri"/>
                          <a:ea typeface="Calibri"/>
                          <a:cs typeface="Calibri"/>
                          <a:sym typeface="Calibri"/>
                        </a:rPr>
                        <a:t> de </a:t>
                      </a:r>
                      <a:r>
                        <a:rPr lang="en-US" sz="1200" b="1" dirty="0" err="1">
                          <a:solidFill>
                            <a:schemeClr val="dk1"/>
                          </a:solidFill>
                          <a:latin typeface="Calibri"/>
                          <a:ea typeface="Calibri"/>
                          <a:cs typeface="Calibri"/>
                          <a:sym typeface="Calibri"/>
                        </a:rPr>
                        <a:t>climă</a:t>
                      </a:r>
                      <a:endParaRPr lang="en-US" sz="1200" b="0" i="0" u="none" strike="noStrike" kern="1200" cap="none" dirty="0">
                        <a:solidFill>
                          <a:srgbClr val="202124"/>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chemeClr val="accent1">
                            <a:lumMod val="60000"/>
                            <a:lumOff val="40000"/>
                          </a:schemeClr>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0778346"/>
                  </a:ext>
                </a:extLst>
              </a:tr>
              <a:tr h="527556">
                <a:tc>
                  <a:txBody>
                    <a:bodyPr/>
                    <a:lstStyle/>
                    <a:p>
                      <a:pPr algn="l"/>
                      <a:r>
                        <a:rPr lang="en-US" sz="1200" b="0" i="0" u="none" strike="noStrike" kern="1200" cap="none" dirty="0">
                          <a:solidFill>
                            <a:srgbClr val="202124"/>
                          </a:solidFill>
                          <a:latin typeface="Calibri"/>
                          <a:cs typeface="Calibri"/>
                        </a:rPr>
                        <a:t>1.1 </a:t>
                      </a:r>
                      <a:r>
                        <a:rPr lang="en-US" sz="1200" b="0" i="0" u="none" strike="noStrike" kern="1200" cap="none" dirty="0" err="1">
                          <a:solidFill>
                            <a:srgbClr val="202124"/>
                          </a:solidFill>
                          <a:latin typeface="Calibri"/>
                          <a:ea typeface="Calibri"/>
                          <a:cs typeface="Calibri"/>
                          <a:sym typeface="Calibri"/>
                        </a:rPr>
                        <a:t>Prevenirea</a:t>
                      </a:r>
                      <a:r>
                        <a:rPr lang="en-US" sz="1200" b="0" i="0" u="none" strike="noStrike" kern="1200" cap="none" dirty="0">
                          <a:solidFill>
                            <a:srgbClr val="202124"/>
                          </a:solidFill>
                          <a:latin typeface="Calibri"/>
                          <a:ea typeface="Calibri"/>
                          <a:cs typeface="Calibri"/>
                          <a:sym typeface="Calibri"/>
                        </a:rPr>
                        <a:t> </a:t>
                      </a:r>
                      <a:r>
                        <a:rPr lang="en-US" sz="1200" b="0" i="0" u="none" strike="noStrike" kern="1200" cap="none" dirty="0" err="1">
                          <a:solidFill>
                            <a:srgbClr val="202124"/>
                          </a:solidFill>
                          <a:latin typeface="Calibri"/>
                          <a:ea typeface="Calibri"/>
                          <a:cs typeface="Calibri"/>
                          <a:sym typeface="Calibri"/>
                        </a:rPr>
                        <a:t>și</a:t>
                      </a:r>
                      <a:r>
                        <a:rPr lang="en-US" sz="1200" b="0" i="0" u="none" strike="noStrike" kern="1200" cap="none" dirty="0">
                          <a:solidFill>
                            <a:srgbClr val="202124"/>
                          </a:solidFill>
                          <a:latin typeface="Calibri"/>
                          <a:ea typeface="Calibri"/>
                          <a:cs typeface="Calibri"/>
                          <a:sym typeface="Calibri"/>
                        </a:rPr>
                        <a:t> </a:t>
                      </a:r>
                      <a:r>
                        <a:rPr lang="en-US" sz="1200" b="0" i="0" u="none" strike="noStrike" kern="1200" cap="none" dirty="0" err="1">
                          <a:solidFill>
                            <a:srgbClr val="202124"/>
                          </a:solidFill>
                          <a:latin typeface="Calibri"/>
                          <a:ea typeface="Calibri"/>
                          <a:cs typeface="Calibri"/>
                          <a:sym typeface="Calibri"/>
                        </a:rPr>
                        <a:t>combaterea</a:t>
                      </a:r>
                      <a:r>
                        <a:rPr lang="en-US" sz="1200" b="0" i="0" u="none" strike="noStrike" kern="1200" cap="none" dirty="0">
                          <a:solidFill>
                            <a:srgbClr val="202124"/>
                          </a:solidFill>
                          <a:latin typeface="Calibri"/>
                          <a:ea typeface="Calibri"/>
                          <a:cs typeface="Calibri"/>
                          <a:sym typeface="Calibri"/>
                        </a:rPr>
                        <a:t> </a:t>
                      </a:r>
                      <a:r>
                        <a:rPr lang="en-US" sz="1200" b="0" i="0" u="none" strike="noStrike" kern="1200" cap="none" dirty="0" err="1">
                          <a:solidFill>
                            <a:srgbClr val="202124"/>
                          </a:solidFill>
                          <a:latin typeface="Calibri"/>
                          <a:ea typeface="Calibri"/>
                          <a:cs typeface="Calibri"/>
                          <a:sym typeface="Calibri"/>
                        </a:rPr>
                        <a:t>incendiilor</a:t>
                      </a:r>
                      <a:r>
                        <a:rPr lang="en-US" sz="1200" b="0" i="0" u="none" strike="noStrike" kern="1200" cap="none" dirty="0">
                          <a:solidFill>
                            <a:srgbClr val="202124"/>
                          </a:solidFill>
                          <a:latin typeface="Calibri"/>
                          <a:ea typeface="Calibri"/>
                          <a:cs typeface="Calibri"/>
                          <a:sym typeface="Calibri"/>
                        </a:rPr>
                        <a:t> extreme</a:t>
                      </a:r>
                      <a:endParaRPr lang="en-US" sz="1200" b="0" i="0" u="none" strike="noStrike" kern="1200" cap="none" dirty="0">
                        <a:solidFill>
                          <a:srgbClr val="202124"/>
                        </a:solidFill>
                        <a:latin typeface="Calibri"/>
                        <a:cs typeface="Calibri"/>
                      </a:endParaRPr>
                    </a:p>
                    <a:p>
                      <a:pPr algn="l"/>
                      <a:r>
                        <a:rPr lang="en-US" sz="1200" b="0" i="0" u="none" strike="noStrike" kern="1200" cap="none" dirty="0">
                          <a:solidFill>
                            <a:srgbClr val="202124"/>
                          </a:solidFill>
                          <a:latin typeface="Calibri"/>
                          <a:cs typeface="Calibri"/>
                        </a:rPr>
                        <a:t>1.2 </a:t>
                      </a:r>
                      <a:r>
                        <a:rPr lang="en-US" sz="1200" b="0" i="0" u="none" strike="noStrike" kern="1200" cap="none" dirty="0" err="1">
                          <a:solidFill>
                            <a:srgbClr val="202124"/>
                          </a:solidFill>
                          <a:latin typeface="Calibri"/>
                          <a:ea typeface="Calibri"/>
                          <a:cs typeface="Calibri"/>
                          <a:sym typeface="Calibri"/>
                        </a:rPr>
                        <a:t>Orașe</a:t>
                      </a:r>
                      <a:r>
                        <a:rPr lang="en-US" sz="1200" b="0" i="0" u="none" strike="noStrike" kern="1200" cap="none" dirty="0">
                          <a:solidFill>
                            <a:srgbClr val="202124"/>
                          </a:solidFill>
                          <a:latin typeface="Calibri"/>
                          <a:ea typeface="Calibri"/>
                          <a:cs typeface="Calibri"/>
                          <a:sym typeface="Calibri"/>
                        </a:rPr>
                        <a:t> </a:t>
                      </a:r>
                      <a:r>
                        <a:rPr lang="en-US" sz="1200" b="0" i="0" u="none" strike="noStrike" kern="1200" cap="none" dirty="0" err="1">
                          <a:solidFill>
                            <a:srgbClr val="202124"/>
                          </a:solidFill>
                          <a:latin typeface="Calibri"/>
                          <a:ea typeface="Calibri"/>
                          <a:cs typeface="Calibri"/>
                          <a:sym typeface="Calibri"/>
                        </a:rPr>
                        <a:t>neutre</a:t>
                      </a:r>
                      <a:r>
                        <a:rPr lang="en-US" sz="1200" b="0" i="0" u="none" strike="noStrike" kern="1200" cap="none" dirty="0">
                          <a:solidFill>
                            <a:srgbClr val="202124"/>
                          </a:solidFill>
                          <a:latin typeface="Calibri"/>
                          <a:ea typeface="Calibri"/>
                          <a:cs typeface="Calibri"/>
                          <a:sym typeface="Calibri"/>
                        </a:rPr>
                        <a:t> din </a:t>
                      </a:r>
                      <a:r>
                        <a:rPr lang="en-US" sz="1200" b="0" i="0" u="none" strike="noStrike" kern="1200" cap="none" dirty="0" err="1">
                          <a:solidFill>
                            <a:srgbClr val="202124"/>
                          </a:solidFill>
                          <a:latin typeface="Calibri"/>
                          <a:ea typeface="Calibri"/>
                          <a:cs typeface="Calibri"/>
                          <a:sym typeface="Calibri"/>
                        </a:rPr>
                        <a:t>punct</a:t>
                      </a:r>
                      <a:r>
                        <a:rPr lang="en-US" sz="1200" b="0" i="0" u="none" strike="noStrike" kern="1200" cap="none" dirty="0">
                          <a:solidFill>
                            <a:srgbClr val="202124"/>
                          </a:solidFill>
                          <a:latin typeface="Calibri"/>
                          <a:ea typeface="Calibri"/>
                          <a:cs typeface="Calibri"/>
                          <a:sym typeface="Calibri"/>
                        </a:rPr>
                        <a:t> de </a:t>
                      </a:r>
                      <a:r>
                        <a:rPr lang="en-US" sz="1200" b="0" i="0" u="none" strike="noStrike" kern="1200" cap="none" dirty="0" err="1">
                          <a:solidFill>
                            <a:srgbClr val="202124"/>
                          </a:solidFill>
                          <a:latin typeface="Calibri"/>
                          <a:ea typeface="Calibri"/>
                          <a:cs typeface="Calibri"/>
                          <a:sym typeface="Calibri"/>
                        </a:rPr>
                        <a:t>vedere</a:t>
                      </a:r>
                      <a:r>
                        <a:rPr lang="en-US" sz="1200" b="0" i="0" u="none" strike="noStrike" kern="1200" cap="none" dirty="0">
                          <a:solidFill>
                            <a:srgbClr val="202124"/>
                          </a:solidFill>
                          <a:latin typeface="Calibri"/>
                          <a:ea typeface="Calibri"/>
                          <a:cs typeface="Calibri"/>
                          <a:sym typeface="Calibri"/>
                        </a:rPr>
                        <a:t> climatic </a:t>
                      </a:r>
                      <a:r>
                        <a:rPr lang="en-US" sz="1200" b="0" i="0" u="none" strike="noStrike" kern="1200" cap="none" dirty="0" err="1">
                          <a:solidFill>
                            <a:srgbClr val="202124"/>
                          </a:solidFill>
                          <a:latin typeface="Calibri"/>
                          <a:ea typeface="Calibri"/>
                          <a:cs typeface="Calibri"/>
                          <a:sym typeface="Calibri"/>
                        </a:rPr>
                        <a:t>și</a:t>
                      </a:r>
                      <a:r>
                        <a:rPr lang="en-US" sz="1200" b="0" i="0" u="none" strike="noStrike" kern="1200" cap="none" dirty="0">
                          <a:solidFill>
                            <a:srgbClr val="202124"/>
                          </a:solidFill>
                          <a:latin typeface="Calibri"/>
                          <a:ea typeface="Calibri"/>
                          <a:cs typeface="Calibri"/>
                          <a:sym typeface="Calibri"/>
                        </a:rPr>
                        <a:t> </a:t>
                      </a:r>
                      <a:r>
                        <a:rPr lang="en-US" sz="1200" b="0" i="0" u="none" strike="noStrike" kern="1200" cap="none" dirty="0" err="1">
                          <a:solidFill>
                            <a:srgbClr val="202124"/>
                          </a:solidFill>
                          <a:latin typeface="Calibri"/>
                          <a:ea typeface="Calibri"/>
                          <a:cs typeface="Calibri"/>
                          <a:sym typeface="Calibri"/>
                        </a:rPr>
                        <a:t>inovatoare</a:t>
                      </a:r>
                      <a:r>
                        <a:rPr lang="en-US" sz="1200" b="0" i="0" u="none" strike="noStrike" kern="1200" cap="none" dirty="0">
                          <a:solidFill>
                            <a:srgbClr val="202124"/>
                          </a:solidFill>
                          <a:latin typeface="Calibri"/>
                          <a:ea typeface="Calibri"/>
                          <a:cs typeface="Calibri"/>
                          <a:sym typeface="Calibri"/>
                        </a:rPr>
                        <a:t> din </a:t>
                      </a:r>
                      <a:r>
                        <a:rPr lang="en-US" sz="1200" b="0" i="0" u="none" strike="noStrike" kern="1200" cap="none" dirty="0" err="1">
                          <a:solidFill>
                            <a:srgbClr val="202124"/>
                          </a:solidFill>
                          <a:latin typeface="Calibri"/>
                          <a:ea typeface="Calibri"/>
                          <a:cs typeface="Calibri"/>
                          <a:sym typeface="Calibri"/>
                        </a:rPr>
                        <a:t>punct</a:t>
                      </a:r>
                      <a:r>
                        <a:rPr lang="en-US" sz="1200" b="0" i="0" u="none" strike="noStrike" kern="1200" cap="none" dirty="0">
                          <a:solidFill>
                            <a:srgbClr val="202124"/>
                          </a:solidFill>
                          <a:latin typeface="Calibri"/>
                          <a:ea typeface="Calibri"/>
                          <a:cs typeface="Calibri"/>
                          <a:sym typeface="Calibri"/>
                        </a:rPr>
                        <a:t> de </a:t>
                      </a:r>
                      <a:r>
                        <a:rPr lang="en-US" sz="1200" b="0" i="0" u="none" strike="noStrike" kern="1200" cap="none" dirty="0" err="1">
                          <a:solidFill>
                            <a:srgbClr val="202124"/>
                          </a:solidFill>
                          <a:latin typeface="Calibri"/>
                          <a:ea typeface="Calibri"/>
                          <a:cs typeface="Calibri"/>
                          <a:sym typeface="Calibri"/>
                        </a:rPr>
                        <a:t>vedere</a:t>
                      </a:r>
                      <a:r>
                        <a:rPr lang="en-US" sz="1200" b="0" i="0" u="none" strike="noStrike" kern="1200" cap="none" dirty="0">
                          <a:solidFill>
                            <a:srgbClr val="202124"/>
                          </a:solidFill>
                          <a:latin typeface="Calibri"/>
                          <a:ea typeface="Calibri"/>
                          <a:cs typeface="Calibri"/>
                          <a:sym typeface="Calibri"/>
                        </a:rPr>
                        <a:t> social</a:t>
                      </a:r>
                      <a:endParaRPr lang="en-US" sz="1200" b="0" i="0" u="none" strike="noStrike" kern="1200" cap="none" dirty="0">
                        <a:solidFill>
                          <a:srgbClr val="202124"/>
                        </a:solidFill>
                        <a:latin typeface="Calibri"/>
                        <a:cs typeface="Calibri"/>
                      </a:endParaRPr>
                    </a:p>
                    <a:p>
                      <a:pPr algn="l"/>
                      <a:r>
                        <a:rPr lang="en-US" sz="1200" b="0" i="0" u="none" strike="noStrike" kern="1200" cap="none" dirty="0">
                          <a:solidFill>
                            <a:srgbClr val="202124"/>
                          </a:solidFill>
                          <a:latin typeface="Calibri"/>
                          <a:cs typeface="Calibri"/>
                        </a:rPr>
                        <a:t>1.3 </a:t>
                      </a:r>
                      <a:r>
                        <a:rPr lang="en-US" sz="1200" b="0" i="0" u="none" strike="noStrike" kern="1200" cap="none" dirty="0" err="1">
                          <a:solidFill>
                            <a:srgbClr val="202124"/>
                          </a:solidFill>
                          <a:latin typeface="Calibri"/>
                          <a:ea typeface="Calibri"/>
                          <a:cs typeface="Calibri"/>
                          <a:sym typeface="Calibri"/>
                        </a:rPr>
                        <a:t>Pachete</a:t>
                      </a:r>
                      <a:r>
                        <a:rPr lang="en-US" sz="1200" b="0" i="0" u="none" strike="noStrike" kern="1200" cap="none" dirty="0">
                          <a:solidFill>
                            <a:srgbClr val="202124"/>
                          </a:solidFill>
                          <a:latin typeface="Calibri"/>
                          <a:ea typeface="Calibri"/>
                          <a:cs typeface="Calibri"/>
                          <a:sym typeface="Calibri"/>
                        </a:rPr>
                        <a:t> de </a:t>
                      </a:r>
                      <a:r>
                        <a:rPr lang="en-US" sz="1200" b="0" i="0" u="none" strike="noStrike" kern="1200" cap="none" dirty="0" err="1">
                          <a:solidFill>
                            <a:srgbClr val="202124"/>
                          </a:solidFill>
                          <a:latin typeface="Calibri"/>
                          <a:ea typeface="Calibri"/>
                          <a:cs typeface="Calibri"/>
                          <a:sym typeface="Calibri"/>
                        </a:rPr>
                        <a:t>inovare</a:t>
                      </a:r>
                      <a:r>
                        <a:rPr lang="en-US" sz="1200" b="0" i="0" u="none" strike="noStrike" kern="1200" cap="none" dirty="0">
                          <a:solidFill>
                            <a:srgbClr val="202124"/>
                          </a:solidFill>
                          <a:latin typeface="Calibri"/>
                          <a:ea typeface="Calibri"/>
                          <a:cs typeface="Calibri"/>
                          <a:sym typeface="Calibri"/>
                        </a:rPr>
                        <a:t> </a:t>
                      </a:r>
                      <a:r>
                        <a:rPr lang="en-US" sz="1200" b="0" i="0" u="none" strike="noStrike" kern="1200" cap="none" dirty="0" err="1">
                          <a:solidFill>
                            <a:srgbClr val="202124"/>
                          </a:solidFill>
                          <a:latin typeface="Calibri"/>
                          <a:ea typeface="Calibri"/>
                          <a:cs typeface="Calibri"/>
                          <a:sym typeface="Calibri"/>
                        </a:rPr>
                        <a:t>rezistente</a:t>
                      </a:r>
                      <a:r>
                        <a:rPr lang="en-US" sz="1200" b="0" i="0" u="none" strike="noStrike" kern="1200" cap="none" dirty="0">
                          <a:solidFill>
                            <a:srgbClr val="202124"/>
                          </a:solidFill>
                          <a:latin typeface="Calibri"/>
                          <a:ea typeface="Calibri"/>
                          <a:cs typeface="Calibri"/>
                          <a:sym typeface="Calibri"/>
                        </a:rPr>
                        <a:t> la </a:t>
                      </a:r>
                      <a:r>
                        <a:rPr lang="en-US" sz="1200" b="0" i="0" u="none" strike="noStrike" kern="1200" cap="none" dirty="0" err="1">
                          <a:solidFill>
                            <a:srgbClr val="202124"/>
                          </a:solidFill>
                          <a:latin typeface="Calibri"/>
                          <a:ea typeface="Calibri"/>
                          <a:cs typeface="Calibri"/>
                          <a:sym typeface="Calibri"/>
                        </a:rPr>
                        <a:t>climă</a:t>
                      </a:r>
                      <a:r>
                        <a:rPr lang="en-US" sz="1200" b="0" i="0" u="none" strike="noStrike" kern="1200" cap="none" dirty="0">
                          <a:solidFill>
                            <a:srgbClr val="202124"/>
                          </a:solidFill>
                          <a:latin typeface="Calibri"/>
                          <a:ea typeface="Calibri"/>
                          <a:cs typeface="Calibri"/>
                          <a:sym typeface="Calibri"/>
                        </a:rPr>
                        <a:t> </a:t>
                      </a:r>
                      <a:r>
                        <a:rPr lang="en-US" sz="1200" b="0" i="0" u="none" strike="noStrike" kern="1200" cap="none" dirty="0" err="1">
                          <a:solidFill>
                            <a:srgbClr val="202124"/>
                          </a:solidFill>
                          <a:latin typeface="Calibri"/>
                          <a:ea typeface="Calibri"/>
                          <a:cs typeface="Calibri"/>
                          <a:sym typeface="Calibri"/>
                        </a:rPr>
                        <a:t>pentru</a:t>
                      </a:r>
                      <a:r>
                        <a:rPr lang="en-US" sz="1200" b="0" i="0" u="none" strike="noStrike" kern="1200" cap="none" dirty="0">
                          <a:solidFill>
                            <a:srgbClr val="202124"/>
                          </a:solidFill>
                          <a:latin typeface="Calibri"/>
                          <a:ea typeface="Calibri"/>
                          <a:cs typeface="Calibri"/>
                          <a:sym typeface="Calibri"/>
                        </a:rPr>
                        <a:t> </a:t>
                      </a:r>
                      <a:r>
                        <a:rPr lang="en-US" sz="1200" b="0" i="0" u="none" strike="noStrike" kern="1200" cap="none" dirty="0" err="1">
                          <a:solidFill>
                            <a:srgbClr val="202124"/>
                          </a:solidFill>
                          <a:latin typeface="Calibri"/>
                          <a:ea typeface="Calibri"/>
                          <a:cs typeface="Calibri"/>
                          <a:sym typeface="Calibri"/>
                        </a:rPr>
                        <a:t>regiunile</a:t>
                      </a:r>
                      <a:r>
                        <a:rPr lang="en-US" sz="1200" b="0" i="0" u="none" strike="noStrike" kern="1200" cap="none" dirty="0">
                          <a:solidFill>
                            <a:srgbClr val="202124"/>
                          </a:solidFill>
                          <a:latin typeface="Calibri"/>
                          <a:ea typeface="Calibri"/>
                          <a:cs typeface="Calibri"/>
                          <a:sym typeface="Calibri"/>
                        </a:rPr>
                        <a:t> </a:t>
                      </a:r>
                      <a:r>
                        <a:rPr lang="en-US" sz="1200" b="0" i="0" u="none" strike="noStrike" kern="1200" cap="none" dirty="0" err="1">
                          <a:solidFill>
                            <a:srgbClr val="202124"/>
                          </a:solidFill>
                          <a:latin typeface="Calibri"/>
                          <a:ea typeface="Calibri"/>
                          <a:cs typeface="Calibri"/>
                          <a:sym typeface="Calibri"/>
                        </a:rPr>
                        <a:t>Uniunea</a:t>
                      </a:r>
                      <a:r>
                        <a:rPr lang="en-US" sz="1200" b="0" i="0" u="none" strike="noStrike" kern="1200" cap="none" dirty="0">
                          <a:solidFill>
                            <a:srgbClr val="202124"/>
                          </a:solidFill>
                          <a:latin typeface="Calibri"/>
                          <a:ea typeface="Calibri"/>
                          <a:cs typeface="Calibri"/>
                          <a:sym typeface="Calibri"/>
                        </a:rPr>
                        <a:t> </a:t>
                      </a:r>
                      <a:r>
                        <a:rPr lang="en-US" sz="1200" b="0" i="0" u="none" strike="noStrike" kern="1200" cap="none" dirty="0" err="1">
                          <a:solidFill>
                            <a:srgbClr val="202124"/>
                          </a:solidFill>
                          <a:latin typeface="Calibri"/>
                          <a:ea typeface="Calibri"/>
                          <a:cs typeface="Calibri"/>
                          <a:sym typeface="Calibri"/>
                        </a:rPr>
                        <a:t>Europeană</a:t>
                      </a:r>
                      <a:endParaRPr lang="en-US" sz="1200" b="0" i="0" u="none" strike="noStrike" kern="1200" cap="none" dirty="0">
                        <a:solidFill>
                          <a:srgbClr val="202124"/>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i="0" u="none" strike="noStrike" kern="1200" cap="none" dirty="0">
                          <a:solidFill>
                            <a:srgbClr val="202124"/>
                          </a:solidFill>
                          <a:latin typeface="Calibri"/>
                          <a:cs typeface="Calibri"/>
                        </a:rPr>
                        <a:t>IA </a:t>
                      </a:r>
                      <a:r>
                        <a:rPr lang="ro-RO" sz="1200" b="0" i="0" u="none" strike="noStrike" kern="1200" cap="none" dirty="0">
                          <a:solidFill>
                            <a:srgbClr val="202124"/>
                          </a:solidFill>
                          <a:latin typeface="Calibri"/>
                          <a:cs typeface="Calibri"/>
                        </a:rPr>
                        <a:t>+</a:t>
                      </a:r>
                      <a:r>
                        <a:rPr lang="en-US" sz="1200" b="0" i="0" u="none" strike="noStrike" kern="1200" cap="none" dirty="0">
                          <a:solidFill>
                            <a:srgbClr val="202124"/>
                          </a:solidFill>
                          <a:latin typeface="Calibri"/>
                          <a:cs typeface="Calibri"/>
                        </a:rPr>
                        <a:t> </a:t>
                      </a:r>
                      <a:r>
                        <a:rPr lang="en-US" sz="1200" b="0" i="0" u="none" strike="noStrike" kern="1200" cap="none" dirty="0">
                          <a:solidFill>
                            <a:schemeClr val="accent1">
                              <a:lumMod val="60000"/>
                              <a:lumOff val="40000"/>
                            </a:schemeClr>
                          </a:solidFill>
                          <a:latin typeface="Calibri"/>
                          <a:cs typeface="Calibri"/>
                        </a:rPr>
                        <a:t>CSA</a:t>
                      </a:r>
                    </a:p>
                    <a:p>
                      <a:pPr algn="l"/>
                      <a:r>
                        <a:rPr lang="en-US" sz="1200" b="0" i="0" u="none" strike="noStrike" kern="1200" cap="none" dirty="0">
                          <a:solidFill>
                            <a:srgbClr val="00B050"/>
                          </a:solidFill>
                          <a:latin typeface="Calibri"/>
                          <a:cs typeface="Calibri"/>
                        </a:rPr>
                        <a:t>RIA</a:t>
                      </a:r>
                    </a:p>
                    <a:p>
                      <a:pPr algn="l"/>
                      <a:r>
                        <a:rPr lang="en-US" sz="1200" b="0" i="0" u="none" strike="noStrike" kern="1200" cap="none" dirty="0">
                          <a:solidFill>
                            <a:srgbClr val="202124"/>
                          </a:solidFill>
                          <a:latin typeface="Calibri"/>
                          <a:cs typeface="Calibri"/>
                        </a:rPr>
                        <a:t>IA </a:t>
                      </a:r>
                      <a:r>
                        <a:rPr lang="ro-RO" sz="1200" b="0" i="0" u="none" strike="noStrike" kern="1200" cap="none" dirty="0">
                          <a:solidFill>
                            <a:srgbClr val="202124"/>
                          </a:solidFill>
                          <a:latin typeface="Calibri"/>
                          <a:cs typeface="Calibri"/>
                        </a:rPr>
                        <a:t>+</a:t>
                      </a:r>
                      <a:r>
                        <a:rPr lang="en-US" sz="1200" b="0" i="0" u="none" strike="noStrike" kern="1200" cap="none" dirty="0">
                          <a:solidFill>
                            <a:srgbClr val="202124"/>
                          </a:solidFill>
                          <a:latin typeface="Calibri"/>
                          <a:cs typeface="Calibri"/>
                        </a:rPr>
                        <a:t> </a:t>
                      </a:r>
                      <a:r>
                        <a:rPr lang="en-US" sz="1200" b="0" i="0" u="none" strike="noStrike" kern="1200" cap="none" dirty="0">
                          <a:solidFill>
                            <a:schemeClr val="accent1">
                              <a:lumMod val="60000"/>
                              <a:lumOff val="40000"/>
                            </a:schemeClr>
                          </a:solidFill>
                          <a:latin typeface="Calibri"/>
                          <a:ea typeface="+mn-ea"/>
                          <a:cs typeface="Calibri"/>
                        </a:rPr>
                        <a:t>CSA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i="0" u="none" strike="noStrike" kern="1200" cap="none" dirty="0">
                          <a:solidFill>
                            <a:srgbClr val="202124"/>
                          </a:solidFill>
                          <a:latin typeface="Calibri"/>
                          <a:cs typeface="Calibri"/>
                        </a:rPr>
                        <a:t>72 </a:t>
                      </a:r>
                      <a:r>
                        <a:rPr lang="ro-RO" sz="1200" b="0" i="0" u="none" strike="noStrike" kern="1200" cap="none" dirty="0">
                          <a:solidFill>
                            <a:srgbClr val="202124"/>
                          </a:solidFill>
                          <a:latin typeface="Calibri"/>
                          <a:cs typeface="Calibri"/>
                        </a:rPr>
                        <a:t>+ </a:t>
                      </a:r>
                      <a:r>
                        <a:rPr lang="en-US" sz="1200" b="0" i="0" u="none" strike="noStrike" kern="1200" cap="none" dirty="0">
                          <a:solidFill>
                            <a:srgbClr val="202124"/>
                          </a:solidFill>
                          <a:latin typeface="Calibri"/>
                          <a:cs typeface="Calibri"/>
                        </a:rPr>
                        <a:t>3</a:t>
                      </a:r>
                    </a:p>
                    <a:p>
                      <a:pPr algn="l"/>
                      <a:r>
                        <a:rPr lang="en-US" sz="1200" b="0" i="0" u="none" strike="noStrike" kern="1200" cap="none" dirty="0">
                          <a:solidFill>
                            <a:srgbClr val="202124"/>
                          </a:solidFill>
                          <a:latin typeface="Calibri"/>
                          <a:cs typeface="Calibri"/>
                        </a:rPr>
                        <a:t>53</a:t>
                      </a:r>
                    </a:p>
                    <a:p>
                      <a:pPr algn="l"/>
                      <a:r>
                        <a:rPr lang="en-US" sz="1200" b="0" i="0" u="none" strike="noStrike" kern="1200" cap="none" dirty="0">
                          <a:solidFill>
                            <a:srgbClr val="202124"/>
                          </a:solidFill>
                          <a:latin typeface="Calibri"/>
                          <a:cs typeface="Calibri"/>
                        </a:rPr>
                        <a:t>42</a:t>
                      </a:r>
                      <a:r>
                        <a:rPr lang="ro-RO" sz="1200" b="0" i="0" u="none" strike="noStrike" kern="1200" cap="none" dirty="0">
                          <a:solidFill>
                            <a:srgbClr val="202124"/>
                          </a:solidFill>
                          <a:latin typeface="Calibri"/>
                          <a:cs typeface="Calibri"/>
                        </a:rPr>
                        <a:t> + 3</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8715994"/>
                  </a:ext>
                </a:extLst>
              </a:tr>
              <a:tr h="318708">
                <a:tc gridSpan="3">
                  <a:txBody>
                    <a:bodyPr/>
                    <a:lstStyle/>
                    <a:p>
                      <a:pPr marL="0" marR="0" lvl="0" indent="0" algn="l" defTabSz="457200" rtl="0" eaLnBrk="1" latinLnBrk="0" hangingPunct="1">
                        <a:spcBef>
                          <a:spcPts val="0"/>
                        </a:spcBef>
                        <a:spcAft>
                          <a:spcPts val="0"/>
                        </a:spcAft>
                        <a:buClr>
                          <a:schemeClr val="dk1"/>
                        </a:buClr>
                        <a:buSzPts val="1800"/>
                        <a:buFont typeface="Calibri"/>
                        <a:buNone/>
                      </a:pPr>
                      <a:r>
                        <a:rPr lang="it-IT" sz="1200" b="1" i="0" u="none" strike="noStrike" kern="1200" cap="none" dirty="0">
                          <a:solidFill>
                            <a:srgbClr val="202124"/>
                          </a:solidFill>
                          <a:latin typeface="Calibri"/>
                          <a:ea typeface="+mn-ea"/>
                          <a:cs typeface="Calibri"/>
                          <a:sym typeface="Calibri"/>
                        </a:rPr>
                        <a:t>2. Energie curată, sigură și accesibilă</a:t>
                      </a:r>
                      <a:endParaRPr lang="en-US" sz="1200" b="0" i="0" u="none" strike="noStrike" kern="1200" cap="none" dirty="0">
                        <a:solidFill>
                          <a:srgbClr val="202124"/>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2691239"/>
                  </a:ext>
                </a:extLst>
              </a:tr>
              <a:tr h="527556">
                <a:tc>
                  <a:txBody>
                    <a:bodyPr/>
                    <a:lstStyle/>
                    <a:p>
                      <a:r>
                        <a:rPr lang="en-US" sz="1200" b="0" i="0" u="none" strike="noStrike" kern="1200" cap="none" dirty="0">
                          <a:solidFill>
                            <a:srgbClr val="202124"/>
                          </a:solidFill>
                          <a:latin typeface="Calibri"/>
                          <a:cs typeface="Calibri"/>
                        </a:rPr>
                        <a:t>2.1 </a:t>
                      </a:r>
                      <a:r>
                        <a:rPr lang="en-US" sz="1200" b="0" i="0" u="none" strike="noStrike" cap="none" dirty="0" err="1">
                          <a:solidFill>
                            <a:schemeClr val="dk1"/>
                          </a:solidFill>
                          <a:latin typeface="Calibri"/>
                          <a:ea typeface="Calibri"/>
                          <a:cs typeface="Calibri"/>
                          <a:sym typeface="Calibri"/>
                        </a:rPr>
                        <a:t>Demonstrarea</a:t>
                      </a:r>
                      <a:r>
                        <a:rPr lang="en-US" sz="1200" b="0" i="0" u="none" strike="noStrike" cap="none" dirty="0">
                          <a:solidFill>
                            <a:schemeClr val="dk1"/>
                          </a:solidFill>
                          <a:latin typeface="Calibri"/>
                          <a:ea typeface="Calibri"/>
                          <a:cs typeface="Calibri"/>
                          <a:sym typeface="Calibri"/>
                        </a:rPr>
                        <a:t> de </a:t>
                      </a:r>
                      <a:r>
                        <a:rPr lang="en-US" sz="1200" b="0" i="0" u="none" strike="noStrike" cap="none" dirty="0" err="1">
                          <a:solidFill>
                            <a:schemeClr val="dk1"/>
                          </a:solidFill>
                          <a:latin typeface="Calibri"/>
                          <a:ea typeface="Calibri"/>
                          <a:cs typeface="Calibri"/>
                          <a:sym typeface="Calibri"/>
                        </a:rPr>
                        <a:t>tehnologii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inovative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pentru</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energii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regenerabile</a:t>
                      </a:r>
                      <a:r>
                        <a:rPr lang="en-US" sz="1200" b="0" i="0" u="none" strike="noStrike" cap="none" dirty="0">
                          <a:solidFill>
                            <a:schemeClr val="dk1"/>
                          </a:solidFill>
                          <a:latin typeface="Calibri"/>
                          <a:ea typeface="Calibri"/>
                          <a:cs typeface="Calibri"/>
                          <a:sym typeface="Calibri"/>
                        </a:rPr>
                        <a:t> offshore</a:t>
                      </a:r>
                    </a:p>
                    <a:p>
                      <a:r>
                        <a:rPr lang="en-US" sz="1200" b="0" i="0" u="none" strike="noStrike" kern="1200" cap="none" dirty="0">
                          <a:solidFill>
                            <a:schemeClr val="dk1"/>
                          </a:solidFill>
                          <a:latin typeface="Calibri"/>
                          <a:cs typeface="Calibri"/>
                          <a:sym typeface="Calibri"/>
                        </a:rPr>
                        <a:t>2.2 </a:t>
                      </a:r>
                      <a:r>
                        <a:rPr lang="en-US" sz="1200" b="0" i="0" u="none" strike="noStrike" cap="none" dirty="0" err="1">
                          <a:solidFill>
                            <a:schemeClr val="dk1"/>
                          </a:solidFill>
                          <a:latin typeface="Calibri"/>
                          <a:ea typeface="Calibri"/>
                          <a:cs typeface="Calibri"/>
                          <a:sym typeface="Calibri"/>
                        </a:rPr>
                        <a:t>Dezvoltarea</a:t>
                      </a:r>
                      <a:r>
                        <a:rPr lang="en-US" sz="1200" b="0" i="0" u="none" strike="noStrike" cap="none" dirty="0">
                          <a:solidFill>
                            <a:schemeClr val="dk1"/>
                          </a:solidFill>
                          <a:latin typeface="Calibri"/>
                          <a:ea typeface="Calibri"/>
                          <a:cs typeface="Calibri"/>
                          <a:sym typeface="Calibri"/>
                        </a:rPr>
                        <a:t> </a:t>
                      </a:r>
                      <a:r>
                        <a:rPr lang="ro-RO" sz="1200" b="0" i="0" u="none" strike="noStrike" cap="none" dirty="0">
                          <a:solidFill>
                            <a:schemeClr val="dk1"/>
                          </a:solidFill>
                          <a:latin typeface="Calibri"/>
                          <a:ea typeface="Calibri"/>
                          <a:cs typeface="Calibri"/>
                          <a:sym typeface="Calibri"/>
                        </a:rPr>
                        <a:t>și demonstrarea </a:t>
                      </a:r>
                      <a:r>
                        <a:rPr lang="en-US" sz="1200" b="0" i="0" u="none" strike="noStrike" cap="none" dirty="0" err="1">
                          <a:solidFill>
                            <a:schemeClr val="dk1"/>
                          </a:solidFill>
                          <a:latin typeface="Calibri"/>
                          <a:ea typeface="Calibri"/>
                          <a:cs typeface="Calibri"/>
                          <a:sym typeface="Calibri"/>
                        </a:rPr>
                        <a:t>unui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electrolizor</a:t>
                      </a:r>
                      <a:r>
                        <a:rPr lang="en-US" sz="1200" b="0" i="0" u="none" strike="noStrike" cap="none" dirty="0">
                          <a:solidFill>
                            <a:schemeClr val="dk1"/>
                          </a:solidFill>
                          <a:latin typeface="Calibri"/>
                          <a:ea typeface="Calibri"/>
                          <a:cs typeface="Calibri"/>
                          <a:sym typeface="Calibri"/>
                        </a:rPr>
                        <a:t> de 100MW</a:t>
                      </a:r>
                    </a:p>
                    <a:p>
                      <a:r>
                        <a:rPr lang="en-US" sz="1200" b="0" i="0" u="none" strike="noStrike" cap="none" dirty="0">
                          <a:solidFill>
                            <a:schemeClr val="dk1"/>
                          </a:solidFill>
                          <a:latin typeface="Calibri"/>
                          <a:ea typeface="Calibri"/>
                          <a:cs typeface="Calibri"/>
                          <a:sym typeface="Calibri"/>
                        </a:rPr>
                        <a:t>2.3 </a:t>
                      </a:r>
                      <a:r>
                        <a:rPr lang="en-US" sz="1200" b="0" i="0" u="none" strike="noStrike" cap="none" dirty="0" err="1">
                          <a:solidFill>
                            <a:schemeClr val="dk1"/>
                          </a:solidFill>
                          <a:latin typeface="Calibri"/>
                          <a:ea typeface="Calibri"/>
                          <a:cs typeface="Calibri"/>
                          <a:sym typeface="Calibri"/>
                        </a:rPr>
                        <a:t>Accelerarea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tranziției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verzi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și</a:t>
                      </a:r>
                      <a:r>
                        <a:rPr lang="en-US" sz="1200" b="0" i="0" u="none" strike="noStrike" cap="none" dirty="0">
                          <a:solidFill>
                            <a:schemeClr val="dk1"/>
                          </a:solidFill>
                          <a:latin typeface="Calibri"/>
                          <a:ea typeface="Calibri"/>
                          <a:cs typeface="Calibri"/>
                          <a:sym typeface="Calibri"/>
                        </a:rPr>
                        <a:t> a </a:t>
                      </a:r>
                      <a:r>
                        <a:rPr lang="en-US" sz="1200" b="0" i="0" u="none" strike="noStrike" cap="none" dirty="0" err="1">
                          <a:solidFill>
                            <a:schemeClr val="dk1"/>
                          </a:solidFill>
                          <a:latin typeface="Calibri"/>
                          <a:ea typeface="Calibri"/>
                          <a:cs typeface="Calibri"/>
                          <a:sym typeface="Calibri"/>
                        </a:rPr>
                        <a:t>accesului</a:t>
                      </a:r>
                      <a:r>
                        <a:rPr lang="en-US" sz="1200" b="0" i="0" u="none" strike="noStrike" cap="none" dirty="0">
                          <a:solidFill>
                            <a:schemeClr val="dk1"/>
                          </a:solidFill>
                          <a:latin typeface="Calibri"/>
                          <a:ea typeface="Calibri"/>
                          <a:cs typeface="Calibri"/>
                          <a:sym typeface="Calibri"/>
                        </a:rPr>
                        <a:t> la </a:t>
                      </a:r>
                      <a:r>
                        <a:rPr lang="en-US" sz="1200" b="0" i="0" u="none" strike="noStrike" cap="none" dirty="0" err="1">
                          <a:solidFill>
                            <a:schemeClr val="dk1"/>
                          </a:solidFill>
                          <a:latin typeface="Calibri"/>
                          <a:ea typeface="Calibri"/>
                          <a:cs typeface="Calibri"/>
                          <a:sym typeface="Calibri"/>
                        </a:rPr>
                        <a:t>energie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în</a:t>
                      </a:r>
                      <a:r>
                        <a:rPr lang="en-US" sz="1200" b="0" i="0" u="none" strike="noStrike" cap="none" dirty="0">
                          <a:solidFill>
                            <a:schemeClr val="dk1"/>
                          </a:solidFill>
                          <a:latin typeface="Calibri"/>
                          <a:ea typeface="Calibri"/>
                          <a:cs typeface="Calibri"/>
                          <a:sym typeface="Calibri"/>
                        </a:rPr>
                        <a:t> </a:t>
                      </a:r>
                      <a:r>
                        <a:rPr lang="ro-RO" sz="1200" b="0" i="0" u="none" strike="noStrike" cap="none" dirty="0">
                          <a:solidFill>
                            <a:schemeClr val="dk1"/>
                          </a:solidFill>
                          <a:latin typeface="Calibri"/>
                          <a:ea typeface="Calibri"/>
                          <a:cs typeface="Calibri"/>
                          <a:sym typeface="Calibri"/>
                        </a:rPr>
                        <a:t>p</a:t>
                      </a:r>
                      <a:r>
                        <a:rPr lang="en-US" sz="1200" b="0" i="0" u="none" strike="noStrike" cap="none" dirty="0" err="1">
                          <a:solidFill>
                            <a:schemeClr val="dk1"/>
                          </a:solidFill>
                          <a:latin typeface="Calibri"/>
                          <a:ea typeface="Calibri"/>
                          <a:cs typeface="Calibri"/>
                          <a:sym typeface="Calibri"/>
                        </a:rPr>
                        <a:t>arteneriatul</a:t>
                      </a:r>
                      <a:r>
                        <a:rPr lang="en-US" sz="1200" b="0" i="0" u="none" strike="noStrike" cap="none" dirty="0">
                          <a:solidFill>
                            <a:schemeClr val="dk1"/>
                          </a:solidFill>
                          <a:latin typeface="Calibri"/>
                          <a:ea typeface="Calibri"/>
                          <a:cs typeface="Calibri"/>
                          <a:sym typeface="Calibri"/>
                        </a:rPr>
                        <a:t> cu Africa</a:t>
                      </a:r>
                      <a:endParaRPr lang="en-US" sz="1200" b="0" i="0" u="none" strike="noStrike" kern="1200" cap="none" dirty="0">
                        <a:solidFill>
                          <a:srgbClr val="202124"/>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i="0" u="none" strike="noStrike" kern="1200" cap="none" dirty="0">
                          <a:solidFill>
                            <a:srgbClr val="00B050"/>
                          </a:solidFill>
                          <a:latin typeface="Calibri"/>
                          <a:ea typeface="+mn-ea"/>
                          <a:cs typeface="Calibri"/>
                        </a:rPr>
                        <a:t>RIA</a:t>
                      </a:r>
                      <a:r>
                        <a:rPr lang="en-US" sz="1200" b="0" i="0" u="none" strike="noStrike" kern="1200" cap="none" dirty="0">
                          <a:solidFill>
                            <a:srgbClr val="202124"/>
                          </a:solidFill>
                          <a:latin typeface="Calibri"/>
                          <a:cs typeface="Calibri"/>
                        </a:rPr>
                        <a:t> </a:t>
                      </a:r>
                      <a:r>
                        <a:rPr lang="ro-RO" sz="1200" b="0" i="0" u="none" strike="noStrike" kern="1200" cap="none" dirty="0">
                          <a:solidFill>
                            <a:srgbClr val="202124"/>
                          </a:solidFill>
                          <a:latin typeface="Calibri"/>
                          <a:cs typeface="Calibri"/>
                        </a:rPr>
                        <a:t>+</a:t>
                      </a:r>
                      <a:r>
                        <a:rPr lang="en-US" sz="1200" b="0" i="0" u="none" strike="noStrike" kern="1200" cap="none" dirty="0">
                          <a:solidFill>
                            <a:srgbClr val="202124"/>
                          </a:solidFill>
                          <a:latin typeface="Calibri"/>
                          <a:cs typeface="Calibri"/>
                        </a:rPr>
                        <a:t> IA</a:t>
                      </a:r>
                      <a:endParaRPr lang="ro-RO" sz="1200" b="0" i="0" u="none" strike="noStrike" kern="1200" cap="none" dirty="0">
                        <a:solidFill>
                          <a:srgbClr val="202124"/>
                        </a:solidFill>
                        <a:latin typeface="Calibri"/>
                        <a:cs typeface="Calibri"/>
                      </a:endParaRPr>
                    </a:p>
                    <a:p>
                      <a:pPr algn="l"/>
                      <a:r>
                        <a:rPr lang="ro-RO" sz="1200" b="0" i="0" u="none" strike="noStrike" kern="1200" cap="none" dirty="0">
                          <a:solidFill>
                            <a:srgbClr val="202124"/>
                          </a:solidFill>
                          <a:latin typeface="Calibri"/>
                          <a:cs typeface="Calibri"/>
                        </a:rPr>
                        <a:t>IA</a:t>
                      </a:r>
                    </a:p>
                    <a:p>
                      <a:pPr algn="l"/>
                      <a:r>
                        <a:rPr lang="ro-RO" sz="1200" b="0" i="0" u="none" strike="noStrike" kern="1200" cap="none" dirty="0">
                          <a:solidFill>
                            <a:srgbClr val="202124"/>
                          </a:solidFill>
                          <a:latin typeface="Calibri"/>
                          <a:cs typeface="Calibri"/>
                        </a:rPr>
                        <a:t>IA</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0" i="0" u="none" strike="noStrike" kern="1200" cap="none" dirty="0">
                          <a:solidFill>
                            <a:srgbClr val="202124"/>
                          </a:solidFill>
                          <a:latin typeface="Calibri"/>
                          <a:cs typeface="Calibri"/>
                        </a:rPr>
                        <a:t>18 </a:t>
                      </a:r>
                      <a:r>
                        <a:rPr lang="ro-RO" sz="1200" b="0" i="0" u="none" strike="noStrike" kern="1200" cap="none" dirty="0">
                          <a:solidFill>
                            <a:srgbClr val="202124"/>
                          </a:solidFill>
                          <a:latin typeface="Calibri"/>
                          <a:cs typeface="Calibri"/>
                        </a:rPr>
                        <a:t>+</a:t>
                      </a:r>
                      <a:r>
                        <a:rPr lang="en-US" sz="1200" b="0" i="0" u="none" strike="noStrike" kern="1200" cap="none" dirty="0">
                          <a:solidFill>
                            <a:srgbClr val="202124"/>
                          </a:solidFill>
                          <a:latin typeface="Calibri"/>
                          <a:cs typeface="Calibri"/>
                        </a:rPr>
                        <a:t> 68</a:t>
                      </a:r>
                      <a:endParaRPr lang="ro-RO" sz="1200" b="0" i="0" u="none" strike="noStrike" kern="1200" cap="none" dirty="0">
                        <a:solidFill>
                          <a:srgbClr val="202124"/>
                        </a:solidFill>
                        <a:latin typeface="Calibri"/>
                        <a:cs typeface="Calibri"/>
                      </a:endParaRPr>
                    </a:p>
                    <a:p>
                      <a:pPr algn="l"/>
                      <a:r>
                        <a:rPr lang="ro-RO" sz="1200" b="0" i="0" u="none" strike="noStrike" kern="1200" cap="none" dirty="0">
                          <a:solidFill>
                            <a:srgbClr val="202124"/>
                          </a:solidFill>
                          <a:latin typeface="Calibri"/>
                          <a:cs typeface="Calibri"/>
                        </a:rPr>
                        <a:t>68</a:t>
                      </a:r>
                    </a:p>
                    <a:p>
                      <a:pPr algn="l"/>
                      <a:r>
                        <a:rPr lang="ro-RO" sz="1200" b="0" i="0" u="none" strike="noStrike" kern="1200" cap="none" dirty="0">
                          <a:solidFill>
                            <a:srgbClr val="202124"/>
                          </a:solidFill>
                          <a:latin typeface="Calibri"/>
                          <a:cs typeface="Calibri"/>
                        </a:rPr>
                        <a:t>40</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2396203"/>
                  </a:ext>
                </a:extLst>
              </a:tr>
              <a:tr h="376826">
                <a:tc gridSpan="3">
                  <a:txBody>
                    <a:bodyPr/>
                    <a:lstStyle/>
                    <a:p>
                      <a:pPr marL="0" marR="0" lvl="0" indent="0" algn="l" rtl="0">
                        <a:spcBef>
                          <a:spcPts val="0"/>
                        </a:spcBef>
                        <a:spcAft>
                          <a:spcPts val="0"/>
                        </a:spcAft>
                        <a:buClr>
                          <a:schemeClr val="dk1"/>
                        </a:buClr>
                        <a:buSzPts val="1800"/>
                        <a:buFont typeface="Calibri"/>
                        <a:buNone/>
                      </a:pPr>
                      <a:r>
                        <a:rPr lang="ro-RO" sz="1200" b="1" dirty="0">
                          <a:solidFill>
                            <a:schemeClr val="dk1"/>
                          </a:solidFill>
                          <a:latin typeface="Calibri"/>
                          <a:ea typeface="Calibri"/>
                          <a:cs typeface="Calibri"/>
                          <a:sym typeface="Calibri"/>
                        </a:rPr>
                        <a:t>3. Mobilizarea sectorului industrial pentru o economie curată și circulară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1101327"/>
                  </a:ext>
                </a:extLst>
              </a:tr>
              <a:tr h="376826">
                <a:tc>
                  <a:txBody>
                    <a:bodyPr/>
                    <a:lstStyle/>
                    <a:p>
                      <a:r>
                        <a:rPr lang="ro-RO" sz="1200" b="0" i="0" u="none" strike="noStrike" cap="none" dirty="0">
                          <a:solidFill>
                            <a:schemeClr val="dk1"/>
                          </a:solidFill>
                          <a:latin typeface="Calibri"/>
                          <a:ea typeface="Calibri"/>
                          <a:cs typeface="Calibri"/>
                          <a:sym typeface="Calibri"/>
                        </a:rPr>
                        <a:t>3.1 </a:t>
                      </a:r>
                      <a:r>
                        <a:rPr lang="en-US" sz="1200" b="0" i="0" u="none" strike="noStrike" cap="none" dirty="0" err="1">
                          <a:solidFill>
                            <a:schemeClr val="dk1"/>
                          </a:solidFill>
                          <a:latin typeface="Calibri"/>
                          <a:ea typeface="Calibri"/>
                          <a:cs typeface="Calibri"/>
                          <a:sym typeface="Calibri"/>
                        </a:rPr>
                        <a:t>Încheierea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ciclului</a:t>
                      </a:r>
                      <a:r>
                        <a:rPr lang="en-US" sz="1200" b="0" i="0" u="none" strike="noStrike" cap="none" dirty="0">
                          <a:solidFill>
                            <a:schemeClr val="dk1"/>
                          </a:solidFill>
                          <a:latin typeface="Calibri"/>
                          <a:ea typeface="Calibri"/>
                          <a:cs typeface="Calibri"/>
                          <a:sym typeface="Calibri"/>
                        </a:rPr>
                        <a:t> industrial al </a:t>
                      </a:r>
                      <a:r>
                        <a:rPr lang="en-US" sz="1200" b="0" i="0" u="none" strike="noStrike" cap="none" dirty="0" err="1">
                          <a:solidFill>
                            <a:schemeClr val="dk1"/>
                          </a:solidFill>
                          <a:latin typeface="Calibri"/>
                          <a:ea typeface="Calibri"/>
                          <a:cs typeface="Calibri"/>
                          <a:sym typeface="Calibri"/>
                        </a:rPr>
                        <a:t>carbonului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în</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vederea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combaterii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schimbărilor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climatice</a:t>
                      </a:r>
                      <a:endParaRPr lang="ro-RO" sz="1200" b="0" i="0" u="none" strike="noStrike" cap="none" dirty="0">
                        <a:solidFill>
                          <a:schemeClr val="dk1"/>
                        </a:solidFill>
                        <a:latin typeface="Calibri"/>
                        <a:ea typeface="Calibri"/>
                        <a:cs typeface="Calibri"/>
                        <a:sym typeface="Calibri"/>
                      </a:endParaRPr>
                    </a:p>
                    <a:p>
                      <a:r>
                        <a:rPr lang="ro-RO" sz="1200" b="0" i="0" u="none" strike="noStrike" cap="none" dirty="0">
                          <a:solidFill>
                            <a:schemeClr val="dk1"/>
                          </a:solidFill>
                          <a:latin typeface="Calibri"/>
                          <a:ea typeface="Calibri"/>
                          <a:cs typeface="Calibri"/>
                          <a:sym typeface="Calibri"/>
                        </a:rPr>
                        <a:t>3.2 Demonstrarea</a:t>
                      </a:r>
                      <a:r>
                        <a:rPr lang="en-US" sz="1200" b="0" i="0" u="none" strike="noStrike" cap="none" dirty="0">
                          <a:solidFill>
                            <a:schemeClr val="dk1"/>
                          </a:solidFill>
                          <a:latin typeface="Calibri"/>
                          <a:ea typeface="Calibri"/>
                          <a:cs typeface="Calibri"/>
                          <a:sym typeface="Calibri"/>
                        </a:rPr>
                        <a:t> de </a:t>
                      </a:r>
                      <a:r>
                        <a:rPr lang="en-US" sz="1200" b="0" i="0" u="none" strike="noStrike" cap="none" dirty="0" err="1">
                          <a:solidFill>
                            <a:schemeClr val="dk1"/>
                          </a:solidFill>
                          <a:latin typeface="Calibri"/>
                          <a:ea typeface="Calibri"/>
                          <a:cs typeface="Calibri"/>
                          <a:sym typeface="Calibri"/>
                        </a:rPr>
                        <a:t>soluții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sistemice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pentru</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implementarea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teritorială</a:t>
                      </a:r>
                      <a:r>
                        <a:rPr lang="en-US" sz="1200" b="0" i="0" u="none" strike="noStrike" cap="none" dirty="0">
                          <a:solidFill>
                            <a:schemeClr val="dk1"/>
                          </a:solidFill>
                          <a:latin typeface="Calibri"/>
                          <a:ea typeface="Calibri"/>
                          <a:cs typeface="Calibri"/>
                          <a:sym typeface="Calibri"/>
                        </a:rPr>
                        <a:t> a </a:t>
                      </a:r>
                      <a:r>
                        <a:rPr lang="en-US" sz="1200" b="0" i="0" u="none" strike="noStrike" cap="none" dirty="0" err="1">
                          <a:solidFill>
                            <a:schemeClr val="dk1"/>
                          </a:solidFill>
                          <a:latin typeface="Calibri"/>
                          <a:ea typeface="Calibri"/>
                          <a:cs typeface="Calibri"/>
                          <a:sym typeface="Calibri"/>
                        </a:rPr>
                        <a:t>economiei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circulare</a:t>
                      </a:r>
                      <a:endParaRPr lang="en-US" sz="1200" b="0" i="0" u="none" strike="noStrike" kern="1200" cap="none" dirty="0">
                        <a:solidFill>
                          <a:srgbClr val="202124"/>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o-RO" sz="1200" b="0" i="0" u="none" strike="noStrike" kern="1200" cap="none" dirty="0">
                          <a:solidFill>
                            <a:srgbClr val="202124"/>
                          </a:solidFill>
                          <a:latin typeface="Calibri"/>
                          <a:cs typeface="Calibri"/>
                        </a:rPr>
                        <a:t>IA</a:t>
                      </a:r>
                    </a:p>
                    <a:p>
                      <a:pPr algn="l"/>
                      <a:r>
                        <a:rPr lang="ro-RO" sz="1200" b="0" i="0" u="none" strike="noStrike" kern="1200" cap="none" dirty="0">
                          <a:solidFill>
                            <a:srgbClr val="202124"/>
                          </a:solidFill>
                          <a:latin typeface="Calibri"/>
                          <a:cs typeface="Calibri"/>
                        </a:rPr>
                        <a:t>IA</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o-RO" sz="1200" b="0" i="0" u="none" strike="noStrike" kern="1200" cap="none" dirty="0">
                          <a:solidFill>
                            <a:srgbClr val="202124"/>
                          </a:solidFill>
                          <a:latin typeface="Calibri"/>
                          <a:cs typeface="Calibri"/>
                        </a:rPr>
                        <a:t>80</a:t>
                      </a:r>
                    </a:p>
                    <a:p>
                      <a:pPr algn="l"/>
                      <a:r>
                        <a:rPr lang="ro-RO" sz="1200" b="0" i="0" u="none" strike="noStrike" kern="1200" cap="none" dirty="0">
                          <a:solidFill>
                            <a:srgbClr val="202124"/>
                          </a:solidFill>
                          <a:latin typeface="Calibri"/>
                          <a:cs typeface="Calibri"/>
                        </a:rPr>
                        <a:t>60</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0539527"/>
                  </a:ext>
                </a:extLst>
              </a:tr>
              <a:tr h="32470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200" b="1" dirty="0">
                          <a:solidFill>
                            <a:schemeClr val="dk1"/>
                          </a:solidFill>
                          <a:latin typeface="Calibri"/>
                          <a:ea typeface="Calibri"/>
                          <a:cs typeface="Calibri"/>
                          <a:sym typeface="Calibri"/>
                        </a:rPr>
                        <a:t>4. </a:t>
                      </a:r>
                      <a:r>
                        <a:rPr lang="es-ES" sz="1200" b="1" dirty="0" err="1">
                          <a:solidFill>
                            <a:schemeClr val="dk1"/>
                          </a:solidFill>
                          <a:latin typeface="Calibri"/>
                          <a:ea typeface="Calibri"/>
                          <a:cs typeface="Calibri"/>
                          <a:sym typeface="Calibri"/>
                        </a:rPr>
                        <a:t>Clădiri</a:t>
                      </a:r>
                      <a:r>
                        <a:rPr lang="es-ES" sz="1200" b="1" dirty="0">
                          <a:solidFill>
                            <a:schemeClr val="dk1"/>
                          </a:solidFill>
                          <a:latin typeface="Calibri"/>
                          <a:ea typeface="Calibri"/>
                          <a:cs typeface="Calibri"/>
                          <a:sym typeface="Calibri"/>
                        </a:rPr>
                        <a:t> inteligente </a:t>
                      </a:r>
                      <a:r>
                        <a:rPr lang="ro-RO" sz="1200" b="1" dirty="0">
                          <a:solidFill>
                            <a:schemeClr val="dk1"/>
                          </a:solidFill>
                          <a:latin typeface="Calibri"/>
                          <a:ea typeface="Calibri"/>
                          <a:cs typeface="Calibri"/>
                          <a:sym typeface="Calibri"/>
                        </a:rPr>
                        <a:t>și</a:t>
                      </a:r>
                      <a:r>
                        <a:rPr lang="es-ES" sz="1200" b="1" dirty="0">
                          <a:solidFill>
                            <a:schemeClr val="dk1"/>
                          </a:solidFill>
                          <a:latin typeface="Calibri"/>
                          <a:ea typeface="Calibri"/>
                          <a:cs typeface="Calibri"/>
                          <a:sym typeface="Calibri"/>
                        </a:rPr>
                        <a:t> eficiente </a:t>
                      </a:r>
                      <a:r>
                        <a:rPr lang="es-ES" sz="1200" b="1" dirty="0" err="1">
                          <a:solidFill>
                            <a:schemeClr val="dk1"/>
                          </a:solidFill>
                          <a:latin typeface="Calibri"/>
                          <a:ea typeface="Calibri"/>
                          <a:cs typeface="Calibri"/>
                          <a:sym typeface="Calibri"/>
                        </a:rPr>
                        <a:t>energetic</a:t>
                      </a:r>
                      <a:r>
                        <a:rPr lang="es-ES" sz="1200" b="1" dirty="0">
                          <a:solidFill>
                            <a:schemeClr val="dk1"/>
                          </a:solidFill>
                          <a:latin typeface="Calibri"/>
                          <a:ea typeface="Calibri"/>
                          <a:cs typeface="Calibri"/>
                          <a:sym typeface="Calibri"/>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9457068"/>
                  </a:ext>
                </a:extLst>
              </a:tr>
              <a:tr h="226095">
                <a:tc>
                  <a:txBody>
                    <a:bodyPr/>
                    <a:lstStyle/>
                    <a:p>
                      <a:r>
                        <a:rPr lang="en-US" sz="1200" b="0" i="0" u="none" strike="noStrike" cap="none" dirty="0" err="1">
                          <a:solidFill>
                            <a:srgbClr val="202124"/>
                          </a:solidFill>
                          <a:latin typeface="Calibri"/>
                          <a:ea typeface="Calibri"/>
                          <a:cs typeface="Calibri"/>
                          <a:sym typeface="Calibri"/>
                        </a:rPr>
                        <a:t>Construirea</a:t>
                      </a:r>
                      <a:r>
                        <a:rPr lang="en-US" sz="1200" b="0" i="0" u="none" strike="noStrike" cap="none" dirty="0">
                          <a:solidFill>
                            <a:srgbClr val="202124"/>
                          </a:solidFill>
                          <a:latin typeface="Calibri"/>
                          <a:ea typeface="Calibri"/>
                          <a:cs typeface="Calibri"/>
                          <a:sym typeface="Calibri"/>
                        </a:rPr>
                        <a:t> </a:t>
                      </a:r>
                      <a:r>
                        <a:rPr lang="en-US" sz="1200" b="0" i="0" u="none" strike="noStrike" cap="none" dirty="0" err="1">
                          <a:solidFill>
                            <a:srgbClr val="202124"/>
                          </a:solidFill>
                          <a:latin typeface="Calibri"/>
                          <a:ea typeface="Calibri"/>
                          <a:cs typeface="Calibri"/>
                          <a:sym typeface="Calibri"/>
                        </a:rPr>
                        <a:t>și</a:t>
                      </a:r>
                      <a:r>
                        <a:rPr lang="en-US" sz="1200" b="0" i="0" u="none" strike="noStrike" cap="none" dirty="0">
                          <a:solidFill>
                            <a:srgbClr val="202124"/>
                          </a:solidFill>
                          <a:latin typeface="Calibri"/>
                          <a:ea typeface="Calibri"/>
                          <a:cs typeface="Calibri"/>
                          <a:sym typeface="Calibri"/>
                        </a:rPr>
                        <a:t> </a:t>
                      </a:r>
                      <a:r>
                        <a:rPr lang="en-US" sz="1200" b="0" i="0" u="none" strike="noStrike" cap="none" dirty="0" err="1">
                          <a:solidFill>
                            <a:srgbClr val="202124"/>
                          </a:solidFill>
                          <a:latin typeface="Calibri"/>
                          <a:ea typeface="Calibri"/>
                          <a:cs typeface="Calibri"/>
                          <a:sym typeface="Calibri"/>
                        </a:rPr>
                        <a:t>renovarea</a:t>
                      </a:r>
                      <a:r>
                        <a:rPr lang="en-US" sz="1200" b="0" i="0" u="none" strike="noStrike" cap="none" dirty="0">
                          <a:solidFill>
                            <a:srgbClr val="202124"/>
                          </a:solidFill>
                          <a:latin typeface="Calibri"/>
                          <a:ea typeface="Calibri"/>
                          <a:cs typeface="Calibri"/>
                          <a:sym typeface="Calibri"/>
                        </a:rPr>
                        <a:t> </a:t>
                      </a:r>
                      <a:r>
                        <a:rPr lang="en-US" sz="1200" b="0" i="0" u="none" strike="noStrike" cap="none" dirty="0" err="1">
                          <a:solidFill>
                            <a:srgbClr val="202124"/>
                          </a:solidFill>
                          <a:latin typeface="Calibri"/>
                          <a:ea typeface="Calibri"/>
                          <a:cs typeface="Calibri"/>
                          <a:sym typeface="Calibri"/>
                        </a:rPr>
                        <a:t>clădirilor</a:t>
                      </a:r>
                      <a:r>
                        <a:rPr lang="en-US" sz="1200" b="0" i="0" u="none" strike="noStrike" cap="none" dirty="0">
                          <a:solidFill>
                            <a:srgbClr val="202124"/>
                          </a:solidFill>
                          <a:latin typeface="Calibri"/>
                          <a:ea typeface="Calibri"/>
                          <a:cs typeface="Calibri"/>
                          <a:sym typeface="Calibri"/>
                        </a:rPr>
                        <a:t> </a:t>
                      </a:r>
                      <a:r>
                        <a:rPr lang="en-US" sz="1200" b="0" i="0" u="none" strike="noStrike" cap="none" dirty="0" err="1">
                          <a:solidFill>
                            <a:srgbClr val="202124"/>
                          </a:solidFill>
                          <a:latin typeface="Calibri"/>
                          <a:ea typeface="Calibri"/>
                          <a:cs typeface="Calibri"/>
                          <a:sym typeface="Calibri"/>
                        </a:rPr>
                        <a:t>într</a:t>
                      </a:r>
                      <a:r>
                        <a:rPr lang="en-US" sz="1200" b="0" i="0" u="none" strike="noStrike" cap="none" dirty="0">
                          <a:solidFill>
                            <a:srgbClr val="202124"/>
                          </a:solidFill>
                          <a:latin typeface="Calibri"/>
                          <a:ea typeface="Calibri"/>
                          <a:cs typeface="Calibri"/>
                          <a:sym typeface="Calibri"/>
                        </a:rPr>
                        <a:t>-un mod </a:t>
                      </a:r>
                      <a:r>
                        <a:rPr lang="en-US" sz="1200" b="0" i="0" u="none" strike="noStrike" cap="none" dirty="0" err="1">
                          <a:solidFill>
                            <a:srgbClr val="202124"/>
                          </a:solidFill>
                          <a:latin typeface="Calibri"/>
                          <a:ea typeface="Calibri"/>
                          <a:cs typeface="Calibri"/>
                          <a:sym typeface="Calibri"/>
                        </a:rPr>
                        <a:t>eficient</a:t>
                      </a:r>
                      <a:r>
                        <a:rPr lang="en-US" sz="1200" b="0" i="0" u="none" strike="noStrike" cap="none" dirty="0">
                          <a:solidFill>
                            <a:srgbClr val="202124"/>
                          </a:solidFill>
                          <a:latin typeface="Calibri"/>
                          <a:ea typeface="Calibri"/>
                          <a:cs typeface="Calibri"/>
                          <a:sym typeface="Calibri"/>
                        </a:rPr>
                        <a:t> din </a:t>
                      </a:r>
                      <a:r>
                        <a:rPr lang="en-US" sz="1200" b="0" i="0" u="none" strike="noStrike" cap="none" dirty="0" err="1">
                          <a:solidFill>
                            <a:srgbClr val="202124"/>
                          </a:solidFill>
                          <a:latin typeface="Calibri"/>
                          <a:ea typeface="Calibri"/>
                          <a:cs typeface="Calibri"/>
                          <a:sym typeface="Calibri"/>
                        </a:rPr>
                        <a:t>punct</a:t>
                      </a:r>
                      <a:r>
                        <a:rPr lang="en-US" sz="1200" b="0" i="0" u="none" strike="noStrike" cap="none" dirty="0">
                          <a:solidFill>
                            <a:srgbClr val="202124"/>
                          </a:solidFill>
                          <a:latin typeface="Calibri"/>
                          <a:ea typeface="Calibri"/>
                          <a:cs typeface="Calibri"/>
                          <a:sym typeface="Calibri"/>
                        </a:rPr>
                        <a:t> de </a:t>
                      </a:r>
                      <a:r>
                        <a:rPr lang="en-US" sz="1200" b="0" i="0" u="none" strike="noStrike" cap="none" dirty="0" err="1">
                          <a:solidFill>
                            <a:srgbClr val="202124"/>
                          </a:solidFill>
                          <a:latin typeface="Calibri"/>
                          <a:ea typeface="Calibri"/>
                          <a:cs typeface="Calibri"/>
                          <a:sym typeface="Calibri"/>
                        </a:rPr>
                        <a:t>vedere</a:t>
                      </a:r>
                      <a:r>
                        <a:rPr lang="en-US" sz="1200" b="0" i="0" u="none" strike="noStrike" cap="none" dirty="0">
                          <a:solidFill>
                            <a:srgbClr val="202124"/>
                          </a:solidFill>
                          <a:latin typeface="Calibri"/>
                          <a:ea typeface="Calibri"/>
                          <a:cs typeface="Calibri"/>
                          <a:sym typeface="Calibri"/>
                        </a:rPr>
                        <a:t> al </a:t>
                      </a:r>
                      <a:r>
                        <a:rPr lang="en-US" sz="1200" b="0" i="0" u="none" strike="noStrike" cap="none" dirty="0" err="1">
                          <a:solidFill>
                            <a:srgbClr val="202124"/>
                          </a:solidFill>
                          <a:latin typeface="Calibri"/>
                          <a:ea typeface="Calibri"/>
                          <a:cs typeface="Calibri"/>
                          <a:sym typeface="Calibri"/>
                        </a:rPr>
                        <a:t>energiei</a:t>
                      </a:r>
                      <a:r>
                        <a:rPr lang="en-US" sz="1200" b="0" i="0" u="none" strike="noStrike" cap="none" dirty="0">
                          <a:solidFill>
                            <a:srgbClr val="202124"/>
                          </a:solidFill>
                          <a:latin typeface="Calibri"/>
                          <a:ea typeface="Calibri"/>
                          <a:cs typeface="Calibri"/>
                          <a:sym typeface="Calibri"/>
                        </a:rPr>
                        <a:t> </a:t>
                      </a:r>
                      <a:r>
                        <a:rPr lang="en-US" sz="1200" b="0" i="0" u="none" strike="noStrike" cap="none" dirty="0" err="1">
                          <a:solidFill>
                            <a:srgbClr val="202124"/>
                          </a:solidFill>
                          <a:latin typeface="Calibri"/>
                          <a:ea typeface="Calibri"/>
                          <a:cs typeface="Calibri"/>
                          <a:sym typeface="Calibri"/>
                        </a:rPr>
                        <a:t>și</a:t>
                      </a:r>
                      <a:r>
                        <a:rPr lang="en-US" sz="1200" b="0" i="0" u="none" strike="noStrike" cap="none" dirty="0">
                          <a:solidFill>
                            <a:srgbClr val="202124"/>
                          </a:solidFill>
                          <a:latin typeface="Calibri"/>
                          <a:ea typeface="Calibri"/>
                          <a:cs typeface="Calibri"/>
                          <a:sym typeface="Calibri"/>
                        </a:rPr>
                        <a:t> al </a:t>
                      </a:r>
                      <a:r>
                        <a:rPr lang="en-US" sz="1200" b="0" i="0" u="none" strike="noStrike" cap="none" dirty="0" err="1">
                          <a:solidFill>
                            <a:srgbClr val="202124"/>
                          </a:solidFill>
                          <a:latin typeface="Calibri"/>
                          <a:ea typeface="Calibri"/>
                          <a:cs typeface="Calibri"/>
                          <a:sym typeface="Calibri"/>
                        </a:rPr>
                        <a:t>resurselor</a:t>
                      </a:r>
                      <a:endParaRPr lang="en-US" sz="1200" b="0" i="0" u="none" strike="noStrike" kern="1200" cap="none" dirty="0">
                        <a:solidFill>
                          <a:srgbClr val="202124"/>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o-RO" sz="1200" b="0" i="0" u="none" strike="noStrike" kern="1200" cap="none" dirty="0">
                          <a:solidFill>
                            <a:srgbClr val="202124"/>
                          </a:solidFill>
                          <a:latin typeface="Calibri"/>
                          <a:cs typeface="Calibri"/>
                        </a:rPr>
                        <a:t>IA</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o-RO" sz="1200" b="0" i="0" u="none" strike="noStrike" kern="1200" cap="none" dirty="0">
                          <a:solidFill>
                            <a:srgbClr val="202124"/>
                          </a:solidFill>
                          <a:latin typeface="Calibri"/>
                          <a:cs typeface="Calibri"/>
                        </a:rPr>
                        <a:t>60</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6540247"/>
                  </a:ext>
                </a:extLst>
              </a:tr>
              <a:tr h="276664">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b="1" dirty="0">
                          <a:solidFill>
                            <a:schemeClr val="dk1"/>
                          </a:solidFill>
                          <a:latin typeface="Calibri"/>
                          <a:ea typeface="Calibri"/>
                          <a:cs typeface="Calibri"/>
                          <a:sym typeface="Calibri"/>
                        </a:rPr>
                        <a:t>5. Mobilitate inteligentă și sustenabilă</a:t>
                      </a:r>
                      <a:endParaRPr lang="en-US" sz="1200" b="0" i="0" u="none" strike="noStrike" kern="1200" cap="none" dirty="0">
                        <a:solidFill>
                          <a:srgbClr val="202124"/>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425137"/>
                  </a:ext>
                </a:extLst>
              </a:tr>
              <a:tr h="276664">
                <a:tc>
                  <a:txBody>
                    <a:bodyPr/>
                    <a:lstStyle/>
                    <a:p>
                      <a:r>
                        <a:rPr lang="en-US" sz="1200" b="0" i="0" u="none" strike="noStrike" cap="none" dirty="0" err="1">
                          <a:solidFill>
                            <a:schemeClr val="dk1"/>
                          </a:solidFill>
                          <a:latin typeface="Calibri"/>
                          <a:ea typeface="Calibri"/>
                          <a:cs typeface="Calibri"/>
                          <a:sym typeface="Calibri"/>
                        </a:rPr>
                        <a:t>Aeroporturi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și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porturi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verzi</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centre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pentru</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pentru</a:t>
                      </a:r>
                      <a:r>
                        <a:rPr lang="en-US" sz="1200" b="0" i="0" u="none" strike="noStrike" cap="none" dirty="0">
                          <a:solidFill>
                            <a:schemeClr val="dk1"/>
                          </a:solidFill>
                          <a:latin typeface="Calibri"/>
                          <a:ea typeface="Calibri"/>
                          <a:cs typeface="Calibri"/>
                          <a:sym typeface="Calibri"/>
                        </a:rPr>
                        <a:t> o </a:t>
                      </a:r>
                      <a:r>
                        <a:rPr lang="en-US" sz="1200" b="0" i="0" u="none" strike="noStrike" cap="none" dirty="0" err="1">
                          <a:solidFill>
                            <a:schemeClr val="dk1"/>
                          </a:solidFill>
                          <a:latin typeface="Calibri"/>
                          <a:ea typeface="Calibri"/>
                          <a:cs typeface="Calibri"/>
                          <a:sym typeface="Calibri"/>
                        </a:rPr>
                        <a:t>mobilitate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inteligentă</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și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sustenabilă</a:t>
                      </a:r>
                      <a:endParaRPr lang="en-US" sz="1200" b="0" i="0" u="none" strike="noStrike" kern="1200" cap="none" dirty="0">
                        <a:solidFill>
                          <a:srgbClr val="202124"/>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o-RO" sz="1200" b="0" i="0" u="none" strike="noStrike" kern="1200" cap="none" dirty="0">
                          <a:solidFill>
                            <a:srgbClr val="202124"/>
                          </a:solidFill>
                          <a:latin typeface="Calibri"/>
                          <a:cs typeface="Calibri"/>
                        </a:rPr>
                        <a:t>IA</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o-RO" sz="1200" b="0" i="0" u="none" strike="noStrike" kern="1200" cap="none" dirty="0">
                          <a:solidFill>
                            <a:srgbClr val="202124"/>
                          </a:solidFill>
                          <a:latin typeface="Calibri"/>
                          <a:cs typeface="Calibri"/>
                        </a:rPr>
                        <a:t>100</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4584044"/>
                  </a:ext>
                </a:extLst>
              </a:tr>
            </a:tbl>
          </a:graphicData>
        </a:graphic>
      </p:graphicFrame>
    </p:spTree>
    <p:extLst>
      <p:ext uri="{BB962C8B-B14F-4D97-AF65-F5344CB8AC3E}">
        <p14:creationId xmlns:p14="http://schemas.microsoft.com/office/powerpoint/2010/main" val="1580298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D8A5FA0-CF61-4F41-8BA6-11EDAD43E3B3}"/>
              </a:ext>
            </a:extLst>
          </p:cNvPr>
          <p:cNvGraphicFramePr>
            <a:graphicFrameLocks noGrp="1"/>
          </p:cNvGraphicFramePr>
          <p:nvPr>
            <p:extLst>
              <p:ext uri="{D42A27DB-BD31-4B8C-83A1-F6EECF244321}">
                <p14:modId xmlns:p14="http://schemas.microsoft.com/office/powerpoint/2010/main" val="3613199623"/>
              </p:ext>
            </p:extLst>
          </p:nvPr>
        </p:nvGraphicFramePr>
        <p:xfrm>
          <a:off x="381000" y="1066800"/>
          <a:ext cx="9797944" cy="4741695"/>
        </p:xfrm>
        <a:graphic>
          <a:graphicData uri="http://schemas.openxmlformats.org/drawingml/2006/table">
            <a:tbl>
              <a:tblPr firstRow="1" bandRow="1">
                <a:tableStyleId>{69012ECD-51FC-41F1-AA8D-1B2483CD663E}</a:tableStyleId>
              </a:tblPr>
              <a:tblGrid>
                <a:gridCol w="7975551">
                  <a:extLst>
                    <a:ext uri="{9D8B030D-6E8A-4147-A177-3AD203B41FA5}">
                      <a16:colId xmlns:a16="http://schemas.microsoft.com/office/drawing/2014/main" val="2659371887"/>
                    </a:ext>
                  </a:extLst>
                </a:gridCol>
                <a:gridCol w="870012">
                  <a:extLst>
                    <a:ext uri="{9D8B030D-6E8A-4147-A177-3AD203B41FA5}">
                      <a16:colId xmlns:a16="http://schemas.microsoft.com/office/drawing/2014/main" val="498748073"/>
                    </a:ext>
                  </a:extLst>
                </a:gridCol>
                <a:gridCol w="952381">
                  <a:extLst>
                    <a:ext uri="{9D8B030D-6E8A-4147-A177-3AD203B41FA5}">
                      <a16:colId xmlns:a16="http://schemas.microsoft.com/office/drawing/2014/main" val="814723344"/>
                    </a:ext>
                  </a:extLst>
                </a:gridCol>
              </a:tblGrid>
              <a:tr h="376826">
                <a:tc>
                  <a:txBody>
                    <a:bodyPr/>
                    <a:lstStyle/>
                    <a:p>
                      <a:r>
                        <a:rPr lang="en-US" sz="1200" dirty="0" err="1">
                          <a:solidFill>
                            <a:schemeClr val="tx1"/>
                          </a:solidFill>
                          <a:latin typeface="Calibri" pitchFamily="34" charset="0"/>
                          <a:cs typeface="Calibri" pitchFamily="34" charset="0"/>
                        </a:rPr>
                        <a:t>Apeluri</a:t>
                      </a:r>
                      <a:endParaRPr lang="en-US" sz="12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dirty="0">
                          <a:solidFill>
                            <a:schemeClr val="tx1"/>
                          </a:solidFill>
                          <a:latin typeface="Calibri" pitchFamily="34" charset="0"/>
                          <a:cs typeface="Calibri" pitchFamily="34" charset="0"/>
                        </a:rPr>
                        <a:t>Tip </a:t>
                      </a:r>
                      <a:r>
                        <a:rPr lang="en-US" sz="1200" dirty="0" err="1">
                          <a:solidFill>
                            <a:schemeClr val="tx1"/>
                          </a:solidFill>
                          <a:latin typeface="Calibri" pitchFamily="34" charset="0"/>
                          <a:cs typeface="Calibri" pitchFamily="34" charset="0"/>
                        </a:rPr>
                        <a:t>actiune</a:t>
                      </a:r>
                      <a:endParaRPr lang="en-US" sz="12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US" sz="1200" dirty="0">
                          <a:solidFill>
                            <a:schemeClr val="tx1"/>
                          </a:solidFill>
                          <a:latin typeface="Calibri" pitchFamily="34" charset="0"/>
                          <a:cs typeface="Calibri" pitchFamily="34" charset="0"/>
                        </a:rPr>
                        <a:t>Budget</a:t>
                      </a:r>
                    </a:p>
                    <a:p>
                      <a:r>
                        <a:rPr lang="en-US" sz="1200" dirty="0">
                          <a:solidFill>
                            <a:schemeClr val="tx1"/>
                          </a:solidFill>
                          <a:latin typeface="Calibri" pitchFamily="34" charset="0"/>
                          <a:cs typeface="Calibri" pitchFamily="34" charset="0"/>
                        </a:rPr>
                        <a:t>mil.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7178719"/>
                  </a:ext>
                </a:extLst>
              </a:tr>
              <a:tr h="278046">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o-RO" sz="1200" b="1" dirty="0">
                          <a:solidFill>
                            <a:schemeClr val="dk1"/>
                          </a:solidFill>
                          <a:latin typeface="Calibri"/>
                          <a:ea typeface="Calibri"/>
                          <a:cs typeface="Calibri"/>
                          <a:sym typeface="Calibri"/>
                        </a:rPr>
                        <a:t>6. „De la fermă la consumator”</a:t>
                      </a:r>
                      <a:endParaRPr lang="ro-RO" sz="1200" dirty="0">
                        <a:solidFill>
                          <a:schemeClr val="dk1"/>
                        </a:solidFill>
                        <a:latin typeface="Calibri"/>
                        <a:ea typeface="Calibri"/>
                        <a:cs typeface="Calibri"/>
                        <a:sym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1440710"/>
                  </a:ext>
                </a:extLst>
              </a:tr>
              <a:tr h="278046">
                <a:tc>
                  <a:txBody>
                    <a:bodyPr/>
                    <a:lstStyle/>
                    <a:p>
                      <a:r>
                        <a:rPr lang="en-US" sz="1200" b="0" i="0" u="none" strike="noStrike" cap="none" dirty="0" err="1">
                          <a:solidFill>
                            <a:srgbClr val="000000"/>
                          </a:solidFill>
                          <a:latin typeface="Calibri"/>
                          <a:ea typeface="Calibri"/>
                          <a:cs typeface="Calibri"/>
                          <a:sym typeface="Calibri"/>
                        </a:rPr>
                        <a:t>Testarea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și</a:t>
                      </a:r>
                      <a:r>
                        <a:rPr lang="en-US" sz="1200" b="0" i="0" u="none" strike="noStrike" cap="none" dirty="0">
                          <a:solidFill>
                            <a:srgbClr val="000000"/>
                          </a:solidFill>
                          <a:latin typeface="Calibri"/>
                          <a:ea typeface="Calibri"/>
                          <a:cs typeface="Calibri"/>
                          <a:sym typeface="Calibri"/>
                        </a:rPr>
                        <a:t> </a:t>
                      </a:r>
                      <a:r>
                        <a:rPr lang="ro-RO" sz="1200" b="0" i="0" u="none" strike="noStrike" cap="none" dirty="0">
                          <a:solidFill>
                            <a:srgbClr val="000000"/>
                          </a:solidFill>
                          <a:latin typeface="Calibri"/>
                          <a:ea typeface="Calibri"/>
                          <a:cs typeface="Calibri"/>
                          <a:sym typeface="Calibri"/>
                        </a:rPr>
                        <a:t>demonstrarea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unor</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inovații</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sistemice</a:t>
                      </a:r>
                      <a:r>
                        <a:rPr lang="en-US" sz="1200" b="0" i="0" u="none" strike="noStrike" cap="none" dirty="0">
                          <a:solidFill>
                            <a:srgbClr val="000000"/>
                          </a:solidFill>
                          <a:latin typeface="Calibri"/>
                          <a:ea typeface="Calibri"/>
                          <a:cs typeface="Calibri"/>
                          <a:sym typeface="Calibri"/>
                        </a:rPr>
                        <a:t> cu impact </a:t>
                      </a:r>
                      <a:r>
                        <a:rPr lang="en-US" sz="1200" b="0" i="0" u="none" strike="noStrike" cap="none" dirty="0" err="1">
                          <a:solidFill>
                            <a:srgbClr val="000000"/>
                          </a:solidFill>
                          <a:latin typeface="Calibri"/>
                          <a:ea typeface="Calibri"/>
                          <a:cs typeface="Calibri"/>
                          <a:sym typeface="Calibri"/>
                        </a:rPr>
                        <a:t>ridicat</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în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abordarea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strategiei</a:t>
                      </a:r>
                      <a:r>
                        <a:rPr lang="en-US" sz="1200" b="0" i="0" u="none" strike="noStrike" cap="none" dirty="0">
                          <a:solidFill>
                            <a:srgbClr val="000000"/>
                          </a:solidFill>
                          <a:latin typeface="Calibri"/>
                          <a:ea typeface="Calibri"/>
                          <a:cs typeface="Calibri"/>
                          <a:sym typeface="Calibri"/>
                        </a:rPr>
                        <a:t> „De l</a:t>
                      </a:r>
                      <a:r>
                        <a:rPr lang="ro-RO" sz="1200" b="0" i="0" u="none" strike="noStrike" cap="none" dirty="0">
                          <a:solidFill>
                            <a:srgbClr val="000000"/>
                          </a:solidFill>
                          <a:latin typeface="Calibri"/>
                          <a:ea typeface="Calibri"/>
                          <a:cs typeface="Calibri"/>
                          <a:sym typeface="Calibri"/>
                        </a:rPr>
                        <a:t>a </a:t>
                      </a:r>
                      <a:r>
                        <a:rPr lang="en-US" sz="1200" b="0" i="0" u="none" strike="noStrike" cap="none" dirty="0" err="1">
                          <a:solidFill>
                            <a:srgbClr val="000000"/>
                          </a:solidFill>
                          <a:latin typeface="Calibri"/>
                          <a:ea typeface="Calibri"/>
                          <a:cs typeface="Calibri"/>
                          <a:sym typeface="Calibri"/>
                        </a:rPr>
                        <a:t>fermă</a:t>
                      </a:r>
                      <a:r>
                        <a:rPr lang="en-US" sz="1200" b="0" i="0" u="none" strike="noStrike" cap="none" dirty="0">
                          <a:solidFill>
                            <a:srgbClr val="000000"/>
                          </a:solidFill>
                          <a:latin typeface="Calibri"/>
                          <a:ea typeface="Calibri"/>
                          <a:cs typeface="Calibri"/>
                          <a:sym typeface="Calibri"/>
                        </a:rPr>
                        <a:t> la </a:t>
                      </a:r>
                      <a:r>
                        <a:rPr lang="en-US" sz="1200" b="0" i="0" u="none" strike="noStrike" cap="none" dirty="0" err="1">
                          <a:solidFill>
                            <a:srgbClr val="000000"/>
                          </a:solidFill>
                          <a:latin typeface="Calibri"/>
                          <a:ea typeface="Calibri"/>
                          <a:cs typeface="Calibri"/>
                          <a:sym typeface="Calibri"/>
                        </a:rPr>
                        <a:t>consumator</a:t>
                      </a:r>
                      <a:r>
                        <a:rPr lang="en-US" sz="1200" b="0" i="0" u="none" strike="noStrike" cap="none" dirty="0">
                          <a:solidFill>
                            <a:srgbClr val="000000"/>
                          </a:solidFill>
                          <a:latin typeface="Calibri"/>
                          <a:ea typeface="Calibri"/>
                          <a:cs typeface="Calibri"/>
                          <a:sym typeface="Calibri"/>
                        </a:rPr>
                        <a:t>”</a:t>
                      </a:r>
                      <a:endParaRPr lang="en-US" sz="1200" b="0" i="0" u="none" strike="noStrike" kern="1200" cap="none" dirty="0">
                        <a:solidFill>
                          <a:srgbClr val="202124"/>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o-RO" sz="1200" b="0" i="0" u="none" strike="noStrike" kern="1200" cap="none" dirty="0">
                          <a:solidFill>
                            <a:srgbClr val="202124"/>
                          </a:solidFill>
                          <a:latin typeface="Calibri"/>
                          <a:cs typeface="Calibri"/>
                        </a:rPr>
                        <a:t>IA</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o-RO" sz="1200" b="0" i="0" u="none" strike="noStrike" kern="1200" cap="none" dirty="0">
                          <a:solidFill>
                            <a:srgbClr val="202124"/>
                          </a:solidFill>
                          <a:latin typeface="Calibri"/>
                          <a:cs typeface="Calibri"/>
                        </a:rPr>
                        <a:t>74</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101507"/>
                  </a:ext>
                </a:extLst>
              </a:tr>
              <a:tr h="226095">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o-RO" sz="1200" b="1" dirty="0">
                          <a:solidFill>
                            <a:schemeClr val="dk1"/>
                          </a:solidFill>
                          <a:latin typeface="Calibri"/>
                          <a:ea typeface="Calibri"/>
                          <a:cs typeface="Calibri"/>
                          <a:sym typeface="Calibri"/>
                        </a:rPr>
                        <a:t>7. Ecosisteme și biodiversitate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2752669"/>
                  </a:ext>
                </a:extLst>
              </a:tr>
              <a:tr h="226095">
                <a:tc>
                  <a:txBody>
                    <a:bodyPr/>
                    <a:lstStyle/>
                    <a:p>
                      <a:r>
                        <a:rPr lang="ro-RO" sz="1200" b="0" i="0" u="none" strike="noStrike" kern="1200" cap="none" dirty="0">
                          <a:solidFill>
                            <a:srgbClr val="202124"/>
                          </a:solidFill>
                          <a:latin typeface="Calibri"/>
                          <a:cs typeface="Calibri"/>
                        </a:rPr>
                        <a:t>Restaurarea biodiversității și servicii ecosistem</a:t>
                      </a:r>
                      <a:endParaRPr lang="en-US" sz="1200" b="0" i="0" u="none" strike="noStrike" kern="1200" cap="none" dirty="0">
                        <a:solidFill>
                          <a:srgbClr val="202124"/>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o-RO" sz="1200" b="0" i="0" u="none" strike="noStrike" kern="1200" cap="none" dirty="0">
                          <a:solidFill>
                            <a:srgbClr val="202124"/>
                          </a:solidFill>
                          <a:latin typeface="Calibri"/>
                          <a:cs typeface="Calibri"/>
                        </a:rPr>
                        <a:t>IA</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o-RO" sz="1200" b="0" i="0" u="none" strike="noStrike" kern="1200" cap="none" dirty="0">
                          <a:solidFill>
                            <a:srgbClr val="202124"/>
                          </a:solidFill>
                          <a:latin typeface="Calibri"/>
                          <a:cs typeface="Calibri"/>
                        </a:rPr>
                        <a:t>80</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9052020"/>
                  </a:ext>
                </a:extLst>
              </a:tr>
              <a:tr h="297753">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o-RO" sz="1200" b="1" dirty="0">
                          <a:solidFill>
                            <a:schemeClr val="dk1"/>
                          </a:solidFill>
                          <a:latin typeface="Calibri"/>
                          <a:ea typeface="Calibri"/>
                          <a:cs typeface="Calibri"/>
                          <a:sym typeface="Calibri"/>
                        </a:rPr>
                        <a:t>8. Poluare zero - mediu curat, fără agenți toxici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00B050"/>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3683389"/>
                  </a:ext>
                </a:extLst>
              </a:tr>
              <a:tr h="226095">
                <a:tc>
                  <a:txBody>
                    <a:bodyPr/>
                    <a:lstStyle/>
                    <a:p>
                      <a:r>
                        <a:rPr lang="ro-RO" sz="1200" b="0" i="0" u="none" strike="noStrike" kern="1200" cap="none" dirty="0">
                          <a:solidFill>
                            <a:srgbClr val="202124"/>
                          </a:solidFill>
                          <a:latin typeface="Calibri"/>
                          <a:cs typeface="Calibri"/>
                        </a:rPr>
                        <a:t>8.1 </a:t>
                      </a:r>
                      <a:r>
                        <a:rPr lang="en-US" sz="1200" b="0" i="0" u="none" strike="noStrike" cap="none" dirty="0" err="1">
                          <a:solidFill>
                            <a:srgbClr val="202124"/>
                          </a:solidFill>
                          <a:latin typeface="Calibri"/>
                          <a:ea typeface="Calibri"/>
                          <a:cs typeface="Calibri"/>
                          <a:sym typeface="Calibri"/>
                        </a:rPr>
                        <a:t>Atenuarea</a:t>
                      </a:r>
                      <a:r>
                        <a:rPr lang="en-US" sz="1200" b="0" i="0" u="none" strike="noStrike" cap="none" dirty="0">
                          <a:solidFill>
                            <a:srgbClr val="202124"/>
                          </a:solidFill>
                          <a:latin typeface="Calibri"/>
                          <a:ea typeface="Calibri"/>
                          <a:cs typeface="Calibri"/>
                          <a:sym typeface="Calibri"/>
                        </a:rPr>
                        <a:t> </a:t>
                      </a:r>
                      <a:r>
                        <a:rPr lang="en-US" sz="1200" b="0" i="0" u="none" strike="noStrike" cap="none" dirty="0" err="1">
                          <a:solidFill>
                            <a:srgbClr val="202124"/>
                          </a:solidFill>
                          <a:latin typeface="Calibri"/>
                          <a:ea typeface="Calibri"/>
                          <a:cs typeface="Calibri"/>
                          <a:sym typeface="Calibri"/>
                        </a:rPr>
                        <a:t>efectelor</a:t>
                      </a:r>
                      <a:r>
                        <a:rPr lang="en-US" sz="1200" b="0" i="0" u="none" strike="noStrike" cap="none" dirty="0">
                          <a:solidFill>
                            <a:srgbClr val="202124"/>
                          </a:solidFill>
                          <a:latin typeface="Calibri"/>
                          <a:ea typeface="Calibri"/>
                          <a:cs typeface="Calibri"/>
                          <a:sym typeface="Calibri"/>
                        </a:rPr>
                        <a:t> </a:t>
                      </a:r>
                      <a:r>
                        <a:rPr lang="en-US" sz="1200" b="0" i="0" u="none" strike="noStrike" cap="none" dirty="0" err="1">
                          <a:solidFill>
                            <a:srgbClr val="202124"/>
                          </a:solidFill>
                          <a:latin typeface="Calibri"/>
                          <a:ea typeface="Calibri"/>
                          <a:cs typeface="Calibri"/>
                          <a:sym typeface="Calibri"/>
                        </a:rPr>
                        <a:t>chimicalelor</a:t>
                      </a:r>
                      <a:r>
                        <a:rPr lang="en-US" sz="1200" b="0" i="0" u="none" strike="noStrike" cap="none" dirty="0">
                          <a:solidFill>
                            <a:srgbClr val="202124"/>
                          </a:solidFill>
                          <a:latin typeface="Calibri"/>
                          <a:ea typeface="Calibri"/>
                          <a:cs typeface="Calibri"/>
                          <a:sym typeface="Calibri"/>
                        </a:rPr>
                        <a:t> </a:t>
                      </a:r>
                      <a:r>
                        <a:rPr lang="en-US" sz="1200" b="0" i="0" u="none" strike="noStrike" cap="none" dirty="0" err="1">
                          <a:solidFill>
                            <a:srgbClr val="202124"/>
                          </a:solidFill>
                          <a:latin typeface="Calibri"/>
                          <a:ea typeface="Calibri"/>
                          <a:cs typeface="Calibri"/>
                          <a:sym typeface="Calibri"/>
                        </a:rPr>
                        <a:t>persistente</a:t>
                      </a:r>
                      <a:r>
                        <a:rPr lang="en-US" sz="1200" b="0" i="0" u="none" strike="noStrike" cap="none" dirty="0">
                          <a:solidFill>
                            <a:srgbClr val="202124"/>
                          </a:solidFill>
                          <a:latin typeface="Calibri"/>
                          <a:ea typeface="Calibri"/>
                          <a:cs typeface="Calibri"/>
                          <a:sym typeface="Calibri"/>
                        </a:rPr>
                        <a:t> </a:t>
                      </a:r>
                      <a:r>
                        <a:rPr lang="ro-RO" sz="1200" b="0" i="0" u="none" strike="noStrike" cap="none" dirty="0">
                          <a:solidFill>
                            <a:srgbClr val="202124"/>
                          </a:solidFill>
                          <a:latin typeface="Calibri"/>
                          <a:ea typeface="Calibri"/>
                          <a:cs typeface="Calibri"/>
                          <a:sym typeface="Calibri"/>
                        </a:rPr>
                        <a:t>/ mobile </a:t>
                      </a:r>
                      <a:r>
                        <a:rPr lang="en-US" sz="1200" b="0" i="0" u="none" strike="noStrike" cap="none" dirty="0" err="1">
                          <a:solidFill>
                            <a:srgbClr val="202124"/>
                          </a:solidFill>
                          <a:latin typeface="Calibri"/>
                          <a:ea typeface="Calibri"/>
                          <a:cs typeface="Calibri"/>
                          <a:sym typeface="Calibri"/>
                        </a:rPr>
                        <a:t>prin</a:t>
                      </a:r>
                      <a:r>
                        <a:rPr lang="en-US" sz="1200" b="0" i="0" u="none" strike="noStrike" cap="none" dirty="0">
                          <a:solidFill>
                            <a:srgbClr val="202124"/>
                          </a:solidFill>
                          <a:latin typeface="Calibri"/>
                          <a:ea typeface="Calibri"/>
                          <a:cs typeface="Calibri"/>
                          <a:sym typeface="Calibri"/>
                        </a:rPr>
                        <a:t> </a:t>
                      </a:r>
                      <a:r>
                        <a:rPr lang="en-US" sz="1200" b="0" i="0" u="none" strike="noStrike" cap="none" dirty="0" err="1">
                          <a:solidFill>
                            <a:srgbClr val="202124"/>
                          </a:solidFill>
                          <a:latin typeface="Calibri"/>
                          <a:ea typeface="Calibri"/>
                          <a:cs typeface="Calibri"/>
                          <a:sym typeface="Calibri"/>
                        </a:rPr>
                        <a:t>soluții</a:t>
                      </a:r>
                      <a:r>
                        <a:rPr lang="en-US" sz="1200" b="0" i="0" u="none" strike="noStrike" cap="none" dirty="0">
                          <a:solidFill>
                            <a:srgbClr val="202124"/>
                          </a:solidFill>
                          <a:latin typeface="Calibri"/>
                          <a:ea typeface="Calibri"/>
                          <a:cs typeface="Calibri"/>
                          <a:sym typeface="Calibri"/>
                        </a:rPr>
                        <a:t> </a:t>
                      </a:r>
                      <a:r>
                        <a:rPr lang="ro-RO" sz="1200" b="0" i="0" u="none" strike="noStrike" cap="none" dirty="0">
                          <a:solidFill>
                            <a:srgbClr val="202124"/>
                          </a:solidFill>
                          <a:latin typeface="Calibri"/>
                          <a:ea typeface="Calibri"/>
                          <a:cs typeface="Calibri"/>
                          <a:sym typeface="Calibri"/>
                        </a:rPr>
                        <a:t>sistemice </a:t>
                      </a:r>
                      <a:r>
                        <a:rPr lang="en-US" sz="1200" b="0" i="0" u="none" strike="noStrike" cap="none" dirty="0" err="1">
                          <a:solidFill>
                            <a:srgbClr val="202124"/>
                          </a:solidFill>
                          <a:latin typeface="Calibri"/>
                          <a:ea typeface="Calibri"/>
                          <a:cs typeface="Calibri"/>
                          <a:sym typeface="Calibri"/>
                        </a:rPr>
                        <a:t>inovative</a:t>
                      </a:r>
                      <a:r>
                        <a:rPr lang="en-US" sz="1200" b="0" i="0" u="none" strike="noStrike" cap="none" dirty="0">
                          <a:solidFill>
                            <a:srgbClr val="202124"/>
                          </a:solidFill>
                          <a:latin typeface="Calibri"/>
                          <a:ea typeface="Calibri"/>
                          <a:cs typeface="Calibri"/>
                          <a:sym typeface="Calibri"/>
                        </a:rPr>
                        <a:t> de </a:t>
                      </a:r>
                      <a:r>
                        <a:rPr lang="en-US" sz="1200" b="0" i="0" u="none" strike="noStrike" cap="none" dirty="0" err="1">
                          <a:solidFill>
                            <a:srgbClr val="202124"/>
                          </a:solidFill>
                          <a:latin typeface="Calibri"/>
                          <a:ea typeface="Calibri"/>
                          <a:cs typeface="Calibri"/>
                          <a:sym typeface="Calibri"/>
                        </a:rPr>
                        <a:t>reducere</a:t>
                      </a:r>
                      <a:r>
                        <a:rPr lang="en-US" sz="1200" b="0" i="0" u="none" strike="noStrike" cap="none" dirty="0">
                          <a:solidFill>
                            <a:srgbClr val="202124"/>
                          </a:solidFill>
                          <a:latin typeface="Calibri"/>
                          <a:ea typeface="Calibri"/>
                          <a:cs typeface="Calibri"/>
                          <a:sym typeface="Calibri"/>
                        </a:rPr>
                        <a:t> a </a:t>
                      </a:r>
                      <a:r>
                        <a:rPr lang="en-US" sz="1200" b="0" i="0" u="none" strike="noStrike" cap="none" dirty="0" err="1">
                          <a:solidFill>
                            <a:srgbClr val="202124"/>
                          </a:solidFill>
                          <a:latin typeface="Calibri"/>
                          <a:ea typeface="Calibri"/>
                          <a:cs typeface="Calibri"/>
                          <a:sym typeface="Calibri"/>
                        </a:rPr>
                        <a:t>poluării</a:t>
                      </a:r>
                      <a:r>
                        <a:rPr lang="en-US" sz="1200" b="0" i="0" u="none" strike="noStrike" cap="none" dirty="0">
                          <a:solidFill>
                            <a:srgbClr val="202124"/>
                          </a:solidFill>
                          <a:latin typeface="Calibri"/>
                          <a:ea typeface="Calibri"/>
                          <a:cs typeface="Calibri"/>
                          <a:sym typeface="Calibri"/>
                        </a:rPr>
                        <a:t> la zero, </a:t>
                      </a:r>
                      <a:r>
                        <a:rPr lang="en-US" sz="1200" b="0" i="0" u="none" strike="noStrike" cap="none" dirty="0" err="1">
                          <a:solidFill>
                            <a:srgbClr val="202124"/>
                          </a:solidFill>
                          <a:latin typeface="Calibri"/>
                          <a:ea typeface="Calibri"/>
                          <a:cs typeface="Calibri"/>
                          <a:sym typeface="Calibri"/>
                        </a:rPr>
                        <a:t>în</a:t>
                      </a:r>
                      <a:r>
                        <a:rPr lang="en-US" sz="1200" b="0" i="0" u="none" strike="noStrike" cap="none" dirty="0">
                          <a:solidFill>
                            <a:srgbClr val="202124"/>
                          </a:solidFill>
                          <a:latin typeface="Calibri"/>
                          <a:ea typeface="Calibri"/>
                          <a:cs typeface="Calibri"/>
                          <a:sym typeface="Calibri"/>
                        </a:rPr>
                        <a:t> </a:t>
                      </a:r>
                      <a:r>
                        <a:rPr lang="en-US" sz="1200" b="0" i="0" u="none" strike="noStrike" cap="none" dirty="0" err="1">
                          <a:solidFill>
                            <a:srgbClr val="202124"/>
                          </a:solidFill>
                          <a:latin typeface="Calibri"/>
                          <a:ea typeface="Calibri"/>
                          <a:cs typeface="Calibri"/>
                          <a:sym typeface="Calibri"/>
                        </a:rPr>
                        <a:t>vederea</a:t>
                      </a:r>
                      <a:r>
                        <a:rPr lang="en-US" sz="1200" b="0" i="0" u="none" strike="noStrike" cap="none" dirty="0">
                          <a:solidFill>
                            <a:srgbClr val="202124"/>
                          </a:solidFill>
                          <a:latin typeface="Calibri"/>
                          <a:ea typeface="Calibri"/>
                          <a:cs typeface="Calibri"/>
                          <a:sym typeface="Calibri"/>
                        </a:rPr>
                        <a:t> </a:t>
                      </a:r>
                      <a:r>
                        <a:rPr lang="en-US" sz="1200" b="0" i="0" u="none" strike="noStrike" cap="none" dirty="0" err="1">
                          <a:solidFill>
                            <a:srgbClr val="202124"/>
                          </a:solidFill>
                          <a:latin typeface="Calibri"/>
                          <a:ea typeface="Calibri"/>
                          <a:cs typeface="Calibri"/>
                          <a:sym typeface="Calibri"/>
                        </a:rPr>
                        <a:t>protejării</a:t>
                      </a:r>
                      <a:r>
                        <a:rPr lang="en-US" sz="1200" b="0" i="0" u="none" strike="noStrike" cap="none" dirty="0">
                          <a:solidFill>
                            <a:srgbClr val="202124"/>
                          </a:solidFill>
                          <a:latin typeface="Calibri"/>
                          <a:ea typeface="Calibri"/>
                          <a:cs typeface="Calibri"/>
                          <a:sym typeface="Calibri"/>
                        </a:rPr>
                        <a:t> </a:t>
                      </a:r>
                      <a:r>
                        <a:rPr lang="en-US" sz="1200" b="0" i="0" u="none" strike="noStrike" cap="none" dirty="0" err="1">
                          <a:solidFill>
                            <a:srgbClr val="202124"/>
                          </a:solidFill>
                          <a:latin typeface="Calibri"/>
                          <a:ea typeface="Calibri"/>
                          <a:cs typeface="Calibri"/>
                          <a:sym typeface="Calibri"/>
                        </a:rPr>
                        <a:t>sănătății</a:t>
                      </a:r>
                      <a:r>
                        <a:rPr lang="en-US" sz="1200" b="0" i="0" u="none" strike="noStrike" cap="none" dirty="0">
                          <a:solidFill>
                            <a:srgbClr val="202124"/>
                          </a:solidFill>
                          <a:latin typeface="Calibri"/>
                          <a:ea typeface="Calibri"/>
                          <a:cs typeface="Calibri"/>
                          <a:sym typeface="Calibri"/>
                        </a:rPr>
                        <a:t>, a </a:t>
                      </a:r>
                      <a:r>
                        <a:rPr lang="en-US" sz="1200" b="0" i="0" u="none" strike="noStrike" cap="none" dirty="0" err="1">
                          <a:solidFill>
                            <a:srgbClr val="202124"/>
                          </a:solidFill>
                          <a:latin typeface="Calibri"/>
                          <a:ea typeface="Calibri"/>
                          <a:cs typeface="Calibri"/>
                          <a:sym typeface="Calibri"/>
                        </a:rPr>
                        <a:t>mediului</a:t>
                      </a:r>
                      <a:r>
                        <a:rPr lang="en-US" sz="1200" b="0" i="0" u="none" strike="noStrike" cap="none" dirty="0">
                          <a:solidFill>
                            <a:srgbClr val="202124"/>
                          </a:solidFill>
                          <a:latin typeface="Calibri"/>
                          <a:ea typeface="Calibri"/>
                          <a:cs typeface="Calibri"/>
                          <a:sym typeface="Calibri"/>
                        </a:rPr>
                        <a:t> </a:t>
                      </a:r>
                      <a:r>
                        <a:rPr lang="en-US" sz="1200" b="0" i="0" u="none" strike="noStrike" cap="none" dirty="0" err="1">
                          <a:solidFill>
                            <a:srgbClr val="202124"/>
                          </a:solidFill>
                          <a:latin typeface="Calibri"/>
                          <a:ea typeface="Calibri"/>
                          <a:cs typeface="Calibri"/>
                          <a:sym typeface="Calibri"/>
                        </a:rPr>
                        <a:t>și</a:t>
                      </a:r>
                      <a:r>
                        <a:rPr lang="en-US" sz="1200" b="0" i="0" u="none" strike="noStrike" cap="none" dirty="0">
                          <a:solidFill>
                            <a:srgbClr val="202124"/>
                          </a:solidFill>
                          <a:latin typeface="Calibri"/>
                          <a:ea typeface="Calibri"/>
                          <a:cs typeface="Calibri"/>
                          <a:sym typeface="Calibri"/>
                        </a:rPr>
                        <a:t> a </a:t>
                      </a:r>
                      <a:r>
                        <a:rPr lang="en-US" sz="1200" b="0" i="0" u="none" strike="noStrike" cap="none" dirty="0" err="1">
                          <a:solidFill>
                            <a:srgbClr val="202124"/>
                          </a:solidFill>
                          <a:latin typeface="Calibri"/>
                          <a:ea typeface="Calibri"/>
                          <a:cs typeface="Calibri"/>
                          <a:sym typeface="Calibri"/>
                        </a:rPr>
                        <a:t>resurselor</a:t>
                      </a:r>
                      <a:r>
                        <a:rPr lang="en-US" sz="1200" b="0" i="0" u="none" strike="noStrike" cap="none" dirty="0">
                          <a:solidFill>
                            <a:srgbClr val="202124"/>
                          </a:solidFill>
                          <a:latin typeface="Calibri"/>
                          <a:ea typeface="Calibri"/>
                          <a:cs typeface="Calibri"/>
                          <a:sym typeface="Calibri"/>
                        </a:rPr>
                        <a:t> </a:t>
                      </a:r>
                      <a:r>
                        <a:rPr lang="en-US" sz="1200" b="0" i="0" u="none" strike="noStrike" cap="none" dirty="0" err="1">
                          <a:solidFill>
                            <a:srgbClr val="202124"/>
                          </a:solidFill>
                          <a:latin typeface="Calibri"/>
                          <a:ea typeface="Calibri"/>
                          <a:cs typeface="Calibri"/>
                          <a:sym typeface="Calibri"/>
                        </a:rPr>
                        <a:t>naturale</a:t>
                      </a:r>
                      <a:endParaRPr lang="ro-RO" sz="1200" b="0" i="0" u="none" strike="noStrike" cap="none" dirty="0">
                        <a:solidFill>
                          <a:srgbClr val="202124"/>
                        </a:solidFill>
                        <a:latin typeface="Calibri"/>
                        <a:ea typeface="Calibri"/>
                        <a:cs typeface="Calibri"/>
                        <a:sym typeface="Calibri"/>
                      </a:endParaRPr>
                    </a:p>
                    <a:p>
                      <a:r>
                        <a:rPr lang="ro-RO" sz="1200" b="0" i="0" u="none" strike="noStrike" kern="1200" cap="none" dirty="0">
                          <a:solidFill>
                            <a:srgbClr val="202124"/>
                          </a:solidFill>
                          <a:latin typeface="Calibri"/>
                          <a:cs typeface="Calibri"/>
                          <a:sym typeface="Calibri"/>
                        </a:rPr>
                        <a:t>8.2 </a:t>
                      </a:r>
                      <a:r>
                        <a:rPr lang="en-US" sz="1200" b="0" i="0" u="none" strike="noStrike" cap="none" dirty="0" err="1">
                          <a:solidFill>
                            <a:schemeClr val="dk1"/>
                          </a:solidFill>
                          <a:latin typeface="Calibri"/>
                          <a:ea typeface="Calibri"/>
                          <a:cs typeface="Calibri"/>
                          <a:sym typeface="Calibri"/>
                        </a:rPr>
                        <a:t>Promovarea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reglementărilor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științifice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pentru</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abordarea</a:t>
                      </a:r>
                      <a:r>
                        <a:rPr lang="en-US" sz="1200" b="0" i="0" u="none" strike="noStrike" cap="none" dirty="0">
                          <a:solidFill>
                            <a:schemeClr val="dk1"/>
                          </a:solidFill>
                          <a:latin typeface="Calibri"/>
                          <a:ea typeface="Calibri"/>
                          <a:cs typeface="Calibri"/>
                          <a:sym typeface="Calibri"/>
                        </a:rPr>
                        <a:t> </a:t>
                      </a:r>
                      <a:r>
                        <a:rPr lang="ro-RO" sz="1200" b="0" i="0" u="none" strike="noStrike" cap="none" dirty="0">
                          <a:solidFill>
                            <a:schemeClr val="dk1"/>
                          </a:solidFill>
                          <a:latin typeface="Calibri"/>
                          <a:ea typeface="Calibri"/>
                          <a:cs typeface="Calibri"/>
                          <a:sym typeface="Calibri"/>
                        </a:rPr>
                        <a:t>compușilor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chimic</a:t>
                      </a:r>
                      <a:r>
                        <a:rPr lang="ro-RO" sz="1200" b="0" i="0" u="none" strike="noStrike" cap="none" dirty="0">
                          <a:solidFill>
                            <a:schemeClr val="dk1"/>
                          </a:solidFill>
                          <a:latin typeface="Calibri"/>
                          <a:ea typeface="Calibri"/>
                          <a:cs typeface="Calibri"/>
                          <a:sym typeface="Calibri"/>
                        </a:rPr>
                        <a:t>i</a:t>
                      </a:r>
                      <a:r>
                        <a:rPr lang="en-US" sz="1200" b="0" i="0" u="none" strike="noStrike" cap="none" dirty="0">
                          <a:solidFill>
                            <a:schemeClr val="dk1"/>
                          </a:solidFill>
                          <a:latin typeface="Calibri"/>
                          <a:ea typeface="Calibri"/>
                          <a:cs typeface="Calibri"/>
                          <a:sym typeface="Calibri"/>
                        </a:rPr>
                        <a:t> </a:t>
                      </a:r>
                      <a:r>
                        <a:rPr lang="ro-RO" sz="1200" b="0" i="0" u="none" strike="noStrike" cap="none" dirty="0">
                          <a:solidFill>
                            <a:schemeClr val="dk1"/>
                          </a:solidFill>
                          <a:latin typeface="Calibri"/>
                          <a:ea typeface="Calibri"/>
                          <a:cs typeface="Calibri"/>
                          <a:sym typeface="Calibri"/>
                        </a:rPr>
                        <a:t>ș</a:t>
                      </a:r>
                      <a:r>
                        <a:rPr lang="en-US" sz="1200" b="0" i="0" u="none" strike="noStrike" cap="none" dirty="0" err="1">
                          <a:solidFill>
                            <a:schemeClr val="dk1"/>
                          </a:solidFill>
                          <a:latin typeface="Calibri"/>
                          <a:ea typeface="Calibri"/>
                          <a:cs typeface="Calibri"/>
                          <a:sym typeface="Calibri"/>
                        </a:rPr>
                        <a:t>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farmaceutic</a:t>
                      </a:r>
                      <a:r>
                        <a:rPr lang="ro-RO" sz="1200" b="0" i="0" u="none" strike="noStrike" cap="none" dirty="0">
                          <a:solidFill>
                            <a:schemeClr val="dk1"/>
                          </a:solidFill>
                          <a:latin typeface="Calibri"/>
                          <a:ea typeface="Calibri"/>
                          <a:cs typeface="Calibri"/>
                          <a:sym typeface="Calibri"/>
                        </a:rPr>
                        <a:t>i</a:t>
                      </a:r>
                      <a:endParaRPr lang="en-US" sz="1200" b="0" i="0" u="none" strike="noStrike" kern="1200" cap="none" dirty="0">
                        <a:solidFill>
                          <a:srgbClr val="202124"/>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o-RO" sz="1200" b="0" i="0" u="none" strike="noStrike" kern="1200" cap="none" dirty="0">
                          <a:solidFill>
                            <a:srgbClr val="00B050"/>
                          </a:solidFill>
                          <a:latin typeface="Calibri"/>
                          <a:ea typeface="+mn-ea"/>
                          <a:cs typeface="Calibri"/>
                        </a:rPr>
                        <a:t>RIA</a:t>
                      </a:r>
                    </a:p>
                    <a:p>
                      <a:pPr algn="l"/>
                      <a:endParaRPr lang="ro-RO" sz="1200" b="0" i="0" u="none" strike="noStrike" kern="1200" cap="none" dirty="0">
                        <a:solidFill>
                          <a:srgbClr val="202124"/>
                        </a:solidFill>
                        <a:latin typeface="Calibri"/>
                        <a:cs typeface="Calibri"/>
                      </a:endParaRPr>
                    </a:p>
                    <a:p>
                      <a:pPr algn="l"/>
                      <a:r>
                        <a:rPr lang="ro-RO" sz="1200" b="0" i="0" u="none" strike="noStrike" kern="1200" cap="none" dirty="0">
                          <a:solidFill>
                            <a:srgbClr val="00B050"/>
                          </a:solidFill>
                          <a:latin typeface="Calibri"/>
                          <a:ea typeface="+mn-ea"/>
                          <a:cs typeface="Calibri"/>
                        </a:rPr>
                        <a:t>RIA</a:t>
                      </a:r>
                      <a:endParaRPr lang="en-US" sz="1200" b="0" i="0" u="none" strike="noStrike" kern="1200" cap="none" dirty="0">
                        <a:solidFill>
                          <a:srgbClr val="00B050"/>
                        </a:solidFill>
                        <a:latin typeface="Calibri"/>
                        <a:ea typeface="+mn-ea"/>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o-RO" sz="1200" b="0" i="0" u="none" strike="noStrike" kern="1200" cap="none" dirty="0">
                          <a:solidFill>
                            <a:srgbClr val="202124"/>
                          </a:solidFill>
                          <a:latin typeface="Calibri"/>
                          <a:cs typeface="Calibri"/>
                        </a:rPr>
                        <a:t>40</a:t>
                      </a:r>
                    </a:p>
                    <a:p>
                      <a:pPr algn="l"/>
                      <a:endParaRPr lang="ro-RO" sz="1200" b="0" i="0" u="none" strike="noStrike" kern="1200" cap="none" dirty="0">
                        <a:solidFill>
                          <a:srgbClr val="202124"/>
                        </a:solidFill>
                        <a:latin typeface="Calibri"/>
                        <a:cs typeface="Calibri"/>
                      </a:endParaRPr>
                    </a:p>
                    <a:p>
                      <a:pPr algn="l"/>
                      <a:r>
                        <a:rPr lang="ro-RO" sz="1200" b="0" i="0" u="none" strike="noStrike" kern="1200" cap="none" dirty="0">
                          <a:solidFill>
                            <a:srgbClr val="202124"/>
                          </a:solidFill>
                          <a:latin typeface="Calibri"/>
                          <a:cs typeface="Calibri"/>
                        </a:rPr>
                        <a:t>20</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176170"/>
                  </a:ext>
                </a:extLst>
              </a:tr>
              <a:tr h="307268">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b="1" dirty="0">
                          <a:solidFill>
                            <a:schemeClr val="dk1"/>
                          </a:solidFill>
                          <a:latin typeface="Calibri"/>
                          <a:ea typeface="Calibri"/>
                          <a:cs typeface="Calibri"/>
                          <a:sym typeface="Calibri"/>
                        </a:rPr>
                        <a:t>9. Consolidarea cunoștințelor pentru a sprijini Green Deal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5236067"/>
                  </a:ext>
                </a:extLst>
              </a:tr>
              <a:tr h="226095">
                <a:tc>
                  <a:txBody>
                    <a:bodyPr/>
                    <a:lstStyle/>
                    <a:p>
                      <a:r>
                        <a:rPr lang="ro-RO" sz="1200" b="0" i="0" u="none" strike="noStrike" kern="1200" cap="none" dirty="0">
                          <a:solidFill>
                            <a:srgbClr val="202124"/>
                          </a:solidFill>
                          <a:latin typeface="Calibri"/>
                          <a:cs typeface="Calibri"/>
                        </a:rPr>
                        <a:t>9.1 </a:t>
                      </a:r>
                      <a:r>
                        <a:rPr lang="ro-RO" sz="1200" b="0" i="0" u="none" strike="noStrike" cap="none" dirty="0">
                          <a:solidFill>
                            <a:schemeClr val="dk1"/>
                          </a:solidFill>
                          <a:latin typeface="Calibri"/>
                          <a:ea typeface="Calibri"/>
                          <a:cs typeface="Calibri"/>
                          <a:sym typeface="Calibri"/>
                        </a:rPr>
                        <a:t>Capacități </a:t>
                      </a:r>
                      <a:r>
                        <a:rPr lang="en-US" sz="1200" b="0" i="0" u="none" strike="noStrike" cap="none" dirty="0" err="1">
                          <a:solidFill>
                            <a:schemeClr val="dk1"/>
                          </a:solidFill>
                          <a:latin typeface="Calibri"/>
                          <a:ea typeface="Calibri"/>
                          <a:cs typeface="Calibri"/>
                          <a:sym typeface="Calibri"/>
                        </a:rPr>
                        <a:t>și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servicii</a:t>
                      </a:r>
                      <a:r>
                        <a:rPr lang="ro-RO" sz="1200" b="0" i="0" u="none" strike="noStrike" cap="none" dirty="0">
                          <a:solidFill>
                            <a:schemeClr val="dk1"/>
                          </a:solidFill>
                          <a:latin typeface="Calibri"/>
                          <a:ea typeface="Calibri"/>
                          <a:cs typeface="Calibri"/>
                          <a:sym typeface="Calibri"/>
                        </a:rPr>
                        <a:t> ale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infrastructurii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europene</a:t>
                      </a:r>
                      <a:r>
                        <a:rPr lang="en-US" sz="1200" b="0" i="0" u="none" strike="noStrike" cap="none" dirty="0">
                          <a:solidFill>
                            <a:schemeClr val="dk1"/>
                          </a:solidFill>
                          <a:latin typeface="Calibri"/>
                          <a:ea typeface="Calibri"/>
                          <a:cs typeface="Calibri"/>
                          <a:sym typeface="Calibri"/>
                        </a:rPr>
                        <a:t> de </a:t>
                      </a:r>
                      <a:r>
                        <a:rPr lang="en-US" sz="1200" b="0" i="0" u="none" strike="noStrike" cap="none" dirty="0" err="1">
                          <a:solidFill>
                            <a:schemeClr val="dk1"/>
                          </a:solidFill>
                          <a:latin typeface="Calibri"/>
                          <a:ea typeface="Calibri"/>
                          <a:cs typeface="Calibri"/>
                          <a:sym typeface="Calibri"/>
                        </a:rPr>
                        <a:t>cercetare</a:t>
                      </a:r>
                      <a:r>
                        <a:rPr lang="ro-RO" sz="1200" b="0" i="0" u="none" strike="noStrike" cap="none" dirty="0">
                          <a:solidFill>
                            <a:schemeClr val="dk1"/>
                          </a:solidFill>
                          <a:latin typeface="Calibri"/>
                          <a:ea typeface="Calibri"/>
                          <a:cs typeface="Calibri"/>
                          <a:sym typeface="Calibri"/>
                        </a:rPr>
                        <a:t> (ERI)</a:t>
                      </a:r>
                      <a:r>
                        <a:rPr lang="en-US" sz="1200" b="0" i="0" u="none" strike="noStrike" cap="none" dirty="0">
                          <a:solidFill>
                            <a:schemeClr val="dk1"/>
                          </a:solidFill>
                          <a:latin typeface="Calibri"/>
                          <a:ea typeface="Calibri"/>
                          <a:cs typeface="Calibri"/>
                          <a:sym typeface="Calibri"/>
                        </a:rPr>
                        <a:t> </a:t>
                      </a:r>
                      <a:r>
                        <a:rPr lang="ro-RO" sz="1200" b="0" i="0" u="none" strike="noStrike" cap="none" dirty="0">
                          <a:solidFill>
                            <a:schemeClr val="dk1"/>
                          </a:solidFill>
                          <a:latin typeface="Calibri"/>
                          <a:ea typeface="Calibri"/>
                          <a:cs typeface="Calibri"/>
                          <a:sym typeface="Calibri"/>
                        </a:rPr>
                        <a:t>pentru</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abordarea</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provocărilor</a:t>
                      </a:r>
                      <a:r>
                        <a:rPr lang="ro-RO"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Pactului</a:t>
                      </a:r>
                      <a:r>
                        <a:rPr lang="en-US" sz="1200" b="0" i="0" u="none" strike="noStrike" cap="none" dirty="0">
                          <a:solidFill>
                            <a:schemeClr val="dk1"/>
                          </a:solidFill>
                          <a:latin typeface="Calibri"/>
                          <a:ea typeface="Calibri"/>
                          <a:cs typeface="Calibri"/>
                          <a:sym typeface="Calibri"/>
                        </a:rPr>
                        <a:t> Verde</a:t>
                      </a:r>
                      <a:endParaRPr lang="ro-RO" sz="1200" b="0" i="0" u="none" strike="noStrike" cap="none" dirty="0">
                        <a:solidFill>
                          <a:schemeClr val="dk1"/>
                        </a:solidFill>
                        <a:latin typeface="Calibri"/>
                        <a:ea typeface="Calibri"/>
                        <a:cs typeface="Calibri"/>
                        <a:sym typeface="Calibri"/>
                      </a:endParaRPr>
                    </a:p>
                    <a:p>
                      <a:r>
                        <a:rPr lang="ro-RO" sz="1200" b="0" i="0" u="none" strike="noStrike" kern="1200" cap="none" dirty="0">
                          <a:solidFill>
                            <a:schemeClr val="dk1"/>
                          </a:solidFill>
                          <a:latin typeface="Calibri"/>
                          <a:cs typeface="Calibri"/>
                          <a:sym typeface="Calibri"/>
                        </a:rPr>
                        <a:t>9.2 </a:t>
                      </a:r>
                      <a:r>
                        <a:rPr lang="en-US" sz="1200" b="0" i="0" u="none" strike="noStrike" cap="none" dirty="0" err="1">
                          <a:solidFill>
                            <a:schemeClr val="dk1"/>
                          </a:solidFill>
                          <a:latin typeface="Calibri"/>
                          <a:ea typeface="Calibri"/>
                          <a:cs typeface="Calibri"/>
                          <a:sym typeface="Calibri"/>
                        </a:rPr>
                        <a:t>Dezvoltarea</a:t>
                      </a:r>
                      <a:r>
                        <a:rPr lang="en-US" sz="1200" b="0" i="0" u="none" strike="noStrike" cap="none" dirty="0">
                          <a:solidFill>
                            <a:schemeClr val="dk1"/>
                          </a:solidFill>
                          <a:latin typeface="Calibri"/>
                          <a:ea typeface="Calibri"/>
                          <a:cs typeface="Calibri"/>
                          <a:sym typeface="Calibri"/>
                        </a:rPr>
                        <a:t> de </a:t>
                      </a:r>
                      <a:r>
                        <a:rPr lang="en-US" sz="1200" b="0" i="0" u="none" strike="noStrike" cap="none" dirty="0" err="1">
                          <a:solidFill>
                            <a:schemeClr val="dk1"/>
                          </a:solidFill>
                          <a:latin typeface="Calibri"/>
                          <a:ea typeface="Calibri"/>
                          <a:cs typeface="Calibri"/>
                          <a:sym typeface="Calibri"/>
                        </a:rPr>
                        <a:t>produse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și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servicii</a:t>
                      </a:r>
                      <a:r>
                        <a:rPr lang="en-US" sz="1200" b="0" i="0" u="none" strike="noStrike" cap="none" dirty="0">
                          <a:solidFill>
                            <a:schemeClr val="dk1"/>
                          </a:solidFill>
                          <a:latin typeface="Calibri"/>
                          <a:ea typeface="Calibri"/>
                          <a:cs typeface="Calibri"/>
                          <a:sym typeface="Calibri"/>
                        </a:rPr>
                        <a:t> care</a:t>
                      </a:r>
                      <a:r>
                        <a:rPr lang="ro-RO"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sprijin</a:t>
                      </a:r>
                      <a:r>
                        <a:rPr lang="ro-RO" sz="1200" b="0" i="0" u="none" strike="noStrike" cap="none" dirty="0">
                          <a:solidFill>
                            <a:schemeClr val="dk1"/>
                          </a:solidFill>
                          <a:latin typeface="Calibri"/>
                          <a:ea typeface="Calibri"/>
                          <a:cs typeface="Calibri"/>
                          <a:sym typeface="Calibri"/>
                        </a:rPr>
                        <a:t>ă</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procesul</a:t>
                      </a:r>
                      <a:r>
                        <a:rPr lang="en-US" sz="1200" b="0" i="0" u="none" strike="noStrike" cap="none" dirty="0">
                          <a:solidFill>
                            <a:schemeClr val="dk1"/>
                          </a:solidFill>
                          <a:latin typeface="Calibri"/>
                          <a:ea typeface="Calibri"/>
                          <a:cs typeface="Calibri"/>
                          <a:sym typeface="Calibri"/>
                        </a:rPr>
                        <a:t> de </a:t>
                      </a:r>
                      <a:r>
                        <a:rPr lang="en-US" sz="1200" b="0" i="0" u="none" strike="noStrike" cap="none" dirty="0" err="1">
                          <a:solidFill>
                            <a:schemeClr val="dk1"/>
                          </a:solidFill>
                          <a:latin typeface="Calibri"/>
                          <a:ea typeface="Calibri"/>
                          <a:cs typeface="Calibri"/>
                          <a:sym typeface="Calibri"/>
                        </a:rPr>
                        <a:t>adaptare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și</a:t>
                      </a:r>
                      <a:r>
                        <a:rPr lang="en-US" sz="1200" b="0" i="0" u="none" strike="noStrike" cap="none" dirty="0">
                          <a:solidFill>
                            <a:schemeClr val="dk1"/>
                          </a:solidFill>
                          <a:latin typeface="Calibri"/>
                          <a:ea typeface="Calibri"/>
                          <a:cs typeface="Calibri"/>
                          <a:sym typeface="Calibri"/>
                        </a:rPr>
                        <a:t> de </a:t>
                      </a:r>
                      <a:r>
                        <a:rPr lang="en-US" sz="1200" b="0" i="0" u="none" strike="noStrike" cap="none" dirty="0" err="1">
                          <a:solidFill>
                            <a:schemeClr val="dk1"/>
                          </a:solidFill>
                          <a:latin typeface="Calibri"/>
                          <a:ea typeface="Calibri"/>
                          <a:cs typeface="Calibri"/>
                          <a:sym typeface="Calibri"/>
                        </a:rPr>
                        <a:t>atenuare</a:t>
                      </a:r>
                      <a:r>
                        <a:rPr lang="en-US" sz="1200" b="0" i="0" u="none" strike="noStrike" cap="none" dirty="0">
                          <a:solidFill>
                            <a:schemeClr val="dk1"/>
                          </a:solidFill>
                          <a:latin typeface="Calibri"/>
                          <a:ea typeface="Calibri"/>
                          <a:cs typeface="Calibri"/>
                          <a:sym typeface="Calibri"/>
                        </a:rPr>
                        <a:t> a </a:t>
                      </a:r>
                      <a:r>
                        <a:rPr lang="en-US" sz="1200" b="0" i="0" u="none" strike="noStrike" cap="none" dirty="0" err="1">
                          <a:solidFill>
                            <a:schemeClr val="dk1"/>
                          </a:solidFill>
                          <a:latin typeface="Calibri"/>
                          <a:ea typeface="Calibri"/>
                          <a:cs typeface="Calibri"/>
                          <a:sym typeface="Calibri"/>
                        </a:rPr>
                        <a:t>schimbărilor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climatice</a:t>
                      </a:r>
                      <a:endParaRPr lang="ro-RO" sz="1200" b="0" i="0" u="none" strike="noStrike" kern="1200" cap="none" dirty="0">
                        <a:solidFill>
                          <a:schemeClr val="dk1"/>
                        </a:solidFill>
                        <a:latin typeface="Calibri"/>
                        <a:cs typeface="Calibri"/>
                        <a:sym typeface="Calibri"/>
                      </a:endParaRPr>
                    </a:p>
                    <a:p>
                      <a:r>
                        <a:rPr lang="ro-RO" sz="1200" b="0" i="0" u="none" strike="noStrike" kern="1200" cap="none" dirty="0">
                          <a:solidFill>
                            <a:schemeClr val="dk1"/>
                          </a:solidFill>
                          <a:latin typeface="Calibri"/>
                          <a:cs typeface="Calibri"/>
                          <a:sym typeface="Calibri"/>
                        </a:rPr>
                        <a:t>9.3 </a:t>
                      </a:r>
                      <a:r>
                        <a:rPr lang="en-US" sz="1200" b="0" i="0" u="none" strike="noStrike" cap="none" dirty="0" err="1">
                          <a:solidFill>
                            <a:schemeClr val="dk1"/>
                          </a:solidFill>
                          <a:latin typeface="Calibri"/>
                          <a:ea typeface="Calibri"/>
                          <a:cs typeface="Calibri"/>
                          <a:sym typeface="Calibri"/>
                        </a:rPr>
                        <a:t>Mări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și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oceane</a:t>
                      </a:r>
                      <a:r>
                        <a:rPr lang="en-US" sz="1200" b="0" i="0" u="none" strike="noStrike" cap="none" dirty="0">
                          <a:solidFill>
                            <a:schemeClr val="dk1"/>
                          </a:solidFill>
                          <a:latin typeface="Calibri"/>
                          <a:ea typeface="Calibri"/>
                          <a:cs typeface="Calibri"/>
                          <a:sym typeface="Calibri"/>
                        </a:rPr>
                        <a:t> curate </a:t>
                      </a:r>
                      <a:r>
                        <a:rPr lang="en-US" sz="1200" b="0" i="0" u="none" strike="noStrike" cap="none" dirty="0" err="1">
                          <a:solidFill>
                            <a:schemeClr val="dk1"/>
                          </a:solidFill>
                          <a:latin typeface="Calibri"/>
                          <a:ea typeface="Calibri"/>
                          <a:cs typeface="Calibri"/>
                          <a:sym typeface="Calibri"/>
                        </a:rPr>
                        <a:t>și</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accesibile</a:t>
                      </a:r>
                      <a:r>
                        <a:rPr lang="en-US" sz="1200" b="0" i="0" u="none" strike="noStrike" cap="none" dirty="0">
                          <a:solidFill>
                            <a:schemeClr val="dk1"/>
                          </a:solidFill>
                          <a:latin typeface="Calibri"/>
                          <a:ea typeface="Calibri"/>
                          <a:cs typeface="Calibri"/>
                          <a:sym typeface="Calibri"/>
                        </a:rPr>
                        <a:t> - </a:t>
                      </a:r>
                      <a:r>
                        <a:rPr lang="en-US" sz="1200" b="0" i="0" u="none" strike="noStrike" cap="none" dirty="0" err="1">
                          <a:solidFill>
                            <a:schemeClr val="dk1"/>
                          </a:solidFill>
                          <a:latin typeface="Calibri"/>
                          <a:ea typeface="Calibri"/>
                          <a:cs typeface="Calibri"/>
                          <a:sym typeface="Calibri"/>
                        </a:rPr>
                        <a:t>Către</a:t>
                      </a:r>
                      <a:r>
                        <a:rPr lang="en-US" sz="1200" b="0" i="0" u="none" strike="noStrike" cap="none" dirty="0">
                          <a:solidFill>
                            <a:schemeClr val="dk1"/>
                          </a:solidFill>
                          <a:latin typeface="Calibri"/>
                          <a:ea typeface="Calibri"/>
                          <a:cs typeface="Calibri"/>
                          <a:sym typeface="Calibri"/>
                        </a:rPr>
                        <a:t> un </a:t>
                      </a:r>
                      <a:r>
                        <a:rPr lang="en-US" sz="1200" b="0" i="0" u="none" strike="noStrike" cap="none" dirty="0" err="1">
                          <a:solidFill>
                            <a:schemeClr val="dk1"/>
                          </a:solidFill>
                          <a:latin typeface="Calibri"/>
                          <a:ea typeface="Calibri"/>
                          <a:cs typeface="Calibri"/>
                          <a:sym typeface="Calibri"/>
                        </a:rPr>
                        <a:t>geamăn</a:t>
                      </a:r>
                      <a:r>
                        <a:rPr lang="en-US" sz="1200" b="0" i="0" u="none" strike="noStrike" cap="none" dirty="0">
                          <a:solidFill>
                            <a:schemeClr val="dk1"/>
                          </a:solidFill>
                          <a:latin typeface="Calibri"/>
                          <a:ea typeface="Calibri"/>
                          <a:cs typeface="Calibri"/>
                          <a:sym typeface="Calibri"/>
                        </a:rPr>
                        <a:t> digital al </a:t>
                      </a:r>
                      <a:r>
                        <a:rPr lang="en-US" sz="1200" b="0" i="0" u="none" strike="noStrike" cap="none" dirty="0" err="1">
                          <a:solidFill>
                            <a:schemeClr val="dk1"/>
                          </a:solidFill>
                          <a:latin typeface="Calibri"/>
                          <a:ea typeface="Calibri"/>
                          <a:cs typeface="Calibri"/>
                          <a:sym typeface="Calibri"/>
                        </a:rPr>
                        <a:t>oceanului</a:t>
                      </a:r>
                      <a:endParaRPr lang="en-US" sz="1200" b="0" i="0" u="none" strike="noStrike" kern="1200" cap="none" dirty="0">
                        <a:solidFill>
                          <a:srgbClr val="202124"/>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o-RO" sz="1200" b="0" i="0" u="none" strike="noStrike" kern="1200" cap="none" dirty="0">
                          <a:solidFill>
                            <a:srgbClr val="00B050"/>
                          </a:solidFill>
                          <a:latin typeface="Calibri"/>
                          <a:ea typeface="+mn-ea"/>
                          <a:cs typeface="Calibri"/>
                        </a:rPr>
                        <a:t>RIA</a:t>
                      </a:r>
                    </a:p>
                    <a:p>
                      <a:pPr algn="l"/>
                      <a:r>
                        <a:rPr lang="ro-RO" sz="1200" b="0" i="0" u="none" strike="noStrike" kern="1200" cap="none" dirty="0">
                          <a:solidFill>
                            <a:srgbClr val="00B050"/>
                          </a:solidFill>
                          <a:latin typeface="Calibri"/>
                          <a:ea typeface="+mn-ea"/>
                          <a:cs typeface="Calibri"/>
                        </a:rPr>
                        <a:t>RIA</a:t>
                      </a:r>
                      <a:endParaRPr lang="ro-RO" sz="1200" b="0" i="0" u="none" strike="noStrike" kern="1200" cap="none" dirty="0">
                        <a:solidFill>
                          <a:srgbClr val="202124"/>
                        </a:solidFill>
                        <a:latin typeface="Calibri"/>
                        <a:cs typeface="Calibri"/>
                      </a:endParaRPr>
                    </a:p>
                    <a:p>
                      <a:pPr algn="l"/>
                      <a:r>
                        <a:rPr lang="ro-RO" sz="1200" b="0" i="0" u="none" strike="noStrike" kern="1200" cap="none" dirty="0">
                          <a:solidFill>
                            <a:srgbClr val="202124"/>
                          </a:solidFill>
                          <a:latin typeface="Calibri"/>
                          <a:cs typeface="Calibri"/>
                        </a:rPr>
                        <a:t>IA</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o-RO" sz="1200" b="0" i="0" u="none" strike="noStrike" kern="1200" cap="none" dirty="0">
                          <a:solidFill>
                            <a:srgbClr val="202124"/>
                          </a:solidFill>
                          <a:latin typeface="Calibri"/>
                          <a:cs typeface="Calibri"/>
                        </a:rPr>
                        <a:t>28</a:t>
                      </a:r>
                    </a:p>
                    <a:p>
                      <a:pPr algn="l"/>
                      <a:r>
                        <a:rPr lang="ro-RO" sz="1200" b="0" i="0" u="none" strike="noStrike" kern="1200" cap="none" dirty="0">
                          <a:solidFill>
                            <a:srgbClr val="202124"/>
                          </a:solidFill>
                          <a:latin typeface="Calibri"/>
                          <a:cs typeface="Calibri"/>
                        </a:rPr>
                        <a:t>25</a:t>
                      </a:r>
                    </a:p>
                    <a:p>
                      <a:pPr algn="l"/>
                      <a:r>
                        <a:rPr lang="ro-RO" sz="1200" b="0" i="0" u="none" strike="noStrike" kern="1200" cap="none" dirty="0">
                          <a:solidFill>
                            <a:srgbClr val="202124"/>
                          </a:solidFill>
                          <a:latin typeface="Calibri"/>
                          <a:cs typeface="Calibri"/>
                        </a:rPr>
                        <a:t>12</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0923198"/>
                  </a:ext>
                </a:extLst>
              </a:tr>
              <a:tr h="408122">
                <a:tc gridSpan="3">
                  <a:txBody>
                    <a:bodyPr/>
                    <a:lstStyle/>
                    <a:p>
                      <a:pPr marL="0" marR="0" lvl="1" indent="0" algn="l" defTabSz="457200" rtl="0" eaLnBrk="1" fontAlgn="auto" latinLnBrk="0" hangingPunct="1">
                        <a:lnSpc>
                          <a:spcPct val="100000"/>
                        </a:lnSpc>
                        <a:spcBef>
                          <a:spcPts val="240"/>
                        </a:spcBef>
                        <a:spcAft>
                          <a:spcPts val="0"/>
                        </a:spcAft>
                        <a:buClr>
                          <a:schemeClr val="dk1"/>
                        </a:buClr>
                        <a:buSzPts val="1600"/>
                        <a:buFont typeface="Calibri"/>
                        <a:buNone/>
                        <a:tabLst/>
                        <a:defRPr/>
                      </a:pPr>
                      <a:r>
                        <a:rPr lang="ro-RO" sz="1200" b="1" dirty="0">
                          <a:solidFill>
                            <a:schemeClr val="dk1"/>
                          </a:solidFill>
                          <a:latin typeface="Calibri"/>
                          <a:ea typeface="Calibri"/>
                          <a:cs typeface="Calibri"/>
                          <a:sym typeface="Calibri"/>
                        </a:rPr>
                        <a:t>10. Implicarea cetățenilor în tranziția către o </a:t>
                      </a:r>
                      <a:r>
                        <a:rPr lang="ro-RO" sz="1200" b="1" dirty="0" err="1">
                          <a:solidFill>
                            <a:schemeClr val="dk1"/>
                          </a:solidFill>
                          <a:latin typeface="Calibri"/>
                          <a:ea typeface="Calibri"/>
                          <a:cs typeface="Calibri"/>
                          <a:sym typeface="Calibri"/>
                        </a:rPr>
                        <a:t>Europă</a:t>
                      </a:r>
                      <a:r>
                        <a:rPr lang="ro-RO" sz="1200" b="1" dirty="0">
                          <a:solidFill>
                            <a:schemeClr val="dk1"/>
                          </a:solidFill>
                          <a:latin typeface="Calibri"/>
                          <a:ea typeface="Calibri"/>
                          <a:cs typeface="Calibri"/>
                          <a:sym typeface="Calibri"/>
                        </a:rPr>
                        <a:t> sustenabilă și neutră din punct de vedere climatic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27513"/>
                  </a:ext>
                </a:extLst>
              </a:tr>
              <a:tr h="479637">
                <a:tc>
                  <a:txBody>
                    <a:bodyPr/>
                    <a:lstStyle/>
                    <a:p>
                      <a:pPr marL="0" marR="0" lvl="1" indent="0" algn="l" rtl="0">
                        <a:lnSpc>
                          <a:spcPct val="100000"/>
                        </a:lnSpc>
                        <a:spcBef>
                          <a:spcPts val="270"/>
                        </a:spcBef>
                        <a:spcAft>
                          <a:spcPts val="0"/>
                        </a:spcAft>
                        <a:buClr>
                          <a:srgbClr val="202124"/>
                        </a:buClr>
                        <a:buSzPts val="1600"/>
                        <a:buFont typeface="Calibri"/>
                        <a:buNone/>
                      </a:pPr>
                      <a:r>
                        <a:rPr lang="ro-RO" sz="1200" b="0" i="0" u="none" strike="noStrike" kern="1200" cap="none" dirty="0">
                          <a:solidFill>
                            <a:schemeClr val="dk1"/>
                          </a:solidFill>
                          <a:latin typeface="Calibri"/>
                          <a:ea typeface="Calibri"/>
                          <a:cs typeface="Calibri"/>
                          <a:sym typeface="Calibri"/>
                        </a:rPr>
                        <a:t>10.1 Capacități europene pentru consultarea, implicarea și participarea</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cetățenilor</a:t>
                      </a:r>
                      <a:r>
                        <a:rPr lang="en-US" sz="1200" b="0" i="0" u="none" strike="noStrike" kern="1200" cap="none" dirty="0">
                          <a:solidFill>
                            <a:schemeClr val="dk1"/>
                          </a:solidFill>
                          <a:latin typeface="Calibri"/>
                          <a:ea typeface="Calibri"/>
                          <a:cs typeface="Calibri"/>
                          <a:sym typeface="Calibri"/>
                        </a:rPr>
                        <a:t> la </a:t>
                      </a:r>
                      <a:r>
                        <a:rPr lang="en-US" sz="1200" b="0" i="0" u="none" strike="noStrike" kern="1200" cap="none" dirty="0" err="1">
                          <a:solidFill>
                            <a:schemeClr val="dk1"/>
                          </a:solidFill>
                          <a:latin typeface="Calibri"/>
                          <a:ea typeface="Calibri"/>
                          <a:cs typeface="Calibri"/>
                          <a:sym typeface="Calibri"/>
                        </a:rPr>
                        <a:t>Pactul</a:t>
                      </a:r>
                      <a:r>
                        <a:rPr lang="en-US" sz="1200" b="0" i="0" u="none" strike="noStrike" kern="1200" cap="none" dirty="0">
                          <a:solidFill>
                            <a:schemeClr val="dk1"/>
                          </a:solidFill>
                          <a:latin typeface="Calibri"/>
                          <a:ea typeface="Calibri"/>
                          <a:cs typeface="Calibri"/>
                          <a:sym typeface="Calibri"/>
                        </a:rPr>
                        <a:t> Verde European</a:t>
                      </a:r>
                      <a:endParaRPr lang="ro-RO" sz="1200" b="0" i="0" u="none" strike="noStrike" kern="1200" cap="none" dirty="0">
                        <a:solidFill>
                          <a:schemeClr val="dk1"/>
                        </a:solidFill>
                        <a:latin typeface="Calibri"/>
                        <a:ea typeface="Calibri"/>
                        <a:cs typeface="Calibri"/>
                        <a:sym typeface="Calibri"/>
                      </a:endParaRPr>
                    </a:p>
                    <a:p>
                      <a:pPr marL="0" marR="0" lvl="1" indent="0" algn="l" rtl="0">
                        <a:lnSpc>
                          <a:spcPct val="100000"/>
                        </a:lnSpc>
                        <a:spcBef>
                          <a:spcPts val="270"/>
                        </a:spcBef>
                        <a:spcAft>
                          <a:spcPts val="0"/>
                        </a:spcAft>
                        <a:buClr>
                          <a:srgbClr val="202124"/>
                        </a:buClr>
                        <a:buSzPts val="1600"/>
                        <a:buFont typeface="Calibri"/>
                        <a:buNone/>
                      </a:pPr>
                      <a:r>
                        <a:rPr lang="ro-RO" sz="1200" b="0" i="0" u="none" strike="noStrike" kern="1200" cap="none" dirty="0">
                          <a:solidFill>
                            <a:schemeClr val="dk1"/>
                          </a:solidFill>
                          <a:latin typeface="Calibri"/>
                          <a:ea typeface="Calibri"/>
                          <a:cs typeface="Calibri"/>
                          <a:sym typeface="Calibri"/>
                        </a:rPr>
                        <a:t>10. 2 </a:t>
                      </a:r>
                      <a:r>
                        <a:rPr lang="en-US" sz="1200" b="0" i="0" u="none" strike="noStrike" kern="1200" cap="none" dirty="0" err="1">
                          <a:solidFill>
                            <a:schemeClr val="dk1"/>
                          </a:solidFill>
                          <a:latin typeface="Calibri"/>
                          <a:ea typeface="Calibri"/>
                          <a:cs typeface="Calibri"/>
                          <a:sym typeface="Calibri"/>
                        </a:rPr>
                        <a:t>Schimbări</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comportamentale</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sociale</a:t>
                      </a:r>
                      <a:r>
                        <a:rPr lang="en-US" sz="1200" b="0" i="0" u="none" strike="noStrike" kern="1200" cap="none" dirty="0">
                          <a:solidFill>
                            <a:schemeClr val="dk1"/>
                          </a:solidFill>
                          <a:latin typeface="Calibri"/>
                          <a:ea typeface="Calibri"/>
                          <a:cs typeface="Calibri"/>
                          <a:sym typeface="Calibri"/>
                        </a:rPr>
                        <a:t> </a:t>
                      </a:r>
                      <a:r>
                        <a:rPr lang="ro-RO" sz="1200" b="0" i="0" u="none" strike="noStrike" kern="1200" cap="none" dirty="0">
                          <a:solidFill>
                            <a:schemeClr val="dk1"/>
                          </a:solidFill>
                          <a:latin typeface="Calibri"/>
                          <a:ea typeface="Calibri"/>
                          <a:cs typeface="Calibri"/>
                          <a:sym typeface="Calibri"/>
                        </a:rPr>
                        <a:t>ș</a:t>
                      </a:r>
                      <a:r>
                        <a:rPr lang="en-US" sz="1200" b="0" i="0" u="none" strike="noStrike" kern="1200" cap="none" dirty="0" err="1">
                          <a:solidFill>
                            <a:schemeClr val="dk1"/>
                          </a:solidFill>
                          <a:latin typeface="Calibri"/>
                          <a:ea typeface="Calibri"/>
                          <a:cs typeface="Calibri"/>
                          <a:sym typeface="Calibri"/>
                        </a:rPr>
                        <a:t>i</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culturale</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pentru</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obiectivele</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Pactului</a:t>
                      </a:r>
                      <a:r>
                        <a:rPr lang="en-US" sz="1200" b="0" i="0" u="none" strike="noStrike" kern="1200" cap="none" dirty="0">
                          <a:solidFill>
                            <a:schemeClr val="dk1"/>
                          </a:solidFill>
                          <a:latin typeface="Calibri"/>
                          <a:ea typeface="Calibri"/>
                          <a:cs typeface="Calibri"/>
                          <a:sym typeface="Calibri"/>
                        </a:rPr>
                        <a:t> Verde</a:t>
                      </a:r>
                    </a:p>
                    <a:p>
                      <a:pPr marL="0" marR="0" lvl="1" indent="0" algn="l" rtl="0">
                        <a:lnSpc>
                          <a:spcPct val="100000"/>
                        </a:lnSpc>
                        <a:spcBef>
                          <a:spcPts val="240"/>
                        </a:spcBef>
                        <a:spcAft>
                          <a:spcPts val="0"/>
                        </a:spcAft>
                        <a:buClr>
                          <a:schemeClr val="dk1"/>
                        </a:buClr>
                        <a:buSzPts val="1600"/>
                        <a:buFont typeface="Calibri"/>
                        <a:buNone/>
                      </a:pPr>
                      <a:r>
                        <a:rPr lang="ro-RO" sz="1200" b="0" i="0" u="none" strike="noStrike" kern="1200" cap="none" dirty="0">
                          <a:solidFill>
                            <a:schemeClr val="dk1"/>
                          </a:solidFill>
                          <a:latin typeface="Calibri"/>
                          <a:ea typeface="Calibri"/>
                          <a:cs typeface="Calibri"/>
                          <a:sym typeface="Calibri"/>
                        </a:rPr>
                        <a:t>10.3 </a:t>
                      </a:r>
                      <a:r>
                        <a:rPr lang="en-US" sz="1200" b="0" i="0" u="none" strike="noStrike" kern="1200" cap="none" dirty="0">
                          <a:solidFill>
                            <a:schemeClr val="dk1"/>
                          </a:solidFill>
                          <a:latin typeface="Calibri"/>
                          <a:ea typeface="Calibri"/>
                          <a:cs typeface="Calibri"/>
                          <a:sym typeface="Calibri"/>
                        </a:rPr>
                        <a:t>Î</a:t>
                      </a:r>
                      <a:r>
                        <a:rPr lang="ro-RO" sz="1200" b="0" i="0" u="none" strike="noStrike" kern="1200" cap="none" dirty="0" err="1">
                          <a:solidFill>
                            <a:schemeClr val="dk1"/>
                          </a:solidFill>
                          <a:latin typeface="Calibri"/>
                          <a:ea typeface="Calibri"/>
                          <a:cs typeface="Calibri"/>
                          <a:sym typeface="Calibri"/>
                        </a:rPr>
                        <a:t>mputernicirea</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cetățenilor</a:t>
                      </a:r>
                      <a:r>
                        <a:rPr lang="en-US" sz="1200" b="0" i="0" u="none" strike="noStrike" kern="1200" cap="none" dirty="0">
                          <a:solidFill>
                            <a:schemeClr val="dk1"/>
                          </a:solidFill>
                          <a:latin typeface="Calibri"/>
                          <a:ea typeface="Calibri"/>
                          <a:cs typeface="Calibri"/>
                          <a:sym typeface="Calibri"/>
                        </a:rPr>
                        <a:t> de a </a:t>
                      </a:r>
                      <a:r>
                        <a:rPr lang="ro-RO" sz="1200" b="0" i="0" u="none" strike="noStrike" kern="1200" cap="none" dirty="0">
                          <a:solidFill>
                            <a:schemeClr val="dk1"/>
                          </a:solidFill>
                          <a:latin typeface="Calibri"/>
                          <a:ea typeface="Calibri"/>
                          <a:cs typeface="Calibri"/>
                          <a:sym typeface="Calibri"/>
                        </a:rPr>
                        <a:t>acționa </a:t>
                      </a:r>
                      <a:r>
                        <a:rPr lang="en-US" sz="1200" b="0" i="0" u="none" strike="noStrike" kern="1200" cap="none" dirty="0">
                          <a:solidFill>
                            <a:schemeClr val="dk1"/>
                          </a:solidFill>
                          <a:latin typeface="Calibri"/>
                          <a:ea typeface="Calibri"/>
                          <a:cs typeface="Calibri"/>
                          <a:sym typeface="Calibri"/>
                        </a:rPr>
                        <a:t>la </a:t>
                      </a:r>
                      <a:r>
                        <a:rPr lang="en-US" sz="1200" b="0" i="0" u="none" strike="noStrike" kern="1200" cap="none" dirty="0" err="1">
                          <a:solidFill>
                            <a:schemeClr val="dk1"/>
                          </a:solidFill>
                          <a:latin typeface="Calibri"/>
                          <a:ea typeface="Calibri"/>
                          <a:cs typeface="Calibri"/>
                          <a:sym typeface="Calibri"/>
                        </a:rPr>
                        <a:t>schimb</a:t>
                      </a:r>
                      <a:r>
                        <a:rPr lang="ro-RO" sz="1200" b="0" i="0" u="none" strike="noStrike" kern="1200" cap="none" dirty="0" err="1">
                          <a:solidFill>
                            <a:schemeClr val="dk1"/>
                          </a:solidFill>
                          <a:latin typeface="Calibri"/>
                          <a:ea typeface="Calibri"/>
                          <a:cs typeface="Calibri"/>
                          <a:sym typeface="Calibri"/>
                        </a:rPr>
                        <a:t>ările</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climat</a:t>
                      </a:r>
                      <a:r>
                        <a:rPr lang="ro-RO" sz="1200" b="0" i="0" u="none" strike="noStrike" kern="1200" cap="none" dirty="0" err="1">
                          <a:solidFill>
                            <a:schemeClr val="dk1"/>
                          </a:solidFill>
                          <a:latin typeface="Calibri"/>
                          <a:ea typeface="Calibri"/>
                          <a:cs typeface="Calibri"/>
                          <a:sym typeface="Calibri"/>
                        </a:rPr>
                        <a:t>ice</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prin</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educație</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monitorizând</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impactul</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asupra</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mediului</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înconjurător</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și</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implicarea</a:t>
                      </a:r>
                      <a:r>
                        <a:rPr lang="en-US" sz="1200" b="0" i="0" u="none" strike="noStrike" kern="1200" cap="none" dirty="0">
                          <a:solidFill>
                            <a:schemeClr val="dk1"/>
                          </a:solidFill>
                          <a:latin typeface="Calibri"/>
                          <a:ea typeface="Calibri"/>
                          <a:cs typeface="Calibri"/>
                          <a:sym typeface="Calibri"/>
                        </a:rPr>
                        <a:t> </a:t>
                      </a:r>
                      <a:r>
                        <a:rPr lang="en-US" sz="1200" b="0" i="0" u="none" strike="noStrike" kern="1200" cap="none" dirty="0" err="1">
                          <a:solidFill>
                            <a:schemeClr val="dk1"/>
                          </a:solidFill>
                          <a:latin typeface="Calibri"/>
                          <a:ea typeface="Calibri"/>
                          <a:cs typeface="Calibri"/>
                          <a:sym typeface="Calibri"/>
                        </a:rPr>
                        <a:t>civică</a:t>
                      </a:r>
                      <a:endParaRPr lang="en-US" sz="1200" b="0" i="0" u="none" strike="noStrike" kern="1200" cap="none" dirty="0">
                        <a:solidFill>
                          <a:srgbClr val="202124"/>
                        </a:solidFill>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ro-RO" sz="1200" b="0" i="0" u="none" strike="noStrike" kern="1200" cap="none" dirty="0">
                          <a:solidFill>
                            <a:srgbClr val="00B050"/>
                          </a:solidFill>
                          <a:latin typeface="Calibri"/>
                          <a:ea typeface="+mn-ea"/>
                          <a:cs typeface="Calibri"/>
                        </a:rPr>
                        <a:t>RIA</a:t>
                      </a:r>
                    </a:p>
                    <a:p>
                      <a:pPr marL="0" algn="l" defTabSz="457200" rtl="0" eaLnBrk="1" latinLnBrk="0" hangingPunct="1"/>
                      <a:r>
                        <a:rPr lang="ro-RO" sz="1200" b="0" i="0" u="none" strike="noStrike" kern="1200" cap="none" dirty="0">
                          <a:solidFill>
                            <a:srgbClr val="00B050"/>
                          </a:solidFill>
                          <a:latin typeface="Calibri"/>
                          <a:ea typeface="+mn-ea"/>
                          <a:cs typeface="Calibri"/>
                        </a:rPr>
                        <a:t>RIA</a:t>
                      </a:r>
                    </a:p>
                    <a:p>
                      <a:pPr algn="l"/>
                      <a:r>
                        <a:rPr lang="ro-RO" sz="1200" b="0" i="0" u="none" strike="noStrike" kern="1200" cap="none" dirty="0">
                          <a:solidFill>
                            <a:srgbClr val="202124"/>
                          </a:solidFill>
                          <a:latin typeface="Calibri"/>
                          <a:cs typeface="Calibri"/>
                        </a:rPr>
                        <a:t>IA</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o-RO" sz="1200" b="0" i="0" u="none" strike="noStrike" kern="1200" cap="none" dirty="0">
                          <a:solidFill>
                            <a:srgbClr val="202124"/>
                          </a:solidFill>
                          <a:latin typeface="Calibri"/>
                          <a:cs typeface="Calibri"/>
                        </a:rPr>
                        <a:t>10</a:t>
                      </a:r>
                    </a:p>
                    <a:p>
                      <a:pPr algn="l"/>
                      <a:r>
                        <a:rPr lang="ro-RO" sz="1200" b="0" i="0" u="none" strike="noStrike" kern="1200" cap="none" dirty="0">
                          <a:solidFill>
                            <a:srgbClr val="202124"/>
                          </a:solidFill>
                          <a:latin typeface="Calibri"/>
                          <a:cs typeface="Calibri"/>
                        </a:rPr>
                        <a:t>10</a:t>
                      </a:r>
                    </a:p>
                    <a:p>
                      <a:pPr algn="l"/>
                      <a:r>
                        <a:rPr lang="ro-RO" sz="1200" b="0" i="0" u="none" strike="noStrike" kern="1200" cap="none" dirty="0">
                          <a:solidFill>
                            <a:srgbClr val="202124"/>
                          </a:solidFill>
                          <a:latin typeface="Calibri"/>
                          <a:cs typeface="Calibri"/>
                        </a:rPr>
                        <a:t>25</a:t>
                      </a:r>
                      <a:endParaRPr lang="en-US" sz="1200" b="0" i="0" u="none" strike="noStrike" kern="1200" cap="none" dirty="0">
                        <a:solidFill>
                          <a:srgbClr val="202124"/>
                        </a:solidFill>
                        <a:latin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420827"/>
                  </a:ext>
                </a:extLst>
              </a:tr>
            </a:tbl>
          </a:graphicData>
        </a:graphic>
      </p:graphicFrame>
    </p:spTree>
    <p:extLst>
      <p:ext uri="{BB962C8B-B14F-4D97-AF65-F5344CB8AC3E}">
        <p14:creationId xmlns:p14="http://schemas.microsoft.com/office/powerpoint/2010/main" val="2226534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pSp>
        <p:nvGrpSpPr>
          <p:cNvPr id="319" name="Google Shape;319;p16"/>
          <p:cNvGrpSpPr/>
          <p:nvPr/>
        </p:nvGrpSpPr>
        <p:grpSpPr>
          <a:xfrm>
            <a:off x="126181" y="671260"/>
            <a:ext cx="11362186" cy="6310645"/>
            <a:chOff x="0" y="1534"/>
            <a:chExt cx="11547566" cy="6310645"/>
          </a:xfrm>
        </p:grpSpPr>
        <p:cxnSp>
          <p:nvCxnSpPr>
            <p:cNvPr id="320" name="Google Shape;320;p16"/>
            <p:cNvCxnSpPr/>
            <p:nvPr/>
          </p:nvCxnSpPr>
          <p:spPr>
            <a:xfrm>
              <a:off x="57160" y="5051401"/>
              <a:ext cx="9600184" cy="45720"/>
            </a:xfrm>
            <a:prstGeom prst="straightConnector1">
              <a:avLst/>
            </a:prstGeom>
            <a:noFill/>
            <a:ln w="15875" cap="rnd" cmpd="sng">
              <a:solidFill>
                <a:srgbClr val="08579C"/>
              </a:solidFill>
              <a:prstDash val="solid"/>
              <a:round/>
              <a:headEnd type="none" w="sm" len="sm"/>
              <a:tailEnd type="none" w="sm" len="sm"/>
            </a:ln>
          </p:spPr>
        </p:cxnSp>
        <p:cxnSp>
          <p:nvCxnSpPr>
            <p:cNvPr id="321" name="Google Shape;321;p16"/>
            <p:cNvCxnSpPr/>
            <p:nvPr/>
          </p:nvCxnSpPr>
          <p:spPr>
            <a:xfrm>
              <a:off x="0" y="2816269"/>
              <a:ext cx="11547566" cy="0"/>
            </a:xfrm>
            <a:prstGeom prst="straightConnector1">
              <a:avLst/>
            </a:prstGeom>
            <a:noFill/>
            <a:ln w="15875" cap="rnd" cmpd="sng">
              <a:solidFill>
                <a:srgbClr val="08579C"/>
              </a:solidFill>
              <a:prstDash val="solid"/>
              <a:round/>
              <a:headEnd type="none" w="sm" len="sm"/>
              <a:tailEnd type="none" w="sm" len="sm"/>
            </a:ln>
          </p:spPr>
        </p:cxnSp>
        <p:cxnSp>
          <p:nvCxnSpPr>
            <p:cNvPr id="322" name="Google Shape;322;p16"/>
            <p:cNvCxnSpPr/>
            <p:nvPr/>
          </p:nvCxnSpPr>
          <p:spPr>
            <a:xfrm>
              <a:off x="0" y="731691"/>
              <a:ext cx="11547566" cy="0"/>
            </a:xfrm>
            <a:prstGeom prst="straightConnector1">
              <a:avLst/>
            </a:prstGeom>
            <a:noFill/>
            <a:ln w="15875" cap="rnd" cmpd="sng">
              <a:solidFill>
                <a:srgbClr val="08579C"/>
              </a:solidFill>
              <a:prstDash val="solid"/>
              <a:round/>
              <a:headEnd type="none" w="sm" len="sm"/>
              <a:tailEnd type="none" w="sm" len="sm"/>
            </a:ln>
          </p:spPr>
        </p:cxnSp>
        <p:sp>
          <p:nvSpPr>
            <p:cNvPr id="323" name="Google Shape;323;p16"/>
            <p:cNvSpPr/>
            <p:nvPr/>
          </p:nvSpPr>
          <p:spPr>
            <a:xfrm>
              <a:off x="3002367" y="1534"/>
              <a:ext cx="8545198" cy="7301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txBox="1"/>
            <p:nvPr/>
          </p:nvSpPr>
          <p:spPr>
            <a:xfrm>
              <a:off x="3002367" y="1534"/>
              <a:ext cx="8545198" cy="730157"/>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a:solidFill>
                    <a:schemeClr val="dk1"/>
                  </a:solidFill>
                  <a:latin typeface="Calibri"/>
                  <a:ea typeface="Calibri"/>
                  <a:cs typeface="Calibri"/>
                  <a:sym typeface="Calibri"/>
                </a:rPr>
                <a:t>Creșterea nivelului de ambiție al Uniunii Europene în materie de climă</a:t>
              </a:r>
              <a:endParaRPr sz="1800" b="1">
                <a:solidFill>
                  <a:schemeClr val="dk1"/>
                </a:solidFill>
                <a:latin typeface="Calibri"/>
                <a:ea typeface="Calibri"/>
                <a:cs typeface="Calibri"/>
                <a:sym typeface="Calibri"/>
              </a:endParaRPr>
            </a:p>
          </p:txBody>
        </p:sp>
        <p:sp>
          <p:nvSpPr>
            <p:cNvPr id="325" name="Google Shape;325;p16"/>
            <p:cNvSpPr/>
            <p:nvPr/>
          </p:nvSpPr>
          <p:spPr>
            <a:xfrm>
              <a:off x="0" y="1534"/>
              <a:ext cx="3002367" cy="730157"/>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txBox="1"/>
            <p:nvPr/>
          </p:nvSpPr>
          <p:spPr>
            <a:xfrm>
              <a:off x="35650" y="37184"/>
              <a:ext cx="2931067" cy="694507"/>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2000" b="1">
                  <a:solidFill>
                    <a:schemeClr val="lt1"/>
                  </a:solidFill>
                  <a:latin typeface="Calibri"/>
                  <a:ea typeface="Calibri"/>
                  <a:cs typeface="Calibri"/>
                  <a:sym typeface="Calibri"/>
                </a:rPr>
                <a:t>Aria 1</a:t>
              </a:r>
              <a:endParaRPr sz="2000" b="1">
                <a:solidFill>
                  <a:schemeClr val="lt1"/>
                </a:solidFill>
                <a:latin typeface="Calibri"/>
                <a:ea typeface="Calibri"/>
                <a:cs typeface="Calibri"/>
                <a:sym typeface="Calibri"/>
              </a:endParaRPr>
            </a:p>
          </p:txBody>
        </p:sp>
        <p:sp>
          <p:nvSpPr>
            <p:cNvPr id="327" name="Google Shape;327;p16"/>
            <p:cNvSpPr/>
            <p:nvPr/>
          </p:nvSpPr>
          <p:spPr>
            <a:xfrm>
              <a:off x="0" y="540104"/>
              <a:ext cx="11547566" cy="13179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6"/>
            <p:cNvSpPr txBox="1"/>
            <p:nvPr/>
          </p:nvSpPr>
          <p:spPr>
            <a:xfrm>
              <a:off x="0" y="540104"/>
              <a:ext cx="11547566" cy="1317912"/>
            </a:xfrm>
            <a:prstGeom prst="rect">
              <a:avLst/>
            </a:prstGeom>
            <a:noFill/>
            <a:ln>
              <a:noFill/>
            </a:ln>
          </p:spPr>
          <p:txBody>
            <a:bodyPr spcFirstLastPara="1" wrap="square" lIns="30475" tIns="30475" rIns="30475" bIns="30475" anchor="t" anchorCtr="0">
              <a:noAutofit/>
            </a:bodyPr>
            <a:lstStyle/>
            <a:p>
              <a:pPr marL="171450" marR="0" lvl="1" indent="-69850" algn="l" rtl="0">
                <a:lnSpc>
                  <a:spcPct val="100000"/>
                </a:lnSpc>
                <a:spcBef>
                  <a:spcPts val="0"/>
                </a:spcBef>
                <a:spcAft>
                  <a:spcPts val="0"/>
                </a:spcAft>
                <a:buClr>
                  <a:schemeClr val="dk1"/>
                </a:buClr>
                <a:buSzPts val="1600"/>
                <a:buFont typeface="Century Gothic"/>
                <a:buNone/>
              </a:pPr>
              <a:endParaRPr sz="1600" b="0" i="0" u="none" strike="noStrike" cap="none">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rgbClr val="202124"/>
                </a:buClr>
                <a:buSzPts val="1600"/>
                <a:buFont typeface="Calibri"/>
                <a:buChar char="•"/>
              </a:pPr>
              <a:r>
                <a:rPr lang="en-US" sz="1600" b="0" i="0" u="none" strike="noStrike" cap="none">
                  <a:solidFill>
                    <a:srgbClr val="202124"/>
                  </a:solidFill>
                  <a:latin typeface="Calibri"/>
                  <a:ea typeface="Calibri"/>
                  <a:cs typeface="Calibri"/>
                  <a:sym typeface="Calibri"/>
                </a:rPr>
                <a:t>LC-GD-1-1-2020: Prevenirea și combaterea incendiilor extreme</a:t>
              </a:r>
              <a:endParaRPr sz="1600" b="0" i="0" u="none" strike="noStrike" cap="none">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rgbClr val="202124"/>
                </a:buClr>
                <a:buSzPts val="1600"/>
                <a:buFont typeface="Calibri"/>
                <a:buChar char="•"/>
              </a:pPr>
              <a:r>
                <a:rPr lang="en-US" sz="1600" b="0" i="0" u="none" strike="noStrike" cap="none">
                  <a:solidFill>
                    <a:srgbClr val="202124"/>
                  </a:solidFill>
                  <a:latin typeface="Calibri"/>
                  <a:ea typeface="Calibri"/>
                  <a:cs typeface="Calibri"/>
                  <a:sym typeface="Calibri"/>
                </a:rPr>
                <a:t>LC-GD-1-2-2020: Orașe neutre din punct de vedere climatic și inovatoare din punct de vedere social</a:t>
              </a:r>
              <a:endParaRPr sz="1600" b="0" i="0" u="none" strike="noStrike" cap="none">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rgbClr val="202124"/>
                </a:buClr>
                <a:buSzPts val="1600"/>
                <a:buFont typeface="Calibri"/>
                <a:buChar char="•"/>
              </a:pPr>
              <a:r>
                <a:rPr lang="en-US" sz="1600" b="0" i="0" u="none" strike="noStrike" cap="none">
                  <a:solidFill>
                    <a:srgbClr val="202124"/>
                  </a:solidFill>
                  <a:latin typeface="Calibri"/>
                  <a:ea typeface="Calibri"/>
                  <a:cs typeface="Calibri"/>
                  <a:sym typeface="Calibri"/>
                </a:rPr>
                <a:t>LC-GD-1-3-2020: Pachete de inovare rezistente la climă pentru regiunile Uniunea Europeană</a:t>
              </a:r>
              <a:endParaRPr sz="1600" b="0" i="0" u="none" strike="noStrike" cap="none">
                <a:solidFill>
                  <a:schemeClr val="dk1"/>
                </a:solidFill>
                <a:latin typeface="Calibri"/>
                <a:ea typeface="Calibri"/>
                <a:cs typeface="Calibri"/>
                <a:sym typeface="Calibri"/>
              </a:endParaRPr>
            </a:p>
          </p:txBody>
        </p:sp>
        <p:sp>
          <p:nvSpPr>
            <p:cNvPr id="329" name="Google Shape;329;p16"/>
            <p:cNvSpPr/>
            <p:nvPr/>
          </p:nvSpPr>
          <p:spPr>
            <a:xfrm>
              <a:off x="3002367" y="2086112"/>
              <a:ext cx="8545198" cy="7301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txBox="1"/>
            <p:nvPr/>
          </p:nvSpPr>
          <p:spPr>
            <a:xfrm>
              <a:off x="3002367" y="2086112"/>
              <a:ext cx="8545198" cy="730157"/>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a:solidFill>
                    <a:schemeClr val="dk1"/>
                  </a:solidFill>
                  <a:latin typeface="Calibri"/>
                  <a:ea typeface="Calibri"/>
                  <a:cs typeface="Calibri"/>
                  <a:sym typeface="Calibri"/>
                </a:rPr>
                <a:t>Energie curată, sigură și accesibilă</a:t>
              </a:r>
              <a:endParaRPr sz="1800" b="1">
                <a:solidFill>
                  <a:schemeClr val="dk1"/>
                </a:solidFill>
                <a:latin typeface="Calibri"/>
                <a:ea typeface="Calibri"/>
                <a:cs typeface="Calibri"/>
                <a:sym typeface="Calibri"/>
              </a:endParaRPr>
            </a:p>
          </p:txBody>
        </p:sp>
        <p:sp>
          <p:nvSpPr>
            <p:cNvPr id="331" name="Google Shape;331;p16"/>
            <p:cNvSpPr/>
            <p:nvPr/>
          </p:nvSpPr>
          <p:spPr>
            <a:xfrm>
              <a:off x="0" y="2086112"/>
              <a:ext cx="3002367" cy="730157"/>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txBox="1"/>
            <p:nvPr/>
          </p:nvSpPr>
          <p:spPr>
            <a:xfrm>
              <a:off x="35650" y="2121762"/>
              <a:ext cx="2931067" cy="694507"/>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endParaRPr sz="2000" b="1">
                <a:solidFill>
                  <a:schemeClr val="lt1"/>
                </a:solidFill>
                <a:latin typeface="Calibri"/>
                <a:ea typeface="Calibri"/>
                <a:cs typeface="Calibri"/>
                <a:sym typeface="Calibri"/>
              </a:endParaRPr>
            </a:p>
            <a:p>
              <a:pPr marL="0" marR="0" lvl="0" indent="0" algn="ctr" rtl="0">
                <a:lnSpc>
                  <a:spcPct val="90000"/>
                </a:lnSpc>
                <a:spcBef>
                  <a:spcPts val="700"/>
                </a:spcBef>
                <a:spcAft>
                  <a:spcPts val="0"/>
                </a:spcAft>
                <a:buNone/>
              </a:pPr>
              <a:r>
                <a:rPr lang="en-US" sz="2000" b="1">
                  <a:solidFill>
                    <a:schemeClr val="lt1"/>
                  </a:solidFill>
                  <a:latin typeface="Calibri"/>
                  <a:ea typeface="Calibri"/>
                  <a:cs typeface="Calibri"/>
                  <a:sym typeface="Calibri"/>
                </a:rPr>
                <a:t>Aria 2</a:t>
              </a:r>
              <a:endParaRPr/>
            </a:p>
            <a:p>
              <a:pPr marL="0" marR="0" lvl="0" indent="0" algn="ctr" rtl="0">
                <a:lnSpc>
                  <a:spcPct val="90000"/>
                </a:lnSpc>
                <a:spcBef>
                  <a:spcPts val="700"/>
                </a:spcBef>
                <a:spcAft>
                  <a:spcPts val="0"/>
                </a:spcAft>
                <a:buNone/>
              </a:pPr>
              <a:endParaRPr sz="2000" b="1">
                <a:solidFill>
                  <a:schemeClr val="lt1"/>
                </a:solidFill>
                <a:latin typeface="Calibri"/>
                <a:ea typeface="Calibri"/>
                <a:cs typeface="Calibri"/>
                <a:sym typeface="Calibri"/>
              </a:endParaRPr>
            </a:p>
          </p:txBody>
        </p:sp>
        <p:sp>
          <p:nvSpPr>
            <p:cNvPr id="333" name="Google Shape;333;p16"/>
            <p:cNvSpPr/>
            <p:nvPr/>
          </p:nvSpPr>
          <p:spPr>
            <a:xfrm>
              <a:off x="0" y="2467922"/>
              <a:ext cx="11547566" cy="14722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txBox="1"/>
            <p:nvPr/>
          </p:nvSpPr>
          <p:spPr>
            <a:xfrm>
              <a:off x="0" y="2467922"/>
              <a:ext cx="11547566" cy="1472276"/>
            </a:xfrm>
            <a:prstGeom prst="rect">
              <a:avLst/>
            </a:prstGeom>
            <a:noFill/>
            <a:ln>
              <a:noFill/>
            </a:ln>
          </p:spPr>
          <p:txBody>
            <a:bodyPr spcFirstLastPara="1" wrap="square" lIns="30475" tIns="30475" rIns="30475" bIns="30475" anchor="t" anchorCtr="0">
              <a:noAutofit/>
            </a:bodyPr>
            <a:lstStyle/>
            <a:p>
              <a:pPr marL="0" marR="0" lvl="1" indent="0" algn="l" rtl="0">
                <a:lnSpc>
                  <a:spcPct val="100000"/>
                </a:lnSpc>
                <a:spcBef>
                  <a:spcPts val="0"/>
                </a:spcBef>
                <a:spcAft>
                  <a:spcPts val="0"/>
                </a:spcAft>
                <a:buClr>
                  <a:schemeClr val="dk1"/>
                </a:buClr>
                <a:buSzPts val="1600"/>
                <a:buFont typeface="Century Gothic"/>
                <a:buNone/>
              </a:pPr>
              <a:endParaRPr sz="160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LCD-GD-2-1-2020: Inovarea tehnologiilor de creare a energiei regenerabile pe apă și uscat și integrarea acestora în sistemul energetic.</a:t>
              </a:r>
              <a:endParaRPr sz="1600" b="0" i="0" u="none" strike="noStrike" cap="none">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LCD-GD-2-2-2020: Dezvoltarea unui electrolizor de 100MW care amplifică legătura dintre surse regenerabile și aplicațiile comerciale/industriale. </a:t>
              </a:r>
              <a:endParaRPr sz="1600" b="0" i="0" u="none" strike="noStrike" cap="none">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LCD-GD-2-3-2020: Accelerarea tranziției verzi și a accesului la energie în Parteneriatul cu Africa. </a:t>
              </a:r>
              <a:endParaRPr sz="1600" b="0" i="0" u="none" strike="noStrike" cap="none">
                <a:solidFill>
                  <a:schemeClr val="dk1"/>
                </a:solidFill>
                <a:latin typeface="Calibri"/>
                <a:ea typeface="Calibri"/>
                <a:cs typeface="Calibri"/>
                <a:sym typeface="Calibri"/>
              </a:endParaRPr>
            </a:p>
          </p:txBody>
        </p:sp>
        <p:sp>
          <p:nvSpPr>
            <p:cNvPr id="335" name="Google Shape;335;p16"/>
            <p:cNvSpPr/>
            <p:nvPr/>
          </p:nvSpPr>
          <p:spPr>
            <a:xfrm>
              <a:off x="3002367" y="4325053"/>
              <a:ext cx="8545198" cy="7301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txBox="1"/>
            <p:nvPr/>
          </p:nvSpPr>
          <p:spPr>
            <a:xfrm>
              <a:off x="3002367" y="4325053"/>
              <a:ext cx="8545198" cy="730157"/>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a:solidFill>
                    <a:schemeClr val="dk1"/>
                  </a:solidFill>
                  <a:latin typeface="Calibri"/>
                  <a:ea typeface="Calibri"/>
                  <a:cs typeface="Calibri"/>
                  <a:sym typeface="Calibri"/>
                </a:rPr>
                <a:t>Mobilizarea sectorului industrial pentru o economie curată și circulară</a:t>
              </a:r>
              <a:endParaRPr sz="1800" b="1">
                <a:solidFill>
                  <a:schemeClr val="dk1"/>
                </a:solidFill>
                <a:latin typeface="Calibri"/>
                <a:ea typeface="Calibri"/>
                <a:cs typeface="Calibri"/>
                <a:sym typeface="Calibri"/>
              </a:endParaRPr>
            </a:p>
          </p:txBody>
        </p:sp>
        <p:sp>
          <p:nvSpPr>
            <p:cNvPr id="337" name="Google Shape;337;p16"/>
            <p:cNvSpPr/>
            <p:nvPr/>
          </p:nvSpPr>
          <p:spPr>
            <a:xfrm>
              <a:off x="0" y="4325053"/>
              <a:ext cx="3002367" cy="730157"/>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txBox="1"/>
            <p:nvPr/>
          </p:nvSpPr>
          <p:spPr>
            <a:xfrm>
              <a:off x="35650" y="4360703"/>
              <a:ext cx="2931067" cy="694507"/>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2000" b="1">
                  <a:solidFill>
                    <a:schemeClr val="lt1"/>
                  </a:solidFill>
                  <a:latin typeface="Calibri"/>
                  <a:ea typeface="Calibri"/>
                  <a:cs typeface="Calibri"/>
                  <a:sym typeface="Calibri"/>
                </a:rPr>
                <a:t>Aria 3</a:t>
              </a:r>
              <a:endParaRPr sz="2000" b="1">
                <a:solidFill>
                  <a:schemeClr val="lt1"/>
                </a:solidFill>
                <a:latin typeface="Calibri"/>
                <a:ea typeface="Calibri"/>
                <a:cs typeface="Calibri"/>
                <a:sym typeface="Calibri"/>
              </a:endParaRPr>
            </a:p>
          </p:txBody>
        </p:sp>
        <p:sp>
          <p:nvSpPr>
            <p:cNvPr id="339" name="Google Shape;339;p16"/>
            <p:cNvSpPr/>
            <p:nvPr/>
          </p:nvSpPr>
          <p:spPr>
            <a:xfrm>
              <a:off x="0" y="4851646"/>
              <a:ext cx="11547566" cy="14605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txBox="1"/>
            <p:nvPr/>
          </p:nvSpPr>
          <p:spPr>
            <a:xfrm>
              <a:off x="0" y="4851646"/>
              <a:ext cx="11547566" cy="1460533"/>
            </a:xfrm>
            <a:prstGeom prst="rect">
              <a:avLst/>
            </a:prstGeom>
            <a:noFill/>
            <a:ln>
              <a:noFill/>
            </a:ln>
          </p:spPr>
          <p:txBody>
            <a:bodyPr spcFirstLastPara="1" wrap="square" lIns="30475" tIns="30475" rIns="30475" bIns="30475" anchor="t" anchorCtr="0">
              <a:noAutofit/>
            </a:bodyPr>
            <a:lstStyle/>
            <a:p>
              <a:pPr marL="171450" marR="0" lvl="1" indent="-69850" algn="l" rtl="0">
                <a:lnSpc>
                  <a:spcPct val="100000"/>
                </a:lnSpc>
                <a:spcBef>
                  <a:spcPts val="0"/>
                </a:spcBef>
                <a:spcAft>
                  <a:spcPts val="0"/>
                </a:spcAft>
                <a:buClr>
                  <a:schemeClr val="dk1"/>
                </a:buClr>
                <a:buSzPts val="1600"/>
                <a:buFont typeface="Century Gothic"/>
                <a:buNone/>
              </a:pPr>
              <a:endParaRPr sz="1600" b="0" i="0" u="none" strike="noStrike" cap="none">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LCD-GD-3-1-2020: Încheierea ciclului industrial al carbonului în vederea combaterii schimbărilor climatice.</a:t>
              </a:r>
              <a:endParaRPr sz="1600" b="0" i="0" u="none" strike="noStrike" cap="none">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LCD-GD-3-2-2020: Dezvoltarea de soluții sistemice pentru implementarea teritorială a economiei circulare.</a:t>
              </a:r>
              <a:endParaRPr sz="16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009473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pSp>
        <p:nvGrpSpPr>
          <p:cNvPr id="345" name="Google Shape;345;p17"/>
          <p:cNvGrpSpPr/>
          <p:nvPr/>
        </p:nvGrpSpPr>
        <p:grpSpPr>
          <a:xfrm>
            <a:off x="184547" y="1020796"/>
            <a:ext cx="11041173" cy="5236350"/>
            <a:chOff x="0" y="0"/>
            <a:chExt cx="11507288" cy="5236350"/>
          </a:xfrm>
        </p:grpSpPr>
        <p:cxnSp>
          <p:nvCxnSpPr>
            <p:cNvPr id="346" name="Google Shape;346;p17"/>
            <p:cNvCxnSpPr/>
            <p:nvPr/>
          </p:nvCxnSpPr>
          <p:spPr>
            <a:xfrm rot="10800000" flipH="1">
              <a:off x="43555" y="4013793"/>
              <a:ext cx="10281877" cy="45720"/>
            </a:xfrm>
            <a:prstGeom prst="straightConnector1">
              <a:avLst/>
            </a:prstGeom>
            <a:noFill/>
            <a:ln w="15875" cap="rnd" cmpd="sng">
              <a:solidFill>
                <a:srgbClr val="08579C"/>
              </a:solidFill>
              <a:prstDash val="solid"/>
              <a:round/>
              <a:headEnd type="none" w="sm" len="sm"/>
              <a:tailEnd type="none" w="sm" len="sm"/>
            </a:ln>
          </p:spPr>
        </p:cxnSp>
        <p:cxnSp>
          <p:nvCxnSpPr>
            <p:cNvPr id="347" name="Google Shape;347;p17"/>
            <p:cNvCxnSpPr/>
            <p:nvPr/>
          </p:nvCxnSpPr>
          <p:spPr>
            <a:xfrm>
              <a:off x="42231" y="2493429"/>
              <a:ext cx="10948034" cy="62267"/>
            </a:xfrm>
            <a:prstGeom prst="straightConnector1">
              <a:avLst/>
            </a:prstGeom>
            <a:noFill/>
            <a:ln w="15875" cap="rnd" cmpd="sng">
              <a:solidFill>
                <a:srgbClr val="08579C"/>
              </a:solidFill>
              <a:prstDash val="solid"/>
              <a:round/>
              <a:headEnd type="none" w="sm" len="sm"/>
              <a:tailEnd type="none" w="sm" len="sm"/>
            </a:ln>
          </p:spPr>
        </p:cxnSp>
        <p:cxnSp>
          <p:nvCxnSpPr>
            <p:cNvPr id="348" name="Google Shape;348;p17"/>
            <p:cNvCxnSpPr/>
            <p:nvPr/>
          </p:nvCxnSpPr>
          <p:spPr>
            <a:xfrm rot="10800000" flipH="1">
              <a:off x="56788" y="749283"/>
              <a:ext cx="11199238" cy="45733"/>
            </a:xfrm>
            <a:prstGeom prst="straightConnector1">
              <a:avLst/>
            </a:prstGeom>
            <a:noFill/>
            <a:ln w="15875" cap="rnd" cmpd="sng">
              <a:solidFill>
                <a:srgbClr val="08579C"/>
              </a:solidFill>
              <a:prstDash val="solid"/>
              <a:round/>
              <a:headEnd type="none" w="sm" len="sm"/>
              <a:tailEnd type="none" w="sm" len="sm"/>
            </a:ln>
          </p:spPr>
        </p:cxnSp>
        <p:sp>
          <p:nvSpPr>
            <p:cNvPr id="349" name="Google Shape;349;p17"/>
            <p:cNvSpPr/>
            <p:nvPr/>
          </p:nvSpPr>
          <p:spPr>
            <a:xfrm>
              <a:off x="2991895" y="113670"/>
              <a:ext cx="8515393" cy="6505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txBox="1"/>
            <p:nvPr/>
          </p:nvSpPr>
          <p:spPr>
            <a:xfrm>
              <a:off x="2991895" y="113670"/>
              <a:ext cx="8515393" cy="650586"/>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Clădiri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eficiente</a:t>
              </a:r>
              <a:r>
                <a:rPr lang="en-US" sz="1800" b="1" dirty="0">
                  <a:solidFill>
                    <a:schemeClr val="dk1"/>
                  </a:solidFill>
                  <a:latin typeface="Calibri"/>
                  <a:ea typeface="Calibri"/>
                  <a:cs typeface="Calibri"/>
                  <a:sym typeface="Calibri"/>
                </a:rPr>
                <a:t> din </a:t>
              </a:r>
              <a:r>
                <a:rPr lang="en-US" sz="1800" b="1" dirty="0" err="1">
                  <a:solidFill>
                    <a:schemeClr val="dk1"/>
                  </a:solidFill>
                  <a:latin typeface="Calibri"/>
                  <a:ea typeface="Calibri"/>
                  <a:cs typeface="Calibri"/>
                  <a:sym typeface="Calibri"/>
                </a:rPr>
                <a:t>punct</a:t>
              </a:r>
              <a:r>
                <a:rPr lang="en-US" sz="1800" b="1" dirty="0">
                  <a:solidFill>
                    <a:schemeClr val="dk1"/>
                  </a:solidFill>
                  <a:latin typeface="Calibri"/>
                  <a:ea typeface="Calibri"/>
                  <a:cs typeface="Calibri"/>
                  <a:sym typeface="Calibri"/>
                </a:rPr>
                <a:t> de </a:t>
              </a:r>
              <a:r>
                <a:rPr lang="en-US" sz="1800" b="1" dirty="0" err="1">
                  <a:solidFill>
                    <a:schemeClr val="dk1"/>
                  </a:solidFill>
                  <a:latin typeface="Calibri"/>
                  <a:ea typeface="Calibri"/>
                  <a:cs typeface="Calibri"/>
                  <a:sym typeface="Calibri"/>
                </a:rPr>
                <a:t>vedere</a:t>
              </a:r>
              <a:r>
                <a:rPr lang="en-US" sz="1800" b="1" dirty="0">
                  <a:solidFill>
                    <a:schemeClr val="dk1"/>
                  </a:solidFill>
                  <a:latin typeface="Calibri"/>
                  <a:ea typeface="Calibri"/>
                  <a:cs typeface="Calibri"/>
                  <a:sym typeface="Calibri"/>
                </a:rPr>
                <a:t> al </a:t>
              </a:r>
              <a:r>
                <a:rPr lang="en-US" sz="1800" b="1" dirty="0" err="1">
                  <a:solidFill>
                    <a:schemeClr val="dk1"/>
                  </a:solidFill>
                  <a:latin typeface="Calibri"/>
                  <a:ea typeface="Calibri"/>
                  <a:cs typeface="Calibri"/>
                  <a:sym typeface="Calibri"/>
                </a:rPr>
                <a:t>energiei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și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altor</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resurse</a:t>
              </a:r>
              <a:endParaRPr sz="1800" b="1" dirty="0">
                <a:solidFill>
                  <a:schemeClr val="dk1"/>
                </a:solidFill>
                <a:latin typeface="Calibri"/>
                <a:ea typeface="Calibri"/>
                <a:cs typeface="Calibri"/>
                <a:sym typeface="Calibri"/>
              </a:endParaRPr>
            </a:p>
          </p:txBody>
        </p:sp>
        <p:sp>
          <p:nvSpPr>
            <p:cNvPr id="351" name="Google Shape;351;p17"/>
            <p:cNvSpPr/>
            <p:nvPr/>
          </p:nvSpPr>
          <p:spPr>
            <a:xfrm>
              <a:off x="0" y="0"/>
              <a:ext cx="2991895" cy="781718"/>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txBox="1"/>
            <p:nvPr/>
          </p:nvSpPr>
          <p:spPr>
            <a:xfrm>
              <a:off x="133122" y="55116"/>
              <a:ext cx="2915561" cy="74355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2000" b="1">
                  <a:solidFill>
                    <a:schemeClr val="lt1"/>
                  </a:solidFill>
                  <a:latin typeface="Calibri"/>
                  <a:ea typeface="Calibri"/>
                  <a:cs typeface="Calibri"/>
                  <a:sym typeface="Calibri"/>
                </a:rPr>
                <a:t>Aria 4</a:t>
              </a:r>
              <a:endParaRPr sz="2000" b="1">
                <a:solidFill>
                  <a:schemeClr val="lt1"/>
                </a:solidFill>
                <a:latin typeface="Calibri"/>
                <a:ea typeface="Calibri"/>
                <a:cs typeface="Calibri"/>
                <a:sym typeface="Calibri"/>
              </a:endParaRPr>
            </a:p>
          </p:txBody>
        </p:sp>
        <p:sp>
          <p:nvSpPr>
            <p:cNvPr id="353" name="Google Shape;353;p17"/>
            <p:cNvSpPr/>
            <p:nvPr/>
          </p:nvSpPr>
          <p:spPr>
            <a:xfrm>
              <a:off x="0" y="782199"/>
              <a:ext cx="11507288" cy="11742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txBox="1"/>
            <p:nvPr/>
          </p:nvSpPr>
          <p:spPr>
            <a:xfrm>
              <a:off x="0" y="782199"/>
              <a:ext cx="11507288" cy="1174289"/>
            </a:xfrm>
            <a:prstGeom prst="rect">
              <a:avLst/>
            </a:prstGeom>
            <a:noFill/>
            <a:ln>
              <a:noFill/>
            </a:ln>
          </p:spPr>
          <p:txBody>
            <a:bodyPr spcFirstLastPara="1" wrap="square" lIns="30475" tIns="30475" rIns="30475" bIns="30475" anchor="t" anchorCtr="0">
              <a:noAutofit/>
            </a:bodyPr>
            <a:lstStyle/>
            <a:p>
              <a:pPr marL="171450" marR="0" lvl="1" indent="-69850" algn="l" rtl="0">
                <a:lnSpc>
                  <a:spcPct val="100000"/>
                </a:lnSpc>
                <a:spcBef>
                  <a:spcPts val="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171450" algn="l" rtl="0">
                <a:lnSpc>
                  <a:spcPct val="100000"/>
                </a:lnSpc>
                <a:spcBef>
                  <a:spcPts val="240"/>
                </a:spcBef>
                <a:spcAft>
                  <a:spcPts val="0"/>
                </a:spcAft>
                <a:buClr>
                  <a:srgbClr val="202124"/>
                </a:buClr>
                <a:buSzPts val="1600"/>
                <a:buFont typeface="Calibri"/>
                <a:buChar char="•"/>
              </a:pPr>
              <a:r>
                <a:rPr lang="en-US" sz="1600" b="0" i="0" u="none" strike="noStrike" cap="none" dirty="0">
                  <a:solidFill>
                    <a:srgbClr val="202124"/>
                  </a:solidFill>
                  <a:latin typeface="Calibri"/>
                  <a:ea typeface="Calibri"/>
                  <a:cs typeface="Calibri"/>
                  <a:sym typeface="Calibri"/>
                </a:rPr>
                <a:t>LCD-GD-4-1-2020: </a:t>
              </a:r>
              <a:r>
                <a:rPr lang="en-US" sz="1600" b="0" i="0" u="none" strike="noStrike" cap="none" dirty="0" err="1">
                  <a:solidFill>
                    <a:srgbClr val="202124"/>
                  </a:solidFill>
                  <a:latin typeface="Calibri"/>
                  <a:ea typeface="Calibri"/>
                  <a:cs typeface="Calibri"/>
                  <a:sym typeface="Calibri"/>
                </a:rPr>
                <a:t>Construirea</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și</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renovarea</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clădirilor</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într</a:t>
              </a:r>
              <a:r>
                <a:rPr lang="en-US" sz="1600" b="0" i="0" u="none" strike="noStrike" cap="none" dirty="0">
                  <a:solidFill>
                    <a:srgbClr val="202124"/>
                  </a:solidFill>
                  <a:latin typeface="Calibri"/>
                  <a:ea typeface="Calibri"/>
                  <a:cs typeface="Calibri"/>
                  <a:sym typeface="Calibri"/>
                </a:rPr>
                <a:t>-un mod </a:t>
              </a:r>
              <a:r>
                <a:rPr lang="en-US" sz="1600" b="0" i="0" u="none" strike="noStrike" cap="none" dirty="0" err="1">
                  <a:solidFill>
                    <a:srgbClr val="202124"/>
                  </a:solidFill>
                  <a:latin typeface="Calibri"/>
                  <a:ea typeface="Calibri"/>
                  <a:cs typeface="Calibri"/>
                  <a:sym typeface="Calibri"/>
                </a:rPr>
                <a:t>eficient</a:t>
              </a:r>
              <a:r>
                <a:rPr lang="en-US" sz="1600" b="0" i="0" u="none" strike="noStrike" cap="none" dirty="0">
                  <a:solidFill>
                    <a:srgbClr val="202124"/>
                  </a:solidFill>
                  <a:latin typeface="Calibri"/>
                  <a:ea typeface="Calibri"/>
                  <a:cs typeface="Calibri"/>
                  <a:sym typeface="Calibri"/>
                </a:rPr>
                <a:t> din </a:t>
              </a:r>
              <a:r>
                <a:rPr lang="en-US" sz="1600" b="0" i="0" u="none" strike="noStrike" cap="none" dirty="0" err="1">
                  <a:solidFill>
                    <a:srgbClr val="202124"/>
                  </a:solidFill>
                  <a:latin typeface="Calibri"/>
                  <a:ea typeface="Calibri"/>
                  <a:cs typeface="Calibri"/>
                  <a:sym typeface="Calibri"/>
                </a:rPr>
                <a:t>punct</a:t>
              </a:r>
              <a:r>
                <a:rPr lang="en-US" sz="1600" b="0" i="0" u="none" strike="noStrike" cap="none" dirty="0">
                  <a:solidFill>
                    <a:srgbClr val="202124"/>
                  </a:solidFill>
                  <a:latin typeface="Calibri"/>
                  <a:ea typeface="Calibri"/>
                  <a:cs typeface="Calibri"/>
                  <a:sym typeface="Calibri"/>
                </a:rPr>
                <a:t> de </a:t>
              </a:r>
              <a:r>
                <a:rPr lang="en-US" sz="1600" b="0" i="0" u="none" strike="noStrike" cap="none" dirty="0" err="1">
                  <a:solidFill>
                    <a:srgbClr val="202124"/>
                  </a:solidFill>
                  <a:latin typeface="Calibri"/>
                  <a:ea typeface="Calibri"/>
                  <a:cs typeface="Calibri"/>
                  <a:sym typeface="Calibri"/>
                </a:rPr>
                <a:t>vedere</a:t>
              </a:r>
              <a:r>
                <a:rPr lang="en-US" sz="1600" b="0" i="0" u="none" strike="noStrike" cap="none" dirty="0">
                  <a:solidFill>
                    <a:srgbClr val="202124"/>
                  </a:solidFill>
                  <a:latin typeface="Calibri"/>
                  <a:ea typeface="Calibri"/>
                  <a:cs typeface="Calibri"/>
                  <a:sym typeface="Calibri"/>
                </a:rPr>
                <a:t> al </a:t>
              </a:r>
              <a:r>
                <a:rPr lang="en-US" sz="1600" b="0" i="0" u="none" strike="noStrike" cap="none" dirty="0" err="1">
                  <a:solidFill>
                    <a:srgbClr val="202124"/>
                  </a:solidFill>
                  <a:latin typeface="Calibri"/>
                  <a:ea typeface="Calibri"/>
                  <a:cs typeface="Calibri"/>
                  <a:sym typeface="Calibri"/>
                </a:rPr>
                <a:t>energiei</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și</a:t>
              </a:r>
              <a:r>
                <a:rPr lang="en-US" sz="1600" b="0" i="0" u="none" strike="noStrike" cap="none" dirty="0">
                  <a:solidFill>
                    <a:srgbClr val="202124"/>
                  </a:solidFill>
                  <a:latin typeface="Calibri"/>
                  <a:ea typeface="Calibri"/>
                  <a:cs typeface="Calibri"/>
                  <a:sym typeface="Calibri"/>
                </a:rPr>
                <a:t> al </a:t>
              </a:r>
              <a:r>
                <a:rPr lang="en-US" sz="1600" b="0" i="0" u="none" strike="noStrike" cap="none" dirty="0" err="1">
                  <a:solidFill>
                    <a:srgbClr val="202124"/>
                  </a:solidFill>
                  <a:latin typeface="Calibri"/>
                  <a:ea typeface="Calibri"/>
                  <a:cs typeface="Calibri"/>
                  <a:sym typeface="Calibri"/>
                </a:rPr>
                <a:t>resurselor</a:t>
              </a:r>
              <a:endParaRPr sz="1600" b="0" i="0" u="none" strike="noStrike" cap="none" dirty="0">
                <a:solidFill>
                  <a:schemeClr val="dk1"/>
                </a:solidFill>
                <a:latin typeface="Calibri"/>
                <a:ea typeface="Calibri"/>
                <a:cs typeface="Calibri"/>
                <a:sym typeface="Calibri"/>
              </a:endParaRPr>
            </a:p>
          </p:txBody>
        </p:sp>
        <p:sp>
          <p:nvSpPr>
            <p:cNvPr id="355" name="Google Shape;355;p17"/>
            <p:cNvSpPr/>
            <p:nvPr/>
          </p:nvSpPr>
          <p:spPr>
            <a:xfrm>
              <a:off x="2991895" y="1837050"/>
              <a:ext cx="8515393" cy="6505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txBox="1"/>
            <p:nvPr/>
          </p:nvSpPr>
          <p:spPr>
            <a:xfrm>
              <a:off x="2991895" y="1837050"/>
              <a:ext cx="8515393" cy="650586"/>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a:solidFill>
                    <a:schemeClr val="dk1"/>
                  </a:solidFill>
                  <a:latin typeface="Calibri"/>
                  <a:ea typeface="Calibri"/>
                  <a:cs typeface="Calibri"/>
                  <a:sym typeface="Calibri"/>
                </a:rPr>
                <a:t> Mobilitate inteligentă și sustenabilă</a:t>
              </a:r>
              <a:endParaRPr sz="1800" b="1">
                <a:solidFill>
                  <a:schemeClr val="dk1"/>
                </a:solidFill>
                <a:latin typeface="Calibri"/>
                <a:ea typeface="Calibri"/>
                <a:cs typeface="Calibri"/>
                <a:sym typeface="Calibri"/>
              </a:endParaRPr>
            </a:p>
          </p:txBody>
        </p:sp>
        <p:sp>
          <p:nvSpPr>
            <p:cNvPr id="357" name="Google Shape;357;p17"/>
            <p:cNvSpPr/>
            <p:nvPr/>
          </p:nvSpPr>
          <p:spPr>
            <a:xfrm>
              <a:off x="28482" y="1743610"/>
              <a:ext cx="2991895" cy="763404"/>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txBox="1"/>
            <p:nvPr/>
          </p:nvSpPr>
          <p:spPr>
            <a:xfrm>
              <a:off x="65755" y="1780883"/>
              <a:ext cx="2917349" cy="72613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endParaRPr sz="2000" b="1">
                <a:solidFill>
                  <a:schemeClr val="lt1"/>
                </a:solidFill>
                <a:latin typeface="Calibri"/>
                <a:ea typeface="Calibri"/>
                <a:cs typeface="Calibri"/>
                <a:sym typeface="Calibri"/>
              </a:endParaRPr>
            </a:p>
            <a:p>
              <a:pPr marL="0" marR="0" lvl="0" indent="0" algn="ctr" rtl="0">
                <a:lnSpc>
                  <a:spcPct val="90000"/>
                </a:lnSpc>
                <a:spcBef>
                  <a:spcPts val="700"/>
                </a:spcBef>
                <a:spcAft>
                  <a:spcPts val="0"/>
                </a:spcAft>
                <a:buNone/>
              </a:pPr>
              <a:r>
                <a:rPr lang="en-US" sz="2000" b="1">
                  <a:solidFill>
                    <a:schemeClr val="lt1"/>
                  </a:solidFill>
                  <a:latin typeface="Calibri"/>
                  <a:ea typeface="Calibri"/>
                  <a:cs typeface="Calibri"/>
                  <a:sym typeface="Calibri"/>
                </a:rPr>
                <a:t>Aria 5</a:t>
              </a:r>
              <a:endParaRPr/>
            </a:p>
            <a:p>
              <a:pPr marL="0" marR="0" lvl="0" indent="0" algn="ctr" rtl="0">
                <a:lnSpc>
                  <a:spcPct val="90000"/>
                </a:lnSpc>
                <a:spcBef>
                  <a:spcPts val="700"/>
                </a:spcBef>
                <a:spcAft>
                  <a:spcPts val="0"/>
                </a:spcAft>
                <a:buNone/>
              </a:pPr>
              <a:endParaRPr sz="2000" b="1">
                <a:solidFill>
                  <a:schemeClr val="lt1"/>
                </a:solidFill>
                <a:latin typeface="Calibri"/>
                <a:ea typeface="Calibri"/>
                <a:cs typeface="Calibri"/>
                <a:sym typeface="Calibri"/>
              </a:endParaRPr>
            </a:p>
          </p:txBody>
        </p:sp>
        <p:sp>
          <p:nvSpPr>
            <p:cNvPr id="359" name="Google Shape;359;p17"/>
            <p:cNvSpPr/>
            <p:nvPr/>
          </p:nvSpPr>
          <p:spPr>
            <a:xfrm>
              <a:off x="0" y="2447777"/>
              <a:ext cx="11507288" cy="1311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txBox="1"/>
            <p:nvPr/>
          </p:nvSpPr>
          <p:spPr>
            <a:xfrm>
              <a:off x="0" y="2447777"/>
              <a:ext cx="11507288" cy="1311830"/>
            </a:xfrm>
            <a:prstGeom prst="rect">
              <a:avLst/>
            </a:prstGeom>
            <a:noFill/>
            <a:ln>
              <a:noFill/>
            </a:ln>
          </p:spPr>
          <p:txBody>
            <a:bodyPr spcFirstLastPara="1" wrap="square" lIns="30475" tIns="30475" rIns="30475" bIns="30475" anchor="t" anchorCtr="0">
              <a:noAutofit/>
            </a:bodyPr>
            <a:lstStyle/>
            <a:p>
              <a:pPr marL="171450" marR="0" lvl="1" indent="-69850" algn="l" rtl="0">
                <a:lnSpc>
                  <a:spcPct val="100000"/>
                </a:lnSpc>
                <a:spcBef>
                  <a:spcPts val="0"/>
                </a:spcBef>
                <a:spcAft>
                  <a:spcPts val="0"/>
                </a:spcAft>
                <a:buClr>
                  <a:schemeClr val="dk1"/>
                </a:buClr>
                <a:buSzPts val="1600"/>
                <a:buFont typeface="Century Gothic"/>
                <a:buNone/>
              </a:pPr>
              <a:endParaRPr sz="1600" b="0" i="0" u="none" strike="noStrike" cap="none">
                <a:solidFill>
                  <a:schemeClr val="dk1"/>
                </a:solidFill>
                <a:latin typeface="Calibri"/>
                <a:ea typeface="Calibri"/>
                <a:cs typeface="Calibri"/>
                <a:sym typeface="Calibri"/>
              </a:endParaRPr>
            </a:p>
            <a:p>
              <a:pPr marL="171450" marR="0" lvl="1" indent="-171450" algn="l" rtl="0">
                <a:lnSpc>
                  <a:spcPct val="10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LCD-GD-5-1-2020: Aeroporturi și porturi verzi - centre pentru pentru o mobilitate inteligentă și sustenabilă.</a:t>
              </a:r>
              <a:endParaRPr sz="1600" b="0" i="0" u="none" strike="noStrike" cap="none">
                <a:solidFill>
                  <a:schemeClr val="dk1"/>
                </a:solidFill>
                <a:latin typeface="Calibri"/>
                <a:ea typeface="Calibri"/>
                <a:cs typeface="Calibri"/>
                <a:sym typeface="Calibri"/>
              </a:endParaRPr>
            </a:p>
          </p:txBody>
        </p:sp>
        <p:sp>
          <p:nvSpPr>
            <p:cNvPr id="361" name="Google Shape;361;p17"/>
            <p:cNvSpPr/>
            <p:nvPr/>
          </p:nvSpPr>
          <p:spPr>
            <a:xfrm>
              <a:off x="2991895" y="3400476"/>
              <a:ext cx="8515393" cy="6505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txBox="1"/>
            <p:nvPr/>
          </p:nvSpPr>
          <p:spPr>
            <a:xfrm>
              <a:off x="2991895" y="3400476"/>
              <a:ext cx="8515393" cy="650586"/>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a:solidFill>
                    <a:schemeClr val="dk1"/>
                  </a:solidFill>
                  <a:latin typeface="Calibri"/>
                  <a:ea typeface="Calibri"/>
                  <a:cs typeface="Calibri"/>
                  <a:sym typeface="Calibri"/>
                </a:rPr>
                <a:t> De la fermă la consumator</a:t>
              </a:r>
              <a:endParaRPr sz="1800" b="1">
                <a:solidFill>
                  <a:schemeClr val="dk1"/>
                </a:solidFill>
                <a:latin typeface="Calibri"/>
                <a:ea typeface="Calibri"/>
                <a:cs typeface="Calibri"/>
                <a:sym typeface="Calibri"/>
              </a:endParaRPr>
            </a:p>
          </p:txBody>
        </p:sp>
        <p:sp>
          <p:nvSpPr>
            <p:cNvPr id="363" name="Google Shape;363;p17"/>
            <p:cNvSpPr/>
            <p:nvPr/>
          </p:nvSpPr>
          <p:spPr>
            <a:xfrm>
              <a:off x="28482" y="3292859"/>
              <a:ext cx="2991895" cy="751524"/>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7"/>
            <p:cNvSpPr txBox="1"/>
            <p:nvPr/>
          </p:nvSpPr>
          <p:spPr>
            <a:xfrm>
              <a:off x="65175" y="3329552"/>
              <a:ext cx="2918509" cy="71483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2000" b="1">
                  <a:solidFill>
                    <a:schemeClr val="lt1"/>
                  </a:solidFill>
                  <a:latin typeface="Calibri"/>
                  <a:ea typeface="Calibri"/>
                  <a:cs typeface="Calibri"/>
                  <a:sym typeface="Calibri"/>
                </a:rPr>
                <a:t>Aria 6</a:t>
              </a:r>
              <a:endParaRPr sz="2000" b="1">
                <a:solidFill>
                  <a:schemeClr val="lt1"/>
                </a:solidFill>
                <a:latin typeface="Calibri"/>
                <a:ea typeface="Calibri"/>
                <a:cs typeface="Calibri"/>
                <a:sym typeface="Calibri"/>
              </a:endParaRPr>
            </a:p>
          </p:txBody>
        </p:sp>
        <p:sp>
          <p:nvSpPr>
            <p:cNvPr id="365" name="Google Shape;365;p17"/>
            <p:cNvSpPr/>
            <p:nvPr/>
          </p:nvSpPr>
          <p:spPr>
            <a:xfrm>
              <a:off x="0" y="3934983"/>
              <a:ext cx="11507288" cy="13013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7"/>
            <p:cNvSpPr txBox="1"/>
            <p:nvPr/>
          </p:nvSpPr>
          <p:spPr>
            <a:xfrm>
              <a:off x="0" y="3934983"/>
              <a:ext cx="11507288" cy="1301367"/>
            </a:xfrm>
            <a:prstGeom prst="rect">
              <a:avLst/>
            </a:prstGeom>
            <a:noFill/>
            <a:ln>
              <a:noFill/>
            </a:ln>
          </p:spPr>
          <p:txBody>
            <a:bodyPr spcFirstLastPara="1" wrap="square" lIns="30475" tIns="30475" rIns="30475" bIns="30475" anchor="t" anchorCtr="0">
              <a:noAutofit/>
            </a:bodyPr>
            <a:lstStyle/>
            <a:p>
              <a:pPr marL="171450" marR="0" lvl="1" indent="-69850" algn="l" rtl="0">
                <a:lnSpc>
                  <a:spcPct val="100000"/>
                </a:lnSpc>
                <a:spcBef>
                  <a:spcPts val="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171450" algn="l" rtl="0">
                <a:lnSpc>
                  <a:spcPct val="100000"/>
                </a:lnSpc>
                <a:spcBef>
                  <a:spcPts val="240"/>
                </a:spcBef>
                <a:spcAft>
                  <a:spcPts val="0"/>
                </a:spcAft>
                <a:buClr>
                  <a:srgbClr val="000000"/>
                </a:buClr>
                <a:buSzPts val="1600"/>
                <a:buFont typeface="Calibri"/>
                <a:buChar char="•"/>
              </a:pPr>
              <a:r>
                <a:rPr lang="en-US" sz="1600" b="0" i="0" u="none" strike="noStrike" cap="none" dirty="0">
                  <a:solidFill>
                    <a:srgbClr val="000000"/>
                  </a:solidFill>
                  <a:latin typeface="Calibri"/>
                  <a:ea typeface="Calibri"/>
                  <a:cs typeface="Calibri"/>
                  <a:sym typeface="Calibri"/>
                </a:rPr>
                <a:t>LCD-GD-6-1-2020: </a:t>
              </a:r>
              <a:r>
                <a:rPr lang="en-US" sz="1600" b="0" i="0" u="none" strike="noStrike" cap="none" dirty="0" err="1">
                  <a:solidFill>
                    <a:srgbClr val="000000"/>
                  </a:solidFill>
                  <a:latin typeface="Calibri"/>
                  <a:ea typeface="Calibri"/>
                  <a:cs typeface="Calibri"/>
                  <a:sym typeface="Calibri"/>
                </a:rPr>
                <a:t>Testarea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și</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implementarea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unor</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inovații</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sistemice</a:t>
              </a:r>
              <a:r>
                <a:rPr lang="en-US" sz="1600" b="0" i="0" u="none" strike="noStrike" cap="none" dirty="0">
                  <a:solidFill>
                    <a:srgbClr val="000000"/>
                  </a:solidFill>
                  <a:latin typeface="Calibri"/>
                  <a:ea typeface="Calibri"/>
                  <a:cs typeface="Calibri"/>
                  <a:sym typeface="Calibri"/>
                </a:rPr>
                <a:t> cu impact </a:t>
              </a:r>
              <a:r>
                <a:rPr lang="en-US" sz="1600" b="0" i="0" u="none" strike="noStrike" cap="none" dirty="0" err="1">
                  <a:solidFill>
                    <a:srgbClr val="000000"/>
                  </a:solidFill>
                  <a:latin typeface="Calibri"/>
                  <a:ea typeface="Calibri"/>
                  <a:cs typeface="Calibri"/>
                  <a:sym typeface="Calibri"/>
                </a:rPr>
                <a:t>ridicat</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în</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abordarea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strategiei</a:t>
              </a:r>
              <a:r>
                <a:rPr lang="en-US" sz="1600" b="0" i="0" u="none" strike="noStrike" cap="none" dirty="0">
                  <a:solidFill>
                    <a:srgbClr val="000000"/>
                  </a:solidFill>
                  <a:latin typeface="Calibri"/>
                  <a:ea typeface="Calibri"/>
                  <a:cs typeface="Calibri"/>
                  <a:sym typeface="Calibri"/>
                </a:rPr>
                <a:t> „De la                                </a:t>
              </a:r>
              <a:r>
                <a:rPr lang="en-US" sz="1600" b="0" i="0" u="none" strike="noStrike" cap="none" dirty="0" err="1">
                  <a:solidFill>
                    <a:srgbClr val="000000"/>
                  </a:solidFill>
                  <a:latin typeface="Calibri"/>
                  <a:ea typeface="Calibri"/>
                  <a:cs typeface="Calibri"/>
                  <a:sym typeface="Calibri"/>
                </a:rPr>
                <a:t>fermă</a:t>
              </a:r>
              <a:r>
                <a:rPr lang="en-US" sz="1600" b="0" i="0" u="none" strike="noStrike" cap="none" dirty="0">
                  <a:solidFill>
                    <a:srgbClr val="000000"/>
                  </a:solidFill>
                  <a:latin typeface="Calibri"/>
                  <a:ea typeface="Calibri"/>
                  <a:cs typeface="Calibri"/>
                  <a:sym typeface="Calibri"/>
                </a:rPr>
                <a:t> la </a:t>
              </a:r>
              <a:r>
                <a:rPr lang="en-US" sz="1600" b="0" i="0" u="none" strike="noStrike" cap="none" dirty="0" err="1">
                  <a:solidFill>
                    <a:srgbClr val="000000"/>
                  </a:solidFill>
                  <a:latin typeface="Calibri"/>
                  <a:ea typeface="Calibri"/>
                  <a:cs typeface="Calibri"/>
                  <a:sym typeface="Calibri"/>
                </a:rPr>
                <a:t>consumator</a:t>
              </a:r>
              <a:r>
                <a:rPr lang="en-US" sz="1600" b="0" i="0" u="none" strike="noStrike" cap="none" dirty="0">
                  <a:solidFill>
                    <a:srgbClr val="000000"/>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178390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71" name="Google Shape;371;p18"/>
          <p:cNvGrpSpPr/>
          <p:nvPr/>
        </p:nvGrpSpPr>
        <p:grpSpPr>
          <a:xfrm>
            <a:off x="408486" y="491312"/>
            <a:ext cx="11507288" cy="4951024"/>
            <a:chOff x="0" y="1280"/>
            <a:chExt cx="11507288" cy="4951024"/>
          </a:xfrm>
        </p:grpSpPr>
        <p:cxnSp>
          <p:nvCxnSpPr>
            <p:cNvPr id="372" name="Google Shape;372;p18"/>
            <p:cNvCxnSpPr/>
            <p:nvPr/>
          </p:nvCxnSpPr>
          <p:spPr>
            <a:xfrm>
              <a:off x="30149" y="3708224"/>
              <a:ext cx="10343671" cy="45720"/>
            </a:xfrm>
            <a:prstGeom prst="straightConnector1">
              <a:avLst/>
            </a:prstGeom>
            <a:noFill/>
            <a:ln w="15875" cap="rnd" cmpd="sng">
              <a:solidFill>
                <a:srgbClr val="08579C"/>
              </a:solidFill>
              <a:prstDash val="solid"/>
              <a:round/>
              <a:headEnd type="none" w="sm" len="sm"/>
              <a:tailEnd type="none" w="sm" len="sm"/>
            </a:ln>
          </p:spPr>
        </p:cxnSp>
        <p:cxnSp>
          <p:nvCxnSpPr>
            <p:cNvPr id="373" name="Google Shape;373;p18"/>
            <p:cNvCxnSpPr/>
            <p:nvPr/>
          </p:nvCxnSpPr>
          <p:spPr>
            <a:xfrm rot="10800000" flipH="1">
              <a:off x="11564" y="1150920"/>
              <a:ext cx="11199238" cy="45733"/>
            </a:xfrm>
            <a:prstGeom prst="straightConnector1">
              <a:avLst/>
            </a:prstGeom>
            <a:noFill/>
            <a:ln w="15875" cap="rnd" cmpd="sng">
              <a:solidFill>
                <a:srgbClr val="08579C"/>
              </a:solidFill>
              <a:prstDash val="solid"/>
              <a:round/>
              <a:headEnd type="none" w="sm" len="sm"/>
              <a:tailEnd type="none" w="sm" len="sm"/>
            </a:ln>
          </p:spPr>
        </p:cxnSp>
        <p:sp>
          <p:nvSpPr>
            <p:cNvPr id="374" name="Google Shape;374;p18"/>
            <p:cNvSpPr/>
            <p:nvPr/>
          </p:nvSpPr>
          <p:spPr>
            <a:xfrm>
              <a:off x="2991895" y="1280"/>
              <a:ext cx="8515393" cy="120108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txBox="1"/>
            <p:nvPr/>
          </p:nvSpPr>
          <p:spPr>
            <a:xfrm>
              <a:off x="2991895" y="1280"/>
              <a:ext cx="8515393" cy="1201082"/>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a:solidFill>
                    <a:schemeClr val="dk1"/>
                  </a:solidFill>
                  <a:latin typeface="Calibri"/>
                  <a:ea typeface="Calibri"/>
                  <a:cs typeface="Calibri"/>
                  <a:sym typeface="Calibri"/>
                </a:rPr>
                <a:t> Reducerea poluării la zero pentru un mediu curat, fără agenți toxici</a:t>
              </a:r>
              <a:endParaRPr sz="1800" b="1">
                <a:solidFill>
                  <a:schemeClr val="dk1"/>
                </a:solidFill>
                <a:latin typeface="Calibri"/>
                <a:ea typeface="Calibri"/>
                <a:cs typeface="Calibri"/>
                <a:sym typeface="Calibri"/>
              </a:endParaRPr>
            </a:p>
          </p:txBody>
        </p:sp>
        <p:sp>
          <p:nvSpPr>
            <p:cNvPr id="376" name="Google Shape;376;p18"/>
            <p:cNvSpPr/>
            <p:nvPr/>
          </p:nvSpPr>
          <p:spPr>
            <a:xfrm>
              <a:off x="9514" y="395185"/>
              <a:ext cx="2991895" cy="807361"/>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txBox="1"/>
            <p:nvPr/>
          </p:nvSpPr>
          <p:spPr>
            <a:xfrm>
              <a:off x="28482" y="331954"/>
              <a:ext cx="2889933" cy="933822"/>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2000" b="1" dirty="0">
                  <a:solidFill>
                    <a:schemeClr val="lt1"/>
                  </a:solidFill>
                  <a:latin typeface="Calibri"/>
                  <a:ea typeface="Calibri"/>
                  <a:cs typeface="Calibri"/>
                  <a:sym typeface="Calibri"/>
                </a:rPr>
                <a:t>Aria 8</a:t>
              </a:r>
              <a:endParaRPr sz="2000" b="1" dirty="0">
                <a:solidFill>
                  <a:schemeClr val="lt1"/>
                </a:solidFill>
                <a:latin typeface="Calibri"/>
                <a:ea typeface="Calibri"/>
                <a:cs typeface="Calibri"/>
                <a:sym typeface="Calibri"/>
              </a:endParaRPr>
            </a:p>
          </p:txBody>
        </p:sp>
        <p:sp>
          <p:nvSpPr>
            <p:cNvPr id="378" name="Google Shape;378;p18"/>
            <p:cNvSpPr/>
            <p:nvPr/>
          </p:nvSpPr>
          <p:spPr>
            <a:xfrm>
              <a:off x="0" y="1072822"/>
              <a:ext cx="11507288" cy="21679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txBox="1"/>
            <p:nvPr/>
          </p:nvSpPr>
          <p:spPr>
            <a:xfrm>
              <a:off x="0" y="1072822"/>
              <a:ext cx="11507288" cy="2167918"/>
            </a:xfrm>
            <a:prstGeom prst="rect">
              <a:avLst/>
            </a:prstGeom>
            <a:noFill/>
            <a:ln>
              <a:noFill/>
            </a:ln>
          </p:spPr>
          <p:txBody>
            <a:bodyPr spcFirstLastPara="1" wrap="square" lIns="30475" tIns="30475" rIns="30475" bIns="30475" anchor="t" anchorCtr="0">
              <a:noAutofit/>
            </a:bodyPr>
            <a:lstStyle/>
            <a:p>
              <a:pPr marL="171450" marR="0" lvl="1" indent="-69850" algn="l" rtl="0">
                <a:lnSpc>
                  <a:spcPct val="100000"/>
                </a:lnSpc>
                <a:spcBef>
                  <a:spcPts val="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rgbClr val="202124"/>
                </a:buClr>
                <a:buSzPts val="1600"/>
                <a:buFont typeface="Calibri"/>
                <a:buChar char="•"/>
              </a:pPr>
              <a:r>
                <a:rPr lang="en-US" sz="1600" b="0" i="0" u="none" strike="noStrike" cap="none" dirty="0">
                  <a:solidFill>
                    <a:srgbClr val="202124"/>
                  </a:solidFill>
                  <a:latin typeface="Calibri"/>
                  <a:ea typeface="Calibri"/>
                  <a:cs typeface="Calibri"/>
                  <a:sym typeface="Calibri"/>
                </a:rPr>
                <a:t>LCD-GD-8-1-2020: </a:t>
              </a:r>
              <a:r>
                <a:rPr lang="en-US" sz="1600" b="0" i="0" u="none" strike="noStrike" cap="none" dirty="0" err="1">
                  <a:solidFill>
                    <a:srgbClr val="202124"/>
                  </a:solidFill>
                  <a:latin typeface="Calibri"/>
                  <a:ea typeface="Calibri"/>
                  <a:cs typeface="Calibri"/>
                  <a:sym typeface="Calibri"/>
                </a:rPr>
                <a:t>Atenuarea</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efectelor</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chimicalelor</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persistente</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și</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în</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mișcare</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prin</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soluții</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inovative</a:t>
              </a:r>
              <a:r>
                <a:rPr lang="en-US" sz="1600" b="0" i="0" u="none" strike="noStrike" cap="none" dirty="0">
                  <a:solidFill>
                    <a:srgbClr val="202124"/>
                  </a:solidFill>
                  <a:latin typeface="Calibri"/>
                  <a:ea typeface="Calibri"/>
                  <a:cs typeface="Calibri"/>
                  <a:sym typeface="Calibri"/>
                </a:rPr>
                <a:t> de </a:t>
              </a:r>
              <a:r>
                <a:rPr lang="en-US" sz="1600" b="0" i="0" u="none" strike="noStrike" cap="none" dirty="0" err="1">
                  <a:solidFill>
                    <a:srgbClr val="202124"/>
                  </a:solidFill>
                  <a:latin typeface="Calibri"/>
                  <a:ea typeface="Calibri"/>
                  <a:cs typeface="Calibri"/>
                  <a:sym typeface="Calibri"/>
                </a:rPr>
                <a:t>reducere</a:t>
              </a:r>
              <a:r>
                <a:rPr lang="en-US" sz="1600" b="0" i="0" u="none" strike="noStrike" cap="none" dirty="0">
                  <a:solidFill>
                    <a:srgbClr val="202124"/>
                  </a:solidFill>
                  <a:latin typeface="Calibri"/>
                  <a:ea typeface="Calibri"/>
                  <a:cs typeface="Calibri"/>
                  <a:sym typeface="Calibri"/>
                </a:rPr>
                <a:t> a </a:t>
              </a:r>
              <a:r>
                <a:rPr lang="en-US" sz="1600" b="0" i="0" u="none" strike="noStrike" cap="none" dirty="0" err="1">
                  <a:solidFill>
                    <a:srgbClr val="202124"/>
                  </a:solidFill>
                  <a:latin typeface="Calibri"/>
                  <a:ea typeface="Calibri"/>
                  <a:cs typeface="Calibri"/>
                  <a:sym typeface="Calibri"/>
                </a:rPr>
                <a:t>poluării</a:t>
              </a:r>
              <a:r>
                <a:rPr lang="en-US" sz="1600" b="0" i="0" u="none" strike="noStrike" cap="none" dirty="0">
                  <a:solidFill>
                    <a:srgbClr val="202124"/>
                  </a:solidFill>
                  <a:latin typeface="Calibri"/>
                  <a:ea typeface="Calibri"/>
                  <a:cs typeface="Calibri"/>
                  <a:sym typeface="Calibri"/>
                </a:rPr>
                <a:t> la zero, </a:t>
              </a:r>
              <a:r>
                <a:rPr lang="en-US" sz="1600" b="0" i="0" u="none" strike="noStrike" cap="none" dirty="0" err="1">
                  <a:solidFill>
                    <a:srgbClr val="202124"/>
                  </a:solidFill>
                  <a:latin typeface="Calibri"/>
                  <a:ea typeface="Calibri"/>
                  <a:cs typeface="Calibri"/>
                  <a:sym typeface="Calibri"/>
                </a:rPr>
                <a:t>în</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vederea</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protejării</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sănătății</a:t>
              </a:r>
              <a:r>
                <a:rPr lang="en-US" sz="1600" b="0" i="0" u="none" strike="noStrike" cap="none" dirty="0">
                  <a:solidFill>
                    <a:srgbClr val="202124"/>
                  </a:solidFill>
                  <a:latin typeface="Calibri"/>
                  <a:ea typeface="Calibri"/>
                  <a:cs typeface="Calibri"/>
                  <a:sym typeface="Calibri"/>
                </a:rPr>
                <a:t>, a </a:t>
              </a:r>
              <a:r>
                <a:rPr lang="en-US" sz="1600" b="0" i="0" u="none" strike="noStrike" cap="none" dirty="0" err="1">
                  <a:solidFill>
                    <a:srgbClr val="202124"/>
                  </a:solidFill>
                  <a:latin typeface="Calibri"/>
                  <a:ea typeface="Calibri"/>
                  <a:cs typeface="Calibri"/>
                  <a:sym typeface="Calibri"/>
                </a:rPr>
                <a:t>mediului</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și</a:t>
              </a:r>
              <a:r>
                <a:rPr lang="en-US" sz="1600" b="0" i="0" u="none" strike="noStrike" cap="none" dirty="0">
                  <a:solidFill>
                    <a:srgbClr val="202124"/>
                  </a:solidFill>
                  <a:latin typeface="Calibri"/>
                  <a:ea typeface="Calibri"/>
                  <a:cs typeface="Calibri"/>
                  <a:sym typeface="Calibri"/>
                </a:rPr>
                <a:t> a </a:t>
              </a:r>
              <a:r>
                <a:rPr lang="en-US" sz="1600" b="0" i="0" u="none" strike="noStrike" cap="none" dirty="0" err="1">
                  <a:solidFill>
                    <a:srgbClr val="202124"/>
                  </a:solidFill>
                  <a:latin typeface="Calibri"/>
                  <a:ea typeface="Calibri"/>
                  <a:cs typeface="Calibri"/>
                  <a:sym typeface="Calibri"/>
                </a:rPr>
                <a:t>resurselor</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naturale</a:t>
              </a:r>
              <a:r>
                <a:rPr lang="en-US" sz="1600" b="0" i="0" u="none" strike="noStrike" cap="none" dirty="0">
                  <a:solidFill>
                    <a:srgbClr val="202124"/>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LCD-GD-8-2-2020: </a:t>
              </a:r>
              <a:r>
                <a:rPr lang="en-US" sz="1600" b="0" i="0" u="none" strike="noStrike" cap="none" dirty="0" err="1">
                  <a:solidFill>
                    <a:schemeClr val="dk1"/>
                  </a:solidFill>
                  <a:latin typeface="Calibri"/>
                  <a:ea typeface="Calibri"/>
                  <a:cs typeface="Calibri"/>
                  <a:sym typeface="Calibri"/>
                </a:rPr>
                <a:t>Promovarea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reglementărilor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științifice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pentru</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abordarea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combinațiilor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chimice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farmaceutice</a:t>
              </a:r>
              <a:r>
                <a:rPr lang="en-US" sz="1600" b="0" i="0" u="none" strike="noStrike" cap="none" dirty="0">
                  <a:solidFill>
                    <a:schemeClr val="dk1"/>
                  </a:solidFill>
                  <a:latin typeface="Calibri"/>
                  <a:ea typeface="Calibri"/>
                  <a:cs typeface="Calibri"/>
                  <a:sym typeface="Calibri"/>
                </a:rPr>
                <a:t>. </a:t>
              </a:r>
              <a:endParaRPr sz="1600" b="0" i="0" u="none" strike="noStrike" cap="none" dirty="0">
                <a:solidFill>
                  <a:schemeClr val="dk1"/>
                </a:solidFill>
                <a:latin typeface="Calibri"/>
                <a:ea typeface="Calibri"/>
                <a:cs typeface="Calibri"/>
                <a:sym typeface="Calibri"/>
              </a:endParaRPr>
            </a:p>
            <a:p>
              <a:pPr marL="171450" marR="0" lvl="1" indent="-69850" algn="l" rtl="0">
                <a:lnSpc>
                  <a:spcPct val="100000"/>
                </a:lnSpc>
                <a:spcBef>
                  <a:spcPts val="24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69850" algn="l" rtl="0">
                <a:lnSpc>
                  <a:spcPct val="100000"/>
                </a:lnSpc>
                <a:spcBef>
                  <a:spcPts val="24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entury Gothic"/>
                <a:buNone/>
              </a:pPr>
              <a:endParaRPr sz="1600" b="0" i="0" u="none" strike="noStrike" cap="none" dirty="0">
                <a:solidFill>
                  <a:srgbClr val="202124"/>
                </a:solidFill>
                <a:latin typeface="Calibri"/>
                <a:ea typeface="Calibri"/>
                <a:cs typeface="Calibri"/>
                <a:sym typeface="Calibri"/>
              </a:endParaRPr>
            </a:p>
          </p:txBody>
        </p:sp>
        <p:sp>
          <p:nvSpPr>
            <p:cNvPr id="380" name="Google Shape;380;p18"/>
            <p:cNvSpPr/>
            <p:nvPr/>
          </p:nvSpPr>
          <p:spPr>
            <a:xfrm>
              <a:off x="2991895" y="2974660"/>
              <a:ext cx="8515393" cy="7143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txBox="1"/>
            <p:nvPr/>
          </p:nvSpPr>
          <p:spPr>
            <a:xfrm>
              <a:off x="2991895" y="2974660"/>
              <a:ext cx="8515393" cy="714367"/>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a:solidFill>
                    <a:schemeClr val="dk1"/>
                  </a:solidFill>
                  <a:latin typeface="Calibri"/>
                  <a:ea typeface="Calibri"/>
                  <a:cs typeface="Calibri"/>
                  <a:sym typeface="Calibri"/>
                </a:rPr>
                <a:t> Consolidarea cunoștințelor pentru a putea veni în sprijinul Pactului Verde</a:t>
              </a:r>
              <a:endParaRPr sz="1800" b="1">
                <a:solidFill>
                  <a:schemeClr val="dk1"/>
                </a:solidFill>
                <a:latin typeface="Calibri"/>
                <a:ea typeface="Calibri"/>
                <a:cs typeface="Calibri"/>
                <a:sym typeface="Calibri"/>
              </a:endParaRPr>
            </a:p>
            <a:p>
              <a:pPr marL="0" marR="0" lvl="0" indent="0" algn="l" rtl="0">
                <a:lnSpc>
                  <a:spcPct val="90000"/>
                </a:lnSpc>
                <a:spcBef>
                  <a:spcPts val="630"/>
                </a:spcBef>
                <a:spcAft>
                  <a:spcPts val="0"/>
                </a:spcAft>
                <a:buNone/>
              </a:pPr>
              <a:r>
                <a:rPr lang="en-US" sz="1800" b="1">
                  <a:solidFill>
                    <a:schemeClr val="dk1"/>
                  </a:solidFill>
                  <a:latin typeface="Calibri"/>
                  <a:ea typeface="Calibri"/>
                  <a:cs typeface="Calibri"/>
                  <a:sym typeface="Calibri"/>
                </a:rPr>
                <a:t> European</a:t>
              </a:r>
              <a:endParaRPr sz="1800" b="1">
                <a:solidFill>
                  <a:schemeClr val="dk1"/>
                </a:solidFill>
                <a:latin typeface="Calibri"/>
                <a:ea typeface="Calibri"/>
                <a:cs typeface="Calibri"/>
                <a:sym typeface="Calibri"/>
              </a:endParaRPr>
            </a:p>
          </p:txBody>
        </p:sp>
        <p:sp>
          <p:nvSpPr>
            <p:cNvPr id="382" name="Google Shape;382;p18"/>
            <p:cNvSpPr/>
            <p:nvPr/>
          </p:nvSpPr>
          <p:spPr>
            <a:xfrm>
              <a:off x="28482" y="2875739"/>
              <a:ext cx="2991895" cy="849351"/>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8"/>
            <p:cNvSpPr txBox="1"/>
            <p:nvPr/>
          </p:nvSpPr>
          <p:spPr>
            <a:xfrm>
              <a:off x="76034" y="2798709"/>
              <a:ext cx="2896791" cy="92638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endParaRPr sz="2000" b="1" dirty="0">
                <a:solidFill>
                  <a:schemeClr val="lt1"/>
                </a:solidFill>
                <a:latin typeface="Calibri"/>
                <a:ea typeface="Calibri"/>
                <a:cs typeface="Calibri"/>
                <a:sym typeface="Calibri"/>
              </a:endParaRPr>
            </a:p>
            <a:p>
              <a:pPr marL="0" marR="0" lvl="0" indent="0" algn="ctr" rtl="0">
                <a:lnSpc>
                  <a:spcPct val="90000"/>
                </a:lnSpc>
                <a:spcBef>
                  <a:spcPts val="700"/>
                </a:spcBef>
                <a:spcAft>
                  <a:spcPts val="0"/>
                </a:spcAft>
                <a:buNone/>
              </a:pPr>
              <a:r>
                <a:rPr lang="en-US" sz="2000" b="1" dirty="0">
                  <a:solidFill>
                    <a:schemeClr val="lt1"/>
                  </a:solidFill>
                  <a:latin typeface="Calibri"/>
                  <a:ea typeface="Calibri"/>
                  <a:cs typeface="Calibri"/>
                  <a:sym typeface="Calibri"/>
                </a:rPr>
                <a:t>Aria 9</a:t>
              </a:r>
              <a:endParaRPr dirty="0"/>
            </a:p>
            <a:p>
              <a:pPr marL="0" marR="0" lvl="0" indent="0" algn="ctr" rtl="0">
                <a:lnSpc>
                  <a:spcPct val="90000"/>
                </a:lnSpc>
                <a:spcBef>
                  <a:spcPts val="700"/>
                </a:spcBef>
                <a:spcAft>
                  <a:spcPts val="0"/>
                </a:spcAft>
                <a:buNone/>
              </a:pPr>
              <a:endParaRPr sz="2000" b="1" dirty="0">
                <a:solidFill>
                  <a:schemeClr val="lt1"/>
                </a:solidFill>
                <a:latin typeface="Calibri"/>
                <a:ea typeface="Calibri"/>
                <a:cs typeface="Calibri"/>
                <a:sym typeface="Calibri"/>
              </a:endParaRPr>
            </a:p>
          </p:txBody>
        </p:sp>
        <p:sp>
          <p:nvSpPr>
            <p:cNvPr id="384" name="Google Shape;384;p18"/>
            <p:cNvSpPr/>
            <p:nvPr/>
          </p:nvSpPr>
          <p:spPr>
            <a:xfrm>
              <a:off x="0" y="3366999"/>
              <a:ext cx="11507288" cy="15853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txBox="1"/>
            <p:nvPr/>
          </p:nvSpPr>
          <p:spPr>
            <a:xfrm>
              <a:off x="0" y="3366999"/>
              <a:ext cx="11507288" cy="1585305"/>
            </a:xfrm>
            <a:prstGeom prst="rect">
              <a:avLst/>
            </a:prstGeom>
            <a:noFill/>
            <a:ln>
              <a:noFill/>
            </a:ln>
          </p:spPr>
          <p:txBody>
            <a:bodyPr spcFirstLastPara="1" wrap="square" lIns="30475" tIns="30475" rIns="30475" bIns="30475" anchor="t" anchorCtr="0">
              <a:noAutofit/>
            </a:bodyPr>
            <a:lstStyle/>
            <a:p>
              <a:pPr marL="171450" marR="0" lvl="1" indent="-69850" algn="l" rtl="0">
                <a:lnSpc>
                  <a:spcPct val="100000"/>
                </a:lnSpc>
                <a:spcBef>
                  <a:spcPts val="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LCD-GD-9-1-2020: </a:t>
              </a:r>
              <a:r>
                <a:rPr lang="en-US" sz="1600" b="0" i="0" u="none" strike="noStrike" cap="none" dirty="0" err="1">
                  <a:solidFill>
                    <a:schemeClr val="dk1"/>
                  </a:solidFill>
                  <a:latin typeface="Calibri"/>
                  <a:ea typeface="Calibri"/>
                  <a:cs typeface="Calibri"/>
                  <a:sym typeface="Calibri"/>
                </a:rPr>
                <a:t>Implicarea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potențialului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 </a:t>
              </a:r>
              <a:r>
                <a:rPr lang="en-US" sz="1600" b="0" i="0" u="none" strike="noStrike" cap="none" dirty="0" err="1">
                  <a:solidFill>
                    <a:schemeClr val="dk1"/>
                  </a:solidFill>
                  <a:latin typeface="Calibri"/>
                  <a:ea typeface="Calibri"/>
                  <a:cs typeface="Calibri"/>
                  <a:sym typeface="Calibri"/>
                </a:rPr>
                <a:t>serviciilor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infrastructurii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europene</a:t>
              </a:r>
              <a:r>
                <a:rPr lang="en-US" sz="1600" b="0" i="0" u="none" strike="noStrike" cap="none" dirty="0">
                  <a:solidFill>
                    <a:schemeClr val="dk1"/>
                  </a:solidFill>
                  <a:latin typeface="Calibri"/>
                  <a:ea typeface="Calibri"/>
                  <a:cs typeface="Calibri"/>
                  <a:sym typeface="Calibri"/>
                </a:rPr>
                <a:t> de </a:t>
              </a:r>
              <a:r>
                <a:rPr lang="en-US" sz="1600" b="0" i="0" u="none" strike="noStrike" cap="none" dirty="0" err="1">
                  <a:solidFill>
                    <a:schemeClr val="dk1"/>
                  </a:solidFill>
                  <a:latin typeface="Calibri"/>
                  <a:ea typeface="Calibri"/>
                  <a:cs typeface="Calibri"/>
                  <a:sym typeface="Calibri"/>
                </a:rPr>
                <a:t>cercetare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în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abordarea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provocărilor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Pactului</a:t>
              </a:r>
              <a:r>
                <a:rPr lang="en-US" sz="1600" b="0" i="0" u="none" strike="noStrike" cap="none" dirty="0">
                  <a:solidFill>
                    <a:schemeClr val="dk1"/>
                  </a:solidFill>
                  <a:latin typeface="Calibri"/>
                  <a:ea typeface="Calibri"/>
                  <a:cs typeface="Calibri"/>
                  <a:sym typeface="Calibri"/>
                </a:rPr>
                <a:t> Verde European.</a:t>
              </a: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LCD-GD-9-2-2020: </a:t>
              </a:r>
              <a:r>
                <a:rPr lang="en-US" sz="1600" b="0" i="0" u="none" strike="noStrike" cap="none" dirty="0" err="1">
                  <a:solidFill>
                    <a:schemeClr val="dk1"/>
                  </a:solidFill>
                  <a:latin typeface="Calibri"/>
                  <a:ea typeface="Calibri"/>
                  <a:cs typeface="Calibri"/>
                  <a:sym typeface="Calibri"/>
                </a:rPr>
                <a:t>Dezvoltarea</a:t>
              </a:r>
              <a:r>
                <a:rPr lang="en-US" sz="1600" b="0" i="0" u="none" strike="noStrike" cap="none" dirty="0">
                  <a:solidFill>
                    <a:schemeClr val="dk1"/>
                  </a:solidFill>
                  <a:latin typeface="Calibri"/>
                  <a:ea typeface="Calibri"/>
                  <a:cs typeface="Calibri"/>
                  <a:sym typeface="Calibri"/>
                </a:rPr>
                <a:t> de </a:t>
              </a:r>
              <a:r>
                <a:rPr lang="en-US" sz="1600" b="0" i="0" u="none" strike="noStrike" cap="none" dirty="0" err="1">
                  <a:solidFill>
                    <a:schemeClr val="dk1"/>
                  </a:solidFill>
                  <a:latin typeface="Calibri"/>
                  <a:ea typeface="Calibri"/>
                  <a:cs typeface="Calibri"/>
                  <a:sym typeface="Calibri"/>
                </a:rPr>
                <a:t>produse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servicii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pentru</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toate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părțile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interesate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cetățenii</a:t>
              </a:r>
              <a:r>
                <a:rPr lang="en-US" sz="1600" b="0" i="0" u="none" strike="noStrike" cap="none" dirty="0">
                  <a:solidFill>
                    <a:schemeClr val="dk1"/>
                  </a:solidFill>
                  <a:latin typeface="Calibri"/>
                  <a:ea typeface="Calibri"/>
                  <a:cs typeface="Calibri"/>
                  <a:sym typeface="Calibri"/>
                </a:rPr>
                <a:t> care </a:t>
              </a:r>
              <a:r>
                <a:rPr lang="en-US" sz="1600" b="0" i="0" u="none" strike="noStrike" cap="none" dirty="0" err="1">
                  <a:solidFill>
                    <a:schemeClr val="dk1"/>
                  </a:solidFill>
                  <a:latin typeface="Calibri"/>
                  <a:ea typeface="Calibri"/>
                  <a:cs typeface="Calibri"/>
                  <a:sym typeface="Calibri"/>
                </a:rPr>
                <a:t>susțin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sprijinirea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procesului</a:t>
              </a:r>
              <a:r>
                <a:rPr lang="en-US" sz="1600" b="0" i="0" u="none" strike="noStrike" cap="none" dirty="0">
                  <a:solidFill>
                    <a:schemeClr val="dk1"/>
                  </a:solidFill>
                  <a:latin typeface="Calibri"/>
                  <a:ea typeface="Calibri"/>
                  <a:cs typeface="Calibri"/>
                  <a:sym typeface="Calibri"/>
                </a:rPr>
                <a:t> de </a:t>
              </a:r>
              <a:r>
                <a:rPr lang="en-US" sz="1600" b="0" i="0" u="none" strike="noStrike" cap="none" dirty="0" err="1">
                  <a:solidFill>
                    <a:schemeClr val="dk1"/>
                  </a:solidFill>
                  <a:latin typeface="Calibri"/>
                  <a:ea typeface="Calibri"/>
                  <a:cs typeface="Calibri"/>
                  <a:sym typeface="Calibri"/>
                </a:rPr>
                <a:t>adaptare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de </a:t>
              </a:r>
              <a:r>
                <a:rPr lang="en-US" sz="1600" b="0" i="0" u="none" strike="noStrike" cap="none" dirty="0" err="1">
                  <a:solidFill>
                    <a:schemeClr val="dk1"/>
                  </a:solidFill>
                  <a:latin typeface="Calibri"/>
                  <a:ea typeface="Calibri"/>
                  <a:cs typeface="Calibri"/>
                  <a:sym typeface="Calibri"/>
                </a:rPr>
                <a:t>atenuare</a:t>
              </a:r>
              <a:r>
                <a:rPr lang="en-US" sz="1600" b="0" i="0" u="none" strike="noStrike" cap="none" dirty="0">
                  <a:solidFill>
                    <a:schemeClr val="dk1"/>
                  </a:solidFill>
                  <a:latin typeface="Calibri"/>
                  <a:ea typeface="Calibri"/>
                  <a:cs typeface="Calibri"/>
                  <a:sym typeface="Calibri"/>
                </a:rPr>
                <a:t> a </a:t>
              </a:r>
              <a:r>
                <a:rPr lang="en-US" sz="1600" b="0" i="0" u="none" strike="noStrike" cap="none" dirty="0" err="1">
                  <a:solidFill>
                    <a:schemeClr val="dk1"/>
                  </a:solidFill>
                  <a:latin typeface="Calibri"/>
                  <a:ea typeface="Calibri"/>
                  <a:cs typeface="Calibri"/>
                  <a:sym typeface="Calibri"/>
                </a:rPr>
                <a:t>schimbărilor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climatice</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LCD-GD-9-3-2020: </a:t>
              </a:r>
              <a:r>
                <a:rPr lang="en-US" sz="1600" b="0" i="0" u="none" strike="noStrike" cap="none" dirty="0" err="1">
                  <a:solidFill>
                    <a:schemeClr val="dk1"/>
                  </a:solidFill>
                  <a:latin typeface="Calibri"/>
                  <a:ea typeface="Calibri"/>
                  <a:cs typeface="Calibri"/>
                  <a:sym typeface="Calibri"/>
                </a:rPr>
                <a:t>Mări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oceane</a:t>
              </a:r>
              <a:r>
                <a:rPr lang="en-US" sz="1600" b="0" i="0" u="none" strike="noStrike" cap="none" dirty="0">
                  <a:solidFill>
                    <a:schemeClr val="dk1"/>
                  </a:solidFill>
                  <a:latin typeface="Calibri"/>
                  <a:ea typeface="Calibri"/>
                  <a:cs typeface="Calibri"/>
                  <a:sym typeface="Calibri"/>
                </a:rPr>
                <a:t> curate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accesibile</a:t>
              </a:r>
              <a:r>
                <a:rPr lang="en-US" sz="1600" b="0" i="0" u="none" strike="noStrike" cap="none" dirty="0">
                  <a:solidFill>
                    <a:schemeClr val="dk1"/>
                  </a:solidFill>
                  <a:latin typeface="Calibri"/>
                  <a:ea typeface="Calibri"/>
                  <a:cs typeface="Calibri"/>
                  <a:sym typeface="Calibri"/>
                </a:rPr>
                <a:t> - </a:t>
              </a:r>
              <a:r>
                <a:rPr lang="en-US" sz="1600" b="0" i="0" u="none" strike="noStrike" cap="none" dirty="0" err="1">
                  <a:solidFill>
                    <a:schemeClr val="dk1"/>
                  </a:solidFill>
                  <a:latin typeface="Calibri"/>
                  <a:ea typeface="Calibri"/>
                  <a:cs typeface="Calibri"/>
                  <a:sym typeface="Calibri"/>
                </a:rPr>
                <a:t>Către</a:t>
              </a:r>
              <a:r>
                <a:rPr lang="en-US" sz="1600" b="0" i="0" u="none" strike="noStrike" cap="none" dirty="0">
                  <a:solidFill>
                    <a:schemeClr val="dk1"/>
                  </a:solidFill>
                  <a:latin typeface="Calibri"/>
                  <a:ea typeface="Calibri"/>
                  <a:cs typeface="Calibri"/>
                  <a:sym typeface="Calibri"/>
                </a:rPr>
                <a:t> un </a:t>
              </a:r>
              <a:r>
                <a:rPr lang="en-US" sz="1600" b="0" i="0" u="none" strike="noStrike" cap="none" dirty="0" err="1">
                  <a:solidFill>
                    <a:schemeClr val="dk1"/>
                  </a:solidFill>
                  <a:latin typeface="Calibri"/>
                  <a:ea typeface="Calibri"/>
                  <a:cs typeface="Calibri"/>
                  <a:sym typeface="Calibri"/>
                </a:rPr>
                <a:t>geamăn</a:t>
              </a:r>
              <a:r>
                <a:rPr lang="en-US" sz="1600" b="0" i="0" u="none" strike="noStrike" cap="none" dirty="0">
                  <a:solidFill>
                    <a:schemeClr val="dk1"/>
                  </a:solidFill>
                  <a:latin typeface="Calibri"/>
                  <a:ea typeface="Calibri"/>
                  <a:cs typeface="Calibri"/>
                  <a:sym typeface="Calibri"/>
                </a:rPr>
                <a:t> digital al </a:t>
              </a:r>
              <a:r>
                <a:rPr lang="en-US" sz="1600" b="0" i="0" u="none" strike="noStrike" cap="none" dirty="0" err="1">
                  <a:solidFill>
                    <a:schemeClr val="dk1"/>
                  </a:solidFill>
                  <a:latin typeface="Calibri"/>
                  <a:ea typeface="Calibri"/>
                  <a:cs typeface="Calibri"/>
                  <a:sym typeface="Calibri"/>
                </a:rPr>
                <a:t>oceanului</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entury Gothic"/>
                <a:buNone/>
              </a:pPr>
              <a:endParaRPr sz="1600" b="0" i="0" u="none" strike="noStrike" cap="none" dirty="0">
                <a:solidFill>
                  <a:schemeClr val="dk1"/>
                </a:solidFill>
                <a:latin typeface="Times New Roman"/>
                <a:ea typeface="Times New Roman"/>
                <a:cs typeface="Times New Roman"/>
                <a:sym typeface="Times New Roman"/>
              </a:endParaRPr>
            </a:p>
            <a:p>
              <a:pPr marL="171450" marR="0" lvl="1" indent="-69850" algn="l" rtl="0">
                <a:lnSpc>
                  <a:spcPct val="90000"/>
                </a:lnSpc>
                <a:spcBef>
                  <a:spcPts val="24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648019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0" name="Google Shape;390;p19"/>
          <p:cNvGrpSpPr/>
          <p:nvPr/>
        </p:nvGrpSpPr>
        <p:grpSpPr>
          <a:xfrm>
            <a:off x="369576" y="992063"/>
            <a:ext cx="11245250" cy="4739276"/>
            <a:chOff x="0" y="365845"/>
            <a:chExt cx="11507288" cy="4739276"/>
          </a:xfrm>
        </p:grpSpPr>
        <p:cxnSp>
          <p:nvCxnSpPr>
            <p:cNvPr id="391" name="Google Shape;391;p19"/>
            <p:cNvCxnSpPr/>
            <p:nvPr/>
          </p:nvCxnSpPr>
          <p:spPr>
            <a:xfrm rot="10800000" flipH="1">
              <a:off x="28940" y="1635619"/>
              <a:ext cx="11199238" cy="45733"/>
            </a:xfrm>
            <a:prstGeom prst="straightConnector1">
              <a:avLst/>
            </a:prstGeom>
            <a:noFill/>
            <a:ln w="15875" cap="rnd" cmpd="sng">
              <a:solidFill>
                <a:srgbClr val="08579C"/>
              </a:solidFill>
              <a:prstDash val="solid"/>
              <a:round/>
              <a:headEnd type="none" w="sm" len="sm"/>
              <a:tailEnd type="none" w="sm" len="sm"/>
            </a:ln>
          </p:spPr>
        </p:cxnSp>
        <p:sp>
          <p:nvSpPr>
            <p:cNvPr id="392" name="Google Shape;392;p19"/>
            <p:cNvSpPr/>
            <p:nvPr/>
          </p:nvSpPr>
          <p:spPr>
            <a:xfrm>
              <a:off x="2991895" y="365845"/>
              <a:ext cx="8515393" cy="13415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txBox="1"/>
            <p:nvPr/>
          </p:nvSpPr>
          <p:spPr>
            <a:xfrm>
              <a:off x="2991895" y="365845"/>
              <a:ext cx="8515393" cy="1341522"/>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a:solidFill>
                    <a:schemeClr val="dk1"/>
                  </a:solidFill>
                  <a:latin typeface="Calibri"/>
                  <a:ea typeface="Calibri"/>
                  <a:cs typeface="Calibri"/>
                  <a:sym typeface="Calibri"/>
                </a:rPr>
                <a:t> Implicarea cetățenilor în tranziția către o Europă sustenabilă și neutră</a:t>
              </a:r>
              <a:endParaRPr sz="1800" b="1">
                <a:solidFill>
                  <a:schemeClr val="dk1"/>
                </a:solidFill>
                <a:latin typeface="Calibri"/>
                <a:ea typeface="Calibri"/>
                <a:cs typeface="Calibri"/>
                <a:sym typeface="Calibri"/>
              </a:endParaRPr>
            </a:p>
            <a:p>
              <a:pPr marL="0" marR="0" lvl="0" indent="0" algn="l" rtl="0">
                <a:lnSpc>
                  <a:spcPct val="90000"/>
                </a:lnSpc>
                <a:spcBef>
                  <a:spcPts val="630"/>
                </a:spcBef>
                <a:spcAft>
                  <a:spcPts val="0"/>
                </a:spcAft>
                <a:buNone/>
              </a:pPr>
              <a:r>
                <a:rPr lang="en-US" sz="1800" b="1">
                  <a:solidFill>
                    <a:schemeClr val="dk1"/>
                  </a:solidFill>
                  <a:latin typeface="Calibri"/>
                  <a:ea typeface="Calibri"/>
                  <a:cs typeface="Calibri"/>
                  <a:sym typeface="Calibri"/>
                </a:rPr>
                <a:t> din punct de vedere climatic</a:t>
              </a:r>
              <a:endParaRPr sz="1800" b="1">
                <a:solidFill>
                  <a:schemeClr val="dk1"/>
                </a:solidFill>
                <a:latin typeface="Calibri"/>
                <a:ea typeface="Calibri"/>
                <a:cs typeface="Calibri"/>
                <a:sym typeface="Calibri"/>
              </a:endParaRPr>
            </a:p>
          </p:txBody>
        </p:sp>
        <p:sp>
          <p:nvSpPr>
            <p:cNvPr id="394" name="Google Shape;394;p19"/>
            <p:cNvSpPr/>
            <p:nvPr/>
          </p:nvSpPr>
          <p:spPr>
            <a:xfrm>
              <a:off x="9514" y="823203"/>
              <a:ext cx="2991895" cy="846262"/>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txBox="1"/>
            <p:nvPr/>
          </p:nvSpPr>
          <p:spPr>
            <a:xfrm>
              <a:off x="58206" y="720886"/>
              <a:ext cx="2894511" cy="94857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2000" b="1">
                  <a:solidFill>
                    <a:schemeClr val="lt1"/>
                  </a:solidFill>
                  <a:latin typeface="Calibri"/>
                  <a:ea typeface="Calibri"/>
                  <a:cs typeface="Calibri"/>
                  <a:sym typeface="Calibri"/>
                </a:rPr>
                <a:t>Aria 10</a:t>
              </a:r>
              <a:endParaRPr sz="2000" b="1">
                <a:solidFill>
                  <a:schemeClr val="lt1"/>
                </a:solidFill>
                <a:latin typeface="Calibri"/>
                <a:ea typeface="Calibri"/>
                <a:cs typeface="Calibri"/>
                <a:sym typeface="Calibri"/>
              </a:endParaRPr>
            </a:p>
          </p:txBody>
        </p:sp>
        <p:sp>
          <p:nvSpPr>
            <p:cNvPr id="396" name="Google Shape;396;p19"/>
            <p:cNvSpPr/>
            <p:nvPr/>
          </p:nvSpPr>
          <p:spPr>
            <a:xfrm>
              <a:off x="0" y="1405208"/>
              <a:ext cx="11507288" cy="36999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txBox="1"/>
            <p:nvPr/>
          </p:nvSpPr>
          <p:spPr>
            <a:xfrm>
              <a:off x="0" y="1405208"/>
              <a:ext cx="11507288" cy="3699913"/>
            </a:xfrm>
            <a:prstGeom prst="rect">
              <a:avLst/>
            </a:prstGeom>
            <a:noFill/>
            <a:ln>
              <a:noFill/>
            </a:ln>
          </p:spPr>
          <p:txBody>
            <a:bodyPr spcFirstLastPara="1" wrap="square" lIns="34275" tIns="34275" rIns="34275" bIns="34275" anchor="t" anchorCtr="0">
              <a:noAutofit/>
            </a:bodyPr>
            <a:lstStyle/>
            <a:p>
              <a:pPr marL="171450" marR="0" lvl="1" indent="-57150" algn="l" rtl="0">
                <a:lnSpc>
                  <a:spcPct val="100000"/>
                </a:lnSpc>
                <a:spcBef>
                  <a:spcPts val="0"/>
                </a:spcBef>
                <a:spcAft>
                  <a:spcPts val="0"/>
                </a:spcAft>
                <a:buClr>
                  <a:schemeClr val="dk1"/>
                </a:buClr>
                <a:buSzPts val="1800"/>
                <a:buFont typeface="Century Gothic"/>
                <a:buNone/>
              </a:pPr>
              <a:endParaRPr sz="18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70"/>
                </a:spcBef>
                <a:spcAft>
                  <a:spcPts val="0"/>
                </a:spcAft>
                <a:buClr>
                  <a:srgbClr val="202124"/>
                </a:buClr>
                <a:buSzPts val="1600"/>
                <a:buFont typeface="Calibri"/>
                <a:buChar char="•"/>
              </a:pPr>
              <a:r>
                <a:rPr lang="en-US" sz="1600" b="0" i="0" u="none" strike="noStrike" cap="none" dirty="0">
                  <a:solidFill>
                    <a:srgbClr val="202124"/>
                  </a:solidFill>
                  <a:latin typeface="Calibri"/>
                  <a:ea typeface="Calibri"/>
                  <a:cs typeface="Calibri"/>
                  <a:sym typeface="Calibri"/>
                </a:rPr>
                <a:t>LCD-GD-10-1-2020: </a:t>
              </a:r>
              <a:r>
                <a:rPr lang="en-US" sz="1600" b="0" i="0" u="none" strike="noStrike" cap="none" dirty="0" err="1">
                  <a:solidFill>
                    <a:srgbClr val="202124"/>
                  </a:solidFill>
                  <a:latin typeface="Calibri"/>
                  <a:ea typeface="Calibri"/>
                  <a:cs typeface="Calibri"/>
                  <a:sym typeface="Calibri"/>
                </a:rPr>
                <a:t>Competența</a:t>
              </a:r>
              <a:r>
                <a:rPr lang="en-US" sz="1600" b="0" i="0" u="none" strike="noStrike" cap="none" dirty="0">
                  <a:solidFill>
                    <a:srgbClr val="202124"/>
                  </a:solidFill>
                  <a:latin typeface="Calibri"/>
                  <a:ea typeface="Calibri"/>
                  <a:cs typeface="Calibri"/>
                  <a:sym typeface="Calibri"/>
                </a:rPr>
                <a:t> de a </a:t>
              </a:r>
              <a:r>
                <a:rPr lang="en-US" sz="1600" b="0" i="0" u="none" strike="noStrike" cap="none" dirty="0" err="1">
                  <a:solidFill>
                    <a:srgbClr val="202124"/>
                  </a:solidFill>
                  <a:latin typeface="Calibri"/>
                  <a:ea typeface="Calibri"/>
                  <a:cs typeface="Calibri"/>
                  <a:sym typeface="Calibri"/>
                </a:rPr>
                <a:t>delega</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participarea</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cetățenilor</a:t>
              </a:r>
              <a:r>
                <a:rPr lang="en-US" sz="1600" b="0" i="0" u="none" strike="noStrike" cap="none" dirty="0">
                  <a:solidFill>
                    <a:srgbClr val="202124"/>
                  </a:solidFill>
                  <a:latin typeface="Calibri"/>
                  <a:ea typeface="Calibri"/>
                  <a:cs typeface="Calibri"/>
                  <a:sym typeface="Calibri"/>
                </a:rPr>
                <a:t> la </a:t>
              </a:r>
              <a:r>
                <a:rPr lang="en-US" sz="1600" b="0" i="0" u="none" strike="noStrike" cap="none" dirty="0" err="1">
                  <a:solidFill>
                    <a:srgbClr val="202124"/>
                  </a:solidFill>
                  <a:latin typeface="Calibri"/>
                  <a:ea typeface="Calibri"/>
                  <a:cs typeface="Calibri"/>
                  <a:sym typeface="Calibri"/>
                </a:rPr>
                <a:t>Pactul</a:t>
              </a:r>
              <a:r>
                <a:rPr lang="en-US" sz="1600" b="0" i="0" u="none" strike="noStrike" cap="none" dirty="0">
                  <a:solidFill>
                    <a:srgbClr val="202124"/>
                  </a:solidFill>
                  <a:latin typeface="Calibri"/>
                  <a:ea typeface="Calibri"/>
                  <a:cs typeface="Calibri"/>
                  <a:sym typeface="Calibri"/>
                </a:rPr>
                <a:t> Verde European</a:t>
              </a: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LCD-GD-10-2-2020: </a:t>
              </a:r>
              <a:r>
                <a:rPr lang="en-US" sz="1600" b="0" i="0" u="none" strike="noStrike" cap="none" dirty="0" err="1">
                  <a:solidFill>
                    <a:schemeClr val="dk1"/>
                  </a:solidFill>
                  <a:latin typeface="Calibri"/>
                  <a:ea typeface="Calibri"/>
                  <a:cs typeface="Calibri"/>
                  <a:sym typeface="Calibri"/>
                </a:rPr>
                <a:t>Schimbări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comportamentale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sociale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culturale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pentru</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obiectivele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Pactului</a:t>
              </a:r>
              <a:r>
                <a:rPr lang="en-US" sz="1600" b="0" i="0" u="none" strike="noStrike" cap="none" dirty="0">
                  <a:solidFill>
                    <a:schemeClr val="dk1"/>
                  </a:solidFill>
                  <a:latin typeface="Calibri"/>
                  <a:ea typeface="Calibri"/>
                  <a:cs typeface="Calibri"/>
                  <a:sym typeface="Calibri"/>
                </a:rPr>
                <a:t> Verde</a:t>
              </a: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LCD-GD-10-3-2020: </a:t>
              </a:r>
              <a:r>
                <a:rPr lang="en-US" sz="1600" b="0" i="0" u="none" strike="noStrike" cap="none" dirty="0" err="1">
                  <a:solidFill>
                    <a:schemeClr val="dk1"/>
                  </a:solidFill>
                  <a:latin typeface="Calibri"/>
                  <a:ea typeface="Calibri"/>
                  <a:cs typeface="Calibri"/>
                  <a:sym typeface="Calibri"/>
                </a:rPr>
                <a:t>Încurajarea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cetățenilor</a:t>
              </a:r>
              <a:r>
                <a:rPr lang="en-US" sz="1600" b="0" i="0" u="none" strike="noStrike" cap="none" dirty="0">
                  <a:solidFill>
                    <a:schemeClr val="dk1"/>
                  </a:solidFill>
                  <a:latin typeface="Calibri"/>
                  <a:ea typeface="Calibri"/>
                  <a:cs typeface="Calibri"/>
                  <a:sym typeface="Calibri"/>
                </a:rPr>
                <a:t> de a </a:t>
              </a:r>
              <a:r>
                <a:rPr lang="en-US" sz="1600" b="0" i="0" u="none" strike="noStrike" cap="none" dirty="0" err="1">
                  <a:solidFill>
                    <a:schemeClr val="dk1"/>
                  </a:solidFill>
                  <a:latin typeface="Calibri"/>
                  <a:ea typeface="Calibri"/>
                  <a:cs typeface="Calibri"/>
                  <a:sym typeface="Calibri"/>
                </a:rPr>
                <a:t>lua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parte</a:t>
              </a:r>
              <a:r>
                <a:rPr lang="en-US" sz="1600" b="0" i="0" u="none" strike="noStrike" cap="none" dirty="0">
                  <a:solidFill>
                    <a:schemeClr val="dk1"/>
                  </a:solidFill>
                  <a:latin typeface="Calibri"/>
                  <a:ea typeface="Calibri"/>
                  <a:cs typeface="Calibri"/>
                  <a:sym typeface="Calibri"/>
                </a:rPr>
                <a:t> la </a:t>
              </a:r>
              <a:r>
                <a:rPr lang="en-US" sz="1600" b="0" i="0" u="none" strike="noStrike" cap="none" dirty="0" err="1">
                  <a:solidFill>
                    <a:schemeClr val="dk1"/>
                  </a:solidFill>
                  <a:latin typeface="Calibri"/>
                  <a:ea typeface="Calibri"/>
                  <a:cs typeface="Calibri"/>
                  <a:sym typeface="Calibri"/>
                </a:rPr>
                <a:t>schimbarea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climatului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prin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educație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monitorizând</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impactul</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asupra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mediului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înconjurător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implicarea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civică</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171450" marR="0" lvl="1" indent="-69850" algn="l" rtl="0">
                <a:lnSpc>
                  <a:spcPct val="100000"/>
                </a:lnSpc>
                <a:spcBef>
                  <a:spcPts val="24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69850" algn="l" rtl="0">
                <a:lnSpc>
                  <a:spcPct val="100000"/>
                </a:lnSpc>
                <a:spcBef>
                  <a:spcPts val="24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entury Gothic"/>
                <a:buNone/>
              </a:pPr>
              <a:endParaRPr sz="1600" b="0" i="0" u="none" strike="noStrike" cap="none" dirty="0">
                <a:solidFill>
                  <a:srgbClr val="202124"/>
                </a:solidFill>
                <a:latin typeface="Calibri"/>
                <a:ea typeface="Calibri"/>
                <a:cs typeface="Calibri"/>
                <a:sym typeface="Calibri"/>
              </a:endParaRPr>
            </a:p>
          </p:txBody>
        </p:sp>
      </p:grpSp>
    </p:spTree>
    <p:extLst>
      <p:ext uri="{BB962C8B-B14F-4D97-AF65-F5344CB8AC3E}">
        <p14:creationId xmlns:p14="http://schemas.microsoft.com/office/powerpoint/2010/main" val="2303768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846310"/>
            <a:ext cx="7799315" cy="584775"/>
          </a:xfrm>
          <a:prstGeom prst="rect">
            <a:avLst/>
          </a:prstGeom>
          <a:noFill/>
        </p:spPr>
        <p:txBody>
          <a:bodyPr wrap="none" rtlCol="0">
            <a:spAutoFit/>
          </a:bodyPr>
          <a:lstStyle/>
          <a:p>
            <a:r>
              <a:rPr lang="en-US" sz="3200" b="1" dirty="0">
                <a:solidFill>
                  <a:srgbClr val="FF0000"/>
                </a:solidFill>
              </a:rPr>
              <a:t>Ian </a:t>
            </a:r>
            <a:r>
              <a:rPr lang="en-US" sz="3200" b="1" dirty="0"/>
              <a:t>  Feb   Mar   Apr   Mai   </a:t>
            </a:r>
            <a:r>
              <a:rPr lang="en-US" sz="3200" b="1" dirty="0" err="1"/>
              <a:t>Iun</a:t>
            </a:r>
            <a:r>
              <a:rPr lang="en-US" sz="3200" b="1" dirty="0"/>
              <a:t>   </a:t>
            </a:r>
            <a:r>
              <a:rPr lang="en-US" sz="3200" b="1" dirty="0" err="1"/>
              <a:t>Iul</a:t>
            </a:r>
            <a:r>
              <a:rPr lang="en-US" sz="3200" b="1" dirty="0"/>
              <a:t>   Aug   </a:t>
            </a:r>
            <a:r>
              <a:rPr lang="en-US" sz="3200" b="1" dirty="0">
                <a:solidFill>
                  <a:srgbClr val="FF0000"/>
                </a:solidFill>
              </a:rPr>
              <a:t>Sep</a:t>
            </a:r>
            <a:endParaRPr lang="ro-RO" sz="3200" b="1" dirty="0">
              <a:solidFill>
                <a:srgbClr val="FF0000"/>
              </a:solidFill>
            </a:endParaRPr>
          </a:p>
        </p:txBody>
      </p:sp>
      <p:sp>
        <p:nvSpPr>
          <p:cNvPr id="3" name="TextBox 2"/>
          <p:cNvSpPr txBox="1"/>
          <p:nvPr/>
        </p:nvSpPr>
        <p:spPr>
          <a:xfrm>
            <a:off x="975008" y="2929468"/>
            <a:ext cx="1460656" cy="646331"/>
          </a:xfrm>
          <a:prstGeom prst="rect">
            <a:avLst/>
          </a:prstGeom>
          <a:noFill/>
        </p:spPr>
        <p:txBody>
          <a:bodyPr wrap="none" rtlCol="0">
            <a:spAutoFit/>
          </a:bodyPr>
          <a:lstStyle/>
          <a:p>
            <a:pPr algn="ctr"/>
            <a:r>
              <a:rPr lang="en-US" b="1" dirty="0">
                <a:latin typeface="Times New Roman" pitchFamily="18" charset="0"/>
                <a:cs typeface="Times New Roman" pitchFamily="18" charset="0"/>
              </a:rPr>
              <a:t>26 </a:t>
            </a:r>
            <a:r>
              <a:rPr lang="en-US" b="1" dirty="0" err="1">
                <a:latin typeface="Times New Roman" pitchFamily="18" charset="0"/>
                <a:cs typeface="Times New Roman" pitchFamily="18" charset="0"/>
              </a:rPr>
              <a:t>Ianuarie</a:t>
            </a:r>
            <a:r>
              <a:rPr lang="en-US" b="1" dirty="0">
                <a:latin typeface="Times New Roman" pitchFamily="18" charset="0"/>
                <a:cs typeface="Times New Roman" pitchFamily="18" charset="0"/>
              </a:rPr>
              <a:t> </a:t>
            </a:r>
          </a:p>
          <a:p>
            <a:pPr algn="ctr"/>
            <a:r>
              <a:rPr lang="en-US" b="1" dirty="0">
                <a:latin typeface="Times New Roman" pitchFamily="18" charset="0"/>
                <a:cs typeface="Times New Roman" pitchFamily="18" charset="0"/>
              </a:rPr>
              <a:t>Deadline call</a:t>
            </a:r>
          </a:p>
        </p:txBody>
      </p:sp>
      <p:sp>
        <p:nvSpPr>
          <p:cNvPr id="4" name="TextBox 3"/>
          <p:cNvSpPr txBox="1"/>
          <p:nvPr/>
        </p:nvSpPr>
        <p:spPr>
          <a:xfrm>
            <a:off x="2692398" y="4322465"/>
            <a:ext cx="1674265" cy="923330"/>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Evaluarea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propunerilor</a:t>
            </a:r>
            <a:endParaRPr lang="en-US" b="1" dirty="0">
              <a:latin typeface="Times New Roman" pitchFamily="18" charset="0"/>
              <a:cs typeface="Times New Roman" pitchFamily="18" charset="0"/>
            </a:endParaRPr>
          </a:p>
          <a:p>
            <a:pPr algn="ctr"/>
            <a:r>
              <a:rPr lang="en-US" b="1" dirty="0">
                <a:latin typeface="Times New Roman" pitchFamily="18" charset="0"/>
                <a:cs typeface="Times New Roman" pitchFamily="18" charset="0"/>
              </a:rPr>
              <a:t>(6 </a:t>
            </a:r>
            <a:r>
              <a:rPr lang="en-US" b="1" dirty="0" err="1">
                <a:latin typeface="Times New Roman" pitchFamily="18" charset="0"/>
                <a:cs typeface="Times New Roman" pitchFamily="18" charset="0"/>
              </a:rPr>
              <a:t>luni</a:t>
            </a:r>
            <a:r>
              <a:rPr lang="ro-RO" b="1" dirty="0">
                <a:latin typeface="Times New Roman" pitchFamily="18" charset="0"/>
                <a:cs typeface="Times New Roman" pitchFamily="18" charset="0"/>
              </a:rPr>
              <a:t> max</a:t>
            </a:r>
            <a:r>
              <a:rPr lang="en-US" b="1" dirty="0">
                <a:latin typeface="Times New Roman" pitchFamily="18" charset="0"/>
                <a:cs typeface="Times New Roman" pitchFamily="18" charset="0"/>
              </a:rPr>
              <a:t>)</a:t>
            </a:r>
            <a:endParaRPr lang="ro-RO" b="1" dirty="0">
              <a:latin typeface="Times New Roman" pitchFamily="18" charset="0"/>
              <a:cs typeface="Times New Roman" pitchFamily="18" charset="0"/>
            </a:endParaRPr>
          </a:p>
        </p:txBody>
      </p:sp>
      <p:sp>
        <p:nvSpPr>
          <p:cNvPr id="5" name="TextBox 4"/>
          <p:cNvSpPr txBox="1"/>
          <p:nvPr/>
        </p:nvSpPr>
        <p:spPr>
          <a:xfrm>
            <a:off x="4366663" y="2929468"/>
            <a:ext cx="2118799" cy="646331"/>
          </a:xfrm>
          <a:prstGeom prst="rect">
            <a:avLst/>
          </a:prstGeom>
          <a:noFill/>
        </p:spPr>
        <p:txBody>
          <a:bodyPr wrap="square" rtlCol="0">
            <a:spAutoFit/>
          </a:bodyPr>
          <a:lstStyle/>
          <a:p>
            <a:pPr algn="ctr"/>
            <a:r>
              <a:rPr lang="en-US" b="1" dirty="0" err="1">
                <a:latin typeface="Times New Roman" pitchFamily="18" charset="0"/>
                <a:cs typeface="Times New Roman" pitchFamily="18" charset="0"/>
              </a:rPr>
              <a:t>Informa</a:t>
            </a:r>
            <a:r>
              <a:rPr lang="ro-RO" b="1" dirty="0">
                <a:latin typeface="Times New Roman" pitchFamily="18" charset="0"/>
                <a:cs typeface="Times New Roman" pitchFamily="18" charset="0"/>
              </a:rPr>
              <a:t>ții pentru solicitanți</a:t>
            </a:r>
          </a:p>
        </p:txBody>
      </p:sp>
      <p:sp>
        <p:nvSpPr>
          <p:cNvPr id="6" name="TextBox 5"/>
          <p:cNvSpPr txBox="1"/>
          <p:nvPr/>
        </p:nvSpPr>
        <p:spPr>
          <a:xfrm>
            <a:off x="6671733" y="4460964"/>
            <a:ext cx="1377300" cy="646331"/>
          </a:xfrm>
          <a:prstGeom prst="rect">
            <a:avLst/>
          </a:prstGeom>
          <a:noFill/>
        </p:spPr>
        <p:txBody>
          <a:bodyPr wrap="none" rtlCol="0">
            <a:spAutoFit/>
          </a:bodyPr>
          <a:lstStyle/>
          <a:p>
            <a:pPr algn="ctr"/>
            <a:r>
              <a:rPr lang="ro-RO" b="1" dirty="0">
                <a:latin typeface="Times New Roman" pitchFamily="18" charset="0"/>
                <a:cs typeface="Times New Roman" pitchFamily="18" charset="0"/>
              </a:rPr>
              <a:t>GA semnat</a:t>
            </a:r>
          </a:p>
          <a:p>
            <a:pPr algn="ctr"/>
            <a:r>
              <a:rPr lang="ro-RO" b="1" dirty="0">
                <a:latin typeface="Times New Roman" pitchFamily="18" charset="0"/>
                <a:cs typeface="Times New Roman" pitchFamily="18" charset="0"/>
              </a:rPr>
              <a:t>(8 luni max)</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17" y="1466850"/>
            <a:ext cx="9870035" cy="4331013"/>
          </a:xfrm>
          <a:prstGeom prst="rect">
            <a:avLst/>
          </a:prstGeom>
        </p:spPr>
      </p:pic>
    </p:spTree>
    <p:extLst>
      <p:ext uri="{BB962C8B-B14F-4D97-AF65-F5344CB8AC3E}">
        <p14:creationId xmlns:p14="http://schemas.microsoft.com/office/powerpoint/2010/main" val="4281657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2AAB266-B271-459B-9AFC-F8A05C676862}"/>
              </a:ext>
            </a:extLst>
          </p:cNvPr>
          <p:cNvGraphicFramePr>
            <a:graphicFrameLocks noGrp="1"/>
          </p:cNvGraphicFramePr>
          <p:nvPr>
            <p:extLst>
              <p:ext uri="{D42A27DB-BD31-4B8C-83A1-F6EECF244321}">
                <p14:modId xmlns:p14="http://schemas.microsoft.com/office/powerpoint/2010/main" val="3190085227"/>
              </p:ext>
            </p:extLst>
          </p:nvPr>
        </p:nvGraphicFramePr>
        <p:xfrm>
          <a:off x="304800" y="1371600"/>
          <a:ext cx="9994900" cy="4023360"/>
        </p:xfrm>
        <a:graphic>
          <a:graphicData uri="http://schemas.openxmlformats.org/drawingml/2006/table">
            <a:tbl>
              <a:tblPr firstRow="1" bandRow="1">
                <a:tableStyleId>{69012ECD-51FC-41F1-AA8D-1B2483CD663E}</a:tableStyleId>
              </a:tblPr>
              <a:tblGrid>
                <a:gridCol w="1524692">
                  <a:extLst>
                    <a:ext uri="{9D8B030D-6E8A-4147-A177-3AD203B41FA5}">
                      <a16:colId xmlns:a16="http://schemas.microsoft.com/office/drawing/2014/main" val="2659371887"/>
                    </a:ext>
                  </a:extLst>
                </a:gridCol>
                <a:gridCol w="2306545">
                  <a:extLst>
                    <a:ext uri="{9D8B030D-6E8A-4147-A177-3AD203B41FA5}">
                      <a16:colId xmlns:a16="http://schemas.microsoft.com/office/drawing/2014/main" val="498748073"/>
                    </a:ext>
                  </a:extLst>
                </a:gridCol>
                <a:gridCol w="4307539">
                  <a:extLst>
                    <a:ext uri="{9D8B030D-6E8A-4147-A177-3AD203B41FA5}">
                      <a16:colId xmlns:a16="http://schemas.microsoft.com/office/drawing/2014/main" val="814723344"/>
                    </a:ext>
                  </a:extLst>
                </a:gridCol>
                <a:gridCol w="1856124">
                  <a:extLst>
                    <a:ext uri="{9D8B030D-6E8A-4147-A177-3AD203B41FA5}">
                      <a16:colId xmlns:a16="http://schemas.microsoft.com/office/drawing/2014/main" val="1284656258"/>
                    </a:ext>
                  </a:extLst>
                </a:gridCol>
              </a:tblGrid>
              <a:tr h="377134">
                <a:tc>
                  <a:txBody>
                    <a:bodyPr/>
                    <a:lstStyle/>
                    <a:p>
                      <a:r>
                        <a:rPr lang="ro-RO" sz="2000" dirty="0">
                          <a:solidFill>
                            <a:schemeClr val="tx1"/>
                          </a:solidFill>
                          <a:latin typeface="Calibri" pitchFamily="34" charset="0"/>
                          <a:cs typeface="Calibri" pitchFamily="34" charset="0"/>
                        </a:rPr>
                        <a:t>Tip acțiune</a:t>
                      </a:r>
                      <a:endParaRPr lang="en-US" sz="20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ro-RO" sz="2000" dirty="0">
                          <a:solidFill>
                            <a:schemeClr val="tx1"/>
                          </a:solidFill>
                          <a:latin typeface="Calibri" pitchFamily="34" charset="0"/>
                          <a:cs typeface="Calibri" pitchFamily="34" charset="0"/>
                        </a:rPr>
                        <a:t>Finanțare</a:t>
                      </a:r>
                      <a:endParaRPr lang="en-US" sz="20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ro-RO" sz="2000" dirty="0">
                          <a:solidFill>
                            <a:schemeClr val="tx1"/>
                          </a:solidFill>
                          <a:latin typeface="Calibri" pitchFamily="34" charset="0"/>
                          <a:cs typeface="Calibri" pitchFamily="34" charset="0"/>
                        </a:rPr>
                        <a:t>Scop</a:t>
                      </a:r>
                      <a:endParaRPr lang="en-US" sz="20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ro-RO" sz="2000" dirty="0">
                          <a:solidFill>
                            <a:schemeClr val="tx1"/>
                          </a:solidFill>
                          <a:latin typeface="Calibri" pitchFamily="34" charset="0"/>
                          <a:cs typeface="Calibri" pitchFamily="34" charset="0"/>
                        </a:rPr>
                        <a:t>Mod evaluare</a:t>
                      </a:r>
                      <a:endParaRPr lang="en-US" sz="20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7178719"/>
                  </a:ext>
                </a:extLst>
              </a:tr>
              <a:tr h="1247444">
                <a:tc>
                  <a:txBody>
                    <a:bodyPr/>
                    <a:lstStyle/>
                    <a:p>
                      <a:r>
                        <a:rPr lang="ro-RO" sz="2000" dirty="0">
                          <a:solidFill>
                            <a:schemeClr val="tx1"/>
                          </a:solidFill>
                          <a:latin typeface="Calibri" pitchFamily="34" charset="0"/>
                          <a:cs typeface="Calibri" pitchFamily="34" charset="0"/>
                        </a:rPr>
                        <a:t>Acțiuni de inovare și cercetare (RIA)</a:t>
                      </a:r>
                      <a:endParaRPr lang="en-US" sz="20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o-RO" sz="2000" dirty="0">
                          <a:solidFill>
                            <a:schemeClr val="tx1"/>
                          </a:solidFill>
                          <a:latin typeface="Calibri" pitchFamily="34" charset="0"/>
                          <a:cs typeface="Calibri" pitchFamily="34" charset="0"/>
                        </a:rPr>
                        <a:t>100%</a:t>
                      </a:r>
                      <a:endParaRPr lang="en-US" sz="20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o-RO" sz="2000" dirty="0">
                          <a:solidFill>
                            <a:schemeClr val="tx1"/>
                          </a:solidFill>
                          <a:latin typeface="Calibri" pitchFamily="34" charset="0"/>
                          <a:cs typeface="Calibri" pitchFamily="34" charset="0"/>
                        </a:rPr>
                        <a:t>Generarea de cunoștințe noi, explorarea fezabilității unor tehnologii, produse, procese sau soluții inovatoare</a:t>
                      </a:r>
                      <a:endParaRPr lang="en-US" sz="20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endParaRPr lang="ro-RO" sz="2000" dirty="0">
                        <a:solidFill>
                          <a:schemeClr val="tx1"/>
                        </a:solidFill>
                        <a:latin typeface="Calibri" pitchFamily="34" charset="0"/>
                        <a:cs typeface="Calibri" pitchFamily="34" charset="0"/>
                      </a:endParaRPr>
                    </a:p>
                    <a:p>
                      <a:pPr algn="ctr"/>
                      <a:endParaRPr lang="ro-RO" sz="2000" dirty="0">
                        <a:solidFill>
                          <a:schemeClr val="tx1"/>
                        </a:solidFill>
                        <a:latin typeface="Calibri" pitchFamily="34" charset="0"/>
                        <a:cs typeface="Calibri" pitchFamily="34" charset="0"/>
                      </a:endParaRPr>
                    </a:p>
                    <a:p>
                      <a:pPr algn="ctr"/>
                      <a:endParaRPr lang="ro-RO" sz="2000" dirty="0">
                        <a:solidFill>
                          <a:schemeClr val="tx1"/>
                        </a:solidFill>
                        <a:latin typeface="Calibri" pitchFamily="34" charset="0"/>
                        <a:cs typeface="Calibri" pitchFamily="34" charset="0"/>
                      </a:endParaRPr>
                    </a:p>
                    <a:p>
                      <a:pPr algn="ctr"/>
                      <a:endParaRPr lang="ro-RO" sz="2000" dirty="0">
                        <a:solidFill>
                          <a:schemeClr val="tx1"/>
                        </a:solidFill>
                        <a:latin typeface="Calibri" pitchFamily="34" charset="0"/>
                        <a:cs typeface="Calibri" pitchFamily="34" charset="0"/>
                      </a:endParaRPr>
                    </a:p>
                    <a:p>
                      <a:pPr algn="ctr"/>
                      <a:r>
                        <a:rPr lang="ro-RO" sz="2000" dirty="0">
                          <a:solidFill>
                            <a:schemeClr val="tx1"/>
                          </a:solidFill>
                          <a:latin typeface="Calibri" pitchFamily="34" charset="0"/>
                          <a:cs typeface="Calibri" pitchFamily="34" charset="0"/>
                        </a:rPr>
                        <a:t>O singură fază</a:t>
                      </a:r>
                      <a:endParaRPr lang="en-US" sz="2000"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8715994"/>
                  </a:ext>
                </a:extLst>
              </a:tr>
              <a:tr h="957341">
                <a:tc>
                  <a:txBody>
                    <a:bodyPr/>
                    <a:lstStyle/>
                    <a:p>
                      <a:r>
                        <a:rPr lang="ro-RO" sz="2000" dirty="0">
                          <a:solidFill>
                            <a:schemeClr val="tx1"/>
                          </a:solidFill>
                          <a:latin typeface="Calibri" pitchFamily="34" charset="0"/>
                          <a:cs typeface="Calibri" pitchFamily="34" charset="0"/>
                        </a:rPr>
                        <a:t>Acțiuni de inovare (IA)</a:t>
                      </a:r>
                      <a:endParaRPr lang="en-US" sz="20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o-RO" sz="2000" dirty="0">
                          <a:solidFill>
                            <a:schemeClr val="tx1"/>
                          </a:solidFill>
                          <a:latin typeface="Calibri" pitchFamily="34" charset="0"/>
                          <a:cs typeface="Calibri" pitchFamily="34" charset="0"/>
                        </a:rPr>
                        <a:t>70% </a:t>
                      </a:r>
                    </a:p>
                    <a:p>
                      <a:pPr algn="ctr"/>
                      <a:r>
                        <a:rPr lang="ro-RO" sz="2000" dirty="0">
                          <a:solidFill>
                            <a:schemeClr val="tx1"/>
                          </a:solidFill>
                          <a:latin typeface="Calibri" pitchFamily="34" charset="0"/>
                          <a:cs typeface="Calibri" pitchFamily="34" charset="0"/>
                        </a:rPr>
                        <a:t>(100% pentru non-profit)</a:t>
                      </a:r>
                      <a:endParaRPr lang="en-US" sz="20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o-RO" sz="2000" dirty="0">
                          <a:solidFill>
                            <a:schemeClr val="tx1"/>
                          </a:solidFill>
                          <a:latin typeface="Calibri" pitchFamily="34" charset="0"/>
                          <a:cs typeface="Calibri" pitchFamily="34" charset="0"/>
                        </a:rPr>
                        <a:t>Realizarea de planuri, proiecte pilot pentru produse, servicii, procese noi sau îmbunătățite</a:t>
                      </a:r>
                      <a:endParaRPr lang="en-US" sz="20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extLst>
                  <a:ext uri="{0D108BD9-81ED-4DB2-BD59-A6C34878D82A}">
                    <a16:rowId xmlns:a16="http://schemas.microsoft.com/office/drawing/2014/main" val="3392396203"/>
                  </a:ext>
                </a:extLst>
              </a:tr>
              <a:tr h="1247444">
                <a:tc>
                  <a:txBody>
                    <a:bodyPr/>
                    <a:lstStyle/>
                    <a:p>
                      <a:r>
                        <a:rPr lang="ro-RO" sz="2000" dirty="0">
                          <a:solidFill>
                            <a:schemeClr val="tx1"/>
                          </a:solidFill>
                          <a:latin typeface="Calibri" pitchFamily="34" charset="0"/>
                          <a:cs typeface="Calibri" pitchFamily="34" charset="0"/>
                        </a:rPr>
                        <a:t>Acțiuni de coordonare și suport (CSA)</a:t>
                      </a:r>
                      <a:endParaRPr lang="en-US" sz="20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o-RO" sz="2000" dirty="0">
                          <a:solidFill>
                            <a:schemeClr val="tx1"/>
                          </a:solidFill>
                          <a:latin typeface="Calibri" pitchFamily="34" charset="0"/>
                          <a:cs typeface="Calibri" pitchFamily="34" charset="0"/>
                        </a:rPr>
                        <a:t>100%</a:t>
                      </a:r>
                      <a:endParaRPr lang="en-US" sz="20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o-RO" sz="2000" dirty="0">
                          <a:solidFill>
                            <a:schemeClr val="tx1"/>
                          </a:solidFill>
                          <a:latin typeface="Calibri" pitchFamily="34" charset="0"/>
                          <a:cs typeface="Calibri" pitchFamily="34" charset="0"/>
                        </a:rPr>
                        <a:t>Măsuri suport</a:t>
                      </a:r>
                      <a:endParaRPr lang="en-US" sz="2000" dirty="0">
                        <a:solidFill>
                          <a:schemeClr val="tx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extLst>
                  <a:ext uri="{0D108BD9-81ED-4DB2-BD59-A6C34878D82A}">
                    <a16:rowId xmlns:a16="http://schemas.microsoft.com/office/drawing/2014/main" val="854584044"/>
                  </a:ext>
                </a:extLst>
              </a:tr>
            </a:tbl>
          </a:graphicData>
        </a:graphic>
      </p:graphicFrame>
    </p:spTree>
    <p:extLst>
      <p:ext uri="{BB962C8B-B14F-4D97-AF65-F5344CB8AC3E}">
        <p14:creationId xmlns:p14="http://schemas.microsoft.com/office/powerpoint/2010/main" val="1076338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91217" y="2366971"/>
            <a:ext cx="7424853" cy="1569660"/>
          </a:xfrm>
          <a:prstGeom prst="rect">
            <a:avLst/>
          </a:prstGeom>
          <a:noFill/>
        </p:spPr>
        <p:txBody>
          <a:bodyPr wrap="none" lIns="91440" tIns="45720" rIns="91440" bIns="45720">
            <a:spAutoFit/>
          </a:bodyPr>
          <a:lstStyle/>
          <a:p>
            <a:pPr algn="ctr"/>
            <a:r>
              <a:rPr lang="en-US" sz="4800" dirty="0" smtClean="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a:t>
            </a:r>
            <a:r>
              <a:rPr lang="ro-RO" sz="4800" dirty="0" smtClean="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țiunea 1</a:t>
            </a:r>
            <a:endParaRPr lang="ro-RO" sz="48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ro-RO" sz="48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Prezentarea Centrului Suport</a:t>
            </a:r>
            <a:endParaRPr lang="en-US" sz="48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5055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EEEDFA-7D8F-4975-B99B-0EE7006841C4}"/>
              </a:ext>
            </a:extLst>
          </p:cNvPr>
          <p:cNvSpPr txBox="1"/>
          <p:nvPr/>
        </p:nvSpPr>
        <p:spPr>
          <a:xfrm>
            <a:off x="319596" y="1954406"/>
            <a:ext cx="5796863" cy="369332"/>
          </a:xfrm>
          <a:prstGeom prst="rect">
            <a:avLst/>
          </a:prstGeom>
          <a:solidFill>
            <a:schemeClr val="accent3"/>
          </a:solidFill>
        </p:spPr>
        <p:txBody>
          <a:bodyPr wrap="square" rtlCol="0">
            <a:spAutoFit/>
          </a:bodyPr>
          <a:lstStyle/>
          <a:p>
            <a:pPr algn="ctr"/>
            <a:r>
              <a:rPr lang="ro-RO" b="1" dirty="0">
                <a:solidFill>
                  <a:schemeClr val="tx1">
                    <a:lumMod val="75000"/>
                    <a:lumOff val="25000"/>
                  </a:schemeClr>
                </a:solidFill>
              </a:rPr>
              <a:t>Cercetare și inovare (RIA)</a:t>
            </a:r>
            <a:endParaRPr lang="en-US" b="1" dirty="0">
              <a:solidFill>
                <a:schemeClr val="tx1">
                  <a:lumMod val="75000"/>
                  <a:lumOff val="25000"/>
                </a:schemeClr>
              </a:solidFill>
            </a:endParaRPr>
          </a:p>
        </p:txBody>
      </p:sp>
      <p:sp>
        <p:nvSpPr>
          <p:cNvPr id="3" name="TextBox 2">
            <a:extLst>
              <a:ext uri="{FF2B5EF4-FFF2-40B4-BE49-F238E27FC236}">
                <a16:creationId xmlns:a16="http://schemas.microsoft.com/office/drawing/2014/main" id="{A007915F-5211-4568-A2A5-0E3D6034BF18}"/>
              </a:ext>
            </a:extLst>
          </p:cNvPr>
          <p:cNvSpPr txBox="1"/>
          <p:nvPr/>
        </p:nvSpPr>
        <p:spPr>
          <a:xfrm>
            <a:off x="5446288" y="3958820"/>
            <a:ext cx="6059912" cy="369332"/>
          </a:xfrm>
          <a:prstGeom prst="rect">
            <a:avLst/>
          </a:prstGeom>
          <a:solidFill>
            <a:srgbClr val="00B0F0"/>
          </a:solidFill>
        </p:spPr>
        <p:txBody>
          <a:bodyPr wrap="square" rtlCol="0">
            <a:spAutoFit/>
          </a:bodyPr>
          <a:lstStyle/>
          <a:p>
            <a:pPr algn="ctr"/>
            <a:r>
              <a:rPr lang="ro-RO" b="1" dirty="0">
                <a:solidFill>
                  <a:schemeClr val="tx1">
                    <a:lumMod val="75000"/>
                    <a:lumOff val="25000"/>
                  </a:schemeClr>
                </a:solidFill>
              </a:rPr>
              <a:t>Inovare (IA)</a:t>
            </a:r>
            <a:endParaRPr lang="en-US" b="1" dirty="0">
              <a:solidFill>
                <a:schemeClr val="tx1">
                  <a:lumMod val="75000"/>
                  <a:lumOff val="25000"/>
                </a:schemeClr>
              </a:solidFill>
            </a:endParaRPr>
          </a:p>
        </p:txBody>
      </p:sp>
      <p:sp>
        <p:nvSpPr>
          <p:cNvPr id="4" name="TextBox 3">
            <a:extLst>
              <a:ext uri="{FF2B5EF4-FFF2-40B4-BE49-F238E27FC236}">
                <a16:creationId xmlns:a16="http://schemas.microsoft.com/office/drawing/2014/main" id="{187781A1-38DC-451D-8FA5-F2DDA723617A}"/>
              </a:ext>
            </a:extLst>
          </p:cNvPr>
          <p:cNvSpPr txBox="1"/>
          <p:nvPr/>
        </p:nvSpPr>
        <p:spPr>
          <a:xfrm>
            <a:off x="8102106" y="1954406"/>
            <a:ext cx="3708894" cy="369332"/>
          </a:xfrm>
          <a:prstGeom prst="rect">
            <a:avLst/>
          </a:prstGeom>
          <a:solidFill>
            <a:srgbClr val="FFC000"/>
          </a:solidFill>
        </p:spPr>
        <p:txBody>
          <a:bodyPr wrap="square" rtlCol="0">
            <a:spAutoFit/>
          </a:bodyPr>
          <a:lstStyle/>
          <a:p>
            <a:pPr algn="ctr"/>
            <a:r>
              <a:rPr lang="ro-RO" b="1" dirty="0">
                <a:solidFill>
                  <a:schemeClr val="tx1">
                    <a:lumMod val="75000"/>
                    <a:lumOff val="25000"/>
                  </a:schemeClr>
                </a:solidFill>
              </a:rPr>
              <a:t>Coordonare și suport (CSA)</a:t>
            </a:r>
            <a:endParaRPr lang="en-US" b="1" dirty="0">
              <a:solidFill>
                <a:schemeClr val="tx1">
                  <a:lumMod val="75000"/>
                  <a:lumOff val="25000"/>
                </a:schemeClr>
              </a:solidFill>
            </a:endParaRPr>
          </a:p>
        </p:txBody>
      </p:sp>
      <p:graphicFrame>
        <p:nvGraphicFramePr>
          <p:cNvPr id="5" name="Diagram 4">
            <a:extLst>
              <a:ext uri="{FF2B5EF4-FFF2-40B4-BE49-F238E27FC236}">
                <a16:creationId xmlns:a16="http://schemas.microsoft.com/office/drawing/2014/main" id="{0D84B584-2422-44B7-B962-636EB2E7ED62}"/>
              </a:ext>
            </a:extLst>
          </p:cNvPr>
          <p:cNvGraphicFramePr/>
          <p:nvPr>
            <p:extLst>
              <p:ext uri="{D42A27DB-BD31-4B8C-83A1-F6EECF244321}">
                <p14:modId xmlns:p14="http://schemas.microsoft.com/office/powerpoint/2010/main" val="472048206"/>
              </p:ext>
            </p:extLst>
          </p:nvPr>
        </p:nvGraphicFramePr>
        <p:xfrm>
          <a:off x="-304800" y="1676400"/>
          <a:ext cx="12385093" cy="3005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8397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65;p7">
            <a:extLst>
              <a:ext uri="{FF2B5EF4-FFF2-40B4-BE49-F238E27FC236}">
                <a16:creationId xmlns:a16="http://schemas.microsoft.com/office/drawing/2014/main" id="{1ED178B7-8B8F-4B46-8B39-C4AA7ED749D2}"/>
              </a:ext>
            </a:extLst>
          </p:cNvPr>
          <p:cNvGrpSpPr/>
          <p:nvPr/>
        </p:nvGrpSpPr>
        <p:grpSpPr>
          <a:xfrm>
            <a:off x="1187980" y="1124884"/>
            <a:ext cx="2781365" cy="3786956"/>
            <a:chOff x="9688401" y="2192407"/>
            <a:chExt cx="1242396" cy="2216204"/>
          </a:xfrm>
        </p:grpSpPr>
        <p:sp>
          <p:nvSpPr>
            <p:cNvPr id="3" name="Google Shape;366;p7">
              <a:extLst>
                <a:ext uri="{FF2B5EF4-FFF2-40B4-BE49-F238E27FC236}">
                  <a16:creationId xmlns:a16="http://schemas.microsoft.com/office/drawing/2014/main" id="{718D7518-6FB4-4153-A158-FF735DBAD9F4}"/>
                </a:ext>
              </a:extLst>
            </p:cNvPr>
            <p:cNvSpPr/>
            <p:nvPr/>
          </p:nvSpPr>
          <p:spPr>
            <a:xfrm>
              <a:off x="9696002" y="2192407"/>
              <a:ext cx="1234795" cy="1175995"/>
            </a:xfrm>
            <a:prstGeom prst="round2DiagRect">
              <a:avLst>
                <a:gd name="adj1" fmla="val 50000"/>
                <a:gd name="adj2" fmla="val 0"/>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rebuchet MS"/>
                <a:ea typeface="Trebuchet MS"/>
                <a:cs typeface="Trebuchet MS"/>
                <a:sym typeface="Trebuchet MS"/>
              </a:endParaRPr>
            </a:p>
          </p:txBody>
        </p:sp>
        <p:sp>
          <p:nvSpPr>
            <p:cNvPr id="4" name="Google Shape;367;p7">
              <a:extLst>
                <a:ext uri="{FF2B5EF4-FFF2-40B4-BE49-F238E27FC236}">
                  <a16:creationId xmlns:a16="http://schemas.microsoft.com/office/drawing/2014/main" id="{7029DA7C-3F6E-42EC-A7DD-4729BA883376}"/>
                </a:ext>
              </a:extLst>
            </p:cNvPr>
            <p:cNvSpPr/>
            <p:nvPr/>
          </p:nvSpPr>
          <p:spPr>
            <a:xfrm>
              <a:off x="9696002" y="2434342"/>
              <a:ext cx="980763" cy="934060"/>
            </a:xfrm>
            <a:prstGeom prst="round2DiagRect">
              <a:avLst>
                <a:gd name="adj1" fmla="val 50000"/>
                <a:gd name="adj2" fmla="val 0"/>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ro-RO" sz="1800" b="1" dirty="0">
                  <a:solidFill>
                    <a:schemeClr val="tx1"/>
                  </a:solidFill>
                  <a:latin typeface="Calibri" pitchFamily="34" charset="0"/>
                  <a:ea typeface="Trebuchet MS"/>
                  <a:cs typeface="Calibri" pitchFamily="34" charset="0"/>
                  <a:sym typeface="Trebuchet MS"/>
                </a:rPr>
                <a:t>Excelența</a:t>
              </a:r>
              <a:endParaRPr sz="1800" b="1" dirty="0">
                <a:solidFill>
                  <a:schemeClr val="tx1"/>
                </a:solidFill>
                <a:latin typeface="Calibri" pitchFamily="34" charset="0"/>
                <a:ea typeface="Trebuchet MS"/>
                <a:cs typeface="Calibri" pitchFamily="34" charset="0"/>
                <a:sym typeface="Trebuchet MS"/>
              </a:endParaRPr>
            </a:p>
          </p:txBody>
        </p:sp>
        <p:cxnSp>
          <p:nvCxnSpPr>
            <p:cNvPr id="5" name="Google Shape;368;p7">
              <a:extLst>
                <a:ext uri="{FF2B5EF4-FFF2-40B4-BE49-F238E27FC236}">
                  <a16:creationId xmlns:a16="http://schemas.microsoft.com/office/drawing/2014/main" id="{44B6037D-76D0-4E2D-A45F-59BF9CB8FBF6}"/>
                </a:ext>
              </a:extLst>
            </p:cNvPr>
            <p:cNvCxnSpPr>
              <a:cxnSpLocks/>
            </p:cNvCxnSpPr>
            <p:nvPr/>
          </p:nvCxnSpPr>
          <p:spPr>
            <a:xfrm flipH="1">
              <a:off x="9688401" y="3361959"/>
              <a:ext cx="11221" cy="1046652"/>
            </a:xfrm>
            <a:prstGeom prst="straightConnector1">
              <a:avLst/>
            </a:prstGeom>
            <a:ln>
              <a:headEnd type="none" w="sm" len="sm"/>
              <a:tailEnd type="oval" w="lg" len="lg"/>
            </a:ln>
          </p:spPr>
          <p:style>
            <a:lnRef idx="1">
              <a:schemeClr val="accent4"/>
            </a:lnRef>
            <a:fillRef idx="2">
              <a:schemeClr val="accent4"/>
            </a:fillRef>
            <a:effectRef idx="1">
              <a:schemeClr val="accent4"/>
            </a:effectRef>
            <a:fontRef idx="minor">
              <a:schemeClr val="dk1"/>
            </a:fontRef>
          </p:style>
        </p:cxnSp>
      </p:grpSp>
      <p:grpSp>
        <p:nvGrpSpPr>
          <p:cNvPr id="6" name="Google Shape;370;p7">
            <a:extLst>
              <a:ext uri="{FF2B5EF4-FFF2-40B4-BE49-F238E27FC236}">
                <a16:creationId xmlns:a16="http://schemas.microsoft.com/office/drawing/2014/main" id="{2D6D8DDB-1B8C-40C1-982A-37519BBB03DA}"/>
              </a:ext>
            </a:extLst>
          </p:cNvPr>
          <p:cNvGrpSpPr/>
          <p:nvPr/>
        </p:nvGrpSpPr>
        <p:grpSpPr>
          <a:xfrm>
            <a:off x="4604241" y="1190252"/>
            <a:ext cx="2739344" cy="3721588"/>
            <a:chOff x="9696002" y="2192407"/>
            <a:chExt cx="1234795" cy="2226802"/>
          </a:xfrm>
        </p:grpSpPr>
        <p:sp>
          <p:nvSpPr>
            <p:cNvPr id="7" name="Google Shape;371;p7">
              <a:extLst>
                <a:ext uri="{FF2B5EF4-FFF2-40B4-BE49-F238E27FC236}">
                  <a16:creationId xmlns:a16="http://schemas.microsoft.com/office/drawing/2014/main" id="{75B3A830-F3D5-49C4-AB69-183FDF93FDF7}"/>
                </a:ext>
              </a:extLst>
            </p:cNvPr>
            <p:cNvSpPr/>
            <p:nvPr/>
          </p:nvSpPr>
          <p:spPr>
            <a:xfrm>
              <a:off x="9696002" y="2192407"/>
              <a:ext cx="1234795" cy="1175995"/>
            </a:xfrm>
            <a:prstGeom prst="round2DiagRect">
              <a:avLst>
                <a:gd name="adj1" fmla="val 50000"/>
                <a:gd name="adj2" fmla="val 0"/>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rebuchet MS"/>
                <a:ea typeface="Trebuchet MS"/>
                <a:cs typeface="Trebuchet MS"/>
                <a:sym typeface="Trebuchet MS"/>
              </a:endParaRPr>
            </a:p>
          </p:txBody>
        </p:sp>
        <p:sp>
          <p:nvSpPr>
            <p:cNvPr id="8" name="Google Shape;372;p7">
              <a:extLst>
                <a:ext uri="{FF2B5EF4-FFF2-40B4-BE49-F238E27FC236}">
                  <a16:creationId xmlns:a16="http://schemas.microsoft.com/office/drawing/2014/main" id="{E63AEEA9-0B35-47B8-9713-C1DA1736E53E}"/>
                </a:ext>
              </a:extLst>
            </p:cNvPr>
            <p:cNvSpPr/>
            <p:nvPr/>
          </p:nvSpPr>
          <p:spPr>
            <a:xfrm>
              <a:off x="9696002" y="2434342"/>
              <a:ext cx="980763" cy="934060"/>
            </a:xfrm>
            <a:prstGeom prst="round2DiagRect">
              <a:avLst>
                <a:gd name="adj1" fmla="val 50000"/>
                <a:gd name="adj2" fmla="val 0"/>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ro-RO" b="1" dirty="0">
                  <a:solidFill>
                    <a:schemeClr val="tx1"/>
                  </a:solidFill>
                  <a:latin typeface="Calibri" pitchFamily="34" charset="0"/>
                  <a:ea typeface="Trebuchet MS"/>
                  <a:cs typeface="Calibri" pitchFamily="34" charset="0"/>
                  <a:sym typeface="Trebuchet MS"/>
                </a:rPr>
                <a:t>Impactul</a:t>
              </a:r>
              <a:endParaRPr sz="1800" b="1" dirty="0">
                <a:solidFill>
                  <a:schemeClr val="tx1"/>
                </a:solidFill>
                <a:latin typeface="Calibri" pitchFamily="34" charset="0"/>
                <a:ea typeface="Trebuchet MS"/>
                <a:cs typeface="Calibri" pitchFamily="34" charset="0"/>
                <a:sym typeface="Trebuchet MS"/>
              </a:endParaRPr>
            </a:p>
          </p:txBody>
        </p:sp>
        <p:cxnSp>
          <p:nvCxnSpPr>
            <p:cNvPr id="9" name="Google Shape;373;p7">
              <a:extLst>
                <a:ext uri="{FF2B5EF4-FFF2-40B4-BE49-F238E27FC236}">
                  <a16:creationId xmlns:a16="http://schemas.microsoft.com/office/drawing/2014/main" id="{F6AF79B0-0A52-40A8-95F4-AC82455B4368}"/>
                </a:ext>
              </a:extLst>
            </p:cNvPr>
            <p:cNvCxnSpPr>
              <a:cxnSpLocks/>
            </p:cNvCxnSpPr>
            <p:nvPr/>
          </p:nvCxnSpPr>
          <p:spPr>
            <a:xfrm>
              <a:off x="9699623" y="3361959"/>
              <a:ext cx="0" cy="1057250"/>
            </a:xfrm>
            <a:prstGeom prst="straightConnector1">
              <a:avLst/>
            </a:prstGeom>
            <a:ln>
              <a:headEnd type="none" w="sm" len="sm"/>
              <a:tailEnd type="oval" w="lg" len="lg"/>
            </a:ln>
          </p:spPr>
          <p:style>
            <a:lnRef idx="1">
              <a:schemeClr val="accent4"/>
            </a:lnRef>
            <a:fillRef idx="2">
              <a:schemeClr val="accent4"/>
            </a:fillRef>
            <a:effectRef idx="1">
              <a:schemeClr val="accent4"/>
            </a:effectRef>
            <a:fontRef idx="minor">
              <a:schemeClr val="dk1"/>
            </a:fontRef>
          </p:style>
        </p:cxnSp>
      </p:grpSp>
      <p:grpSp>
        <p:nvGrpSpPr>
          <p:cNvPr id="10" name="Google Shape;375;p7">
            <a:extLst>
              <a:ext uri="{FF2B5EF4-FFF2-40B4-BE49-F238E27FC236}">
                <a16:creationId xmlns:a16="http://schemas.microsoft.com/office/drawing/2014/main" id="{8F53906D-944A-4503-9472-014428E494BF}"/>
              </a:ext>
            </a:extLst>
          </p:cNvPr>
          <p:cNvGrpSpPr/>
          <p:nvPr/>
        </p:nvGrpSpPr>
        <p:grpSpPr>
          <a:xfrm>
            <a:off x="8297962" y="1173581"/>
            <a:ext cx="2670324" cy="3738259"/>
            <a:chOff x="9696002" y="2192407"/>
            <a:chExt cx="1234795" cy="2216569"/>
          </a:xfrm>
        </p:grpSpPr>
        <p:sp>
          <p:nvSpPr>
            <p:cNvPr id="11" name="Google Shape;376;p7">
              <a:extLst>
                <a:ext uri="{FF2B5EF4-FFF2-40B4-BE49-F238E27FC236}">
                  <a16:creationId xmlns:a16="http://schemas.microsoft.com/office/drawing/2014/main" id="{7FCE1EA1-D44A-4CAB-9415-7363BCF83E4F}"/>
                </a:ext>
              </a:extLst>
            </p:cNvPr>
            <p:cNvSpPr/>
            <p:nvPr/>
          </p:nvSpPr>
          <p:spPr>
            <a:xfrm>
              <a:off x="9696002" y="2192407"/>
              <a:ext cx="1234795" cy="1175995"/>
            </a:xfrm>
            <a:prstGeom prst="round2DiagRect">
              <a:avLst>
                <a:gd name="adj1" fmla="val 50000"/>
                <a:gd name="adj2" fmla="val 0"/>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B6E995"/>
                </a:solidFill>
                <a:latin typeface="Trebuchet MS"/>
                <a:ea typeface="Trebuchet MS"/>
                <a:cs typeface="Trebuchet MS"/>
                <a:sym typeface="Trebuchet MS"/>
              </a:endParaRPr>
            </a:p>
          </p:txBody>
        </p:sp>
        <p:sp>
          <p:nvSpPr>
            <p:cNvPr id="12" name="Google Shape;377;p7">
              <a:extLst>
                <a:ext uri="{FF2B5EF4-FFF2-40B4-BE49-F238E27FC236}">
                  <a16:creationId xmlns:a16="http://schemas.microsoft.com/office/drawing/2014/main" id="{574A447E-12F6-4FEA-8A7B-9DD315843A56}"/>
                </a:ext>
              </a:extLst>
            </p:cNvPr>
            <p:cNvSpPr/>
            <p:nvPr/>
          </p:nvSpPr>
          <p:spPr>
            <a:xfrm>
              <a:off x="9696002" y="2434342"/>
              <a:ext cx="1069900" cy="934060"/>
            </a:xfrm>
            <a:prstGeom prst="round2DiagRect">
              <a:avLst>
                <a:gd name="adj1" fmla="val 50000"/>
                <a:gd name="adj2" fmla="val 0"/>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ro-RO" sz="1800" b="1" dirty="0">
                  <a:solidFill>
                    <a:schemeClr val="tx1"/>
                  </a:solidFill>
                  <a:latin typeface="Calibri" pitchFamily="34" charset="0"/>
                  <a:ea typeface="Trebuchet MS"/>
                  <a:cs typeface="Calibri" pitchFamily="34" charset="0"/>
                  <a:sym typeface="Trebuchet MS"/>
                </a:rPr>
                <a:t>Implementarea</a:t>
              </a:r>
              <a:endParaRPr sz="1800" b="1" dirty="0">
                <a:solidFill>
                  <a:schemeClr val="tx1"/>
                </a:solidFill>
                <a:latin typeface="Calibri" pitchFamily="34" charset="0"/>
                <a:ea typeface="Trebuchet MS"/>
                <a:cs typeface="Calibri" pitchFamily="34" charset="0"/>
                <a:sym typeface="Trebuchet MS"/>
              </a:endParaRPr>
            </a:p>
          </p:txBody>
        </p:sp>
        <p:cxnSp>
          <p:nvCxnSpPr>
            <p:cNvPr id="13" name="Google Shape;378;p7">
              <a:extLst>
                <a:ext uri="{FF2B5EF4-FFF2-40B4-BE49-F238E27FC236}">
                  <a16:creationId xmlns:a16="http://schemas.microsoft.com/office/drawing/2014/main" id="{71B113CE-82F8-440B-A68E-30552789D07D}"/>
                </a:ext>
              </a:extLst>
            </p:cNvPr>
            <p:cNvCxnSpPr>
              <a:cxnSpLocks/>
            </p:cNvCxnSpPr>
            <p:nvPr/>
          </p:nvCxnSpPr>
          <p:spPr>
            <a:xfrm>
              <a:off x="9699622" y="3361959"/>
              <a:ext cx="0" cy="1047017"/>
            </a:xfrm>
            <a:prstGeom prst="straightConnector1">
              <a:avLst/>
            </a:prstGeom>
            <a:ln>
              <a:headEnd type="none" w="sm" len="sm"/>
              <a:tailEnd type="oval" w="lg" len="lg"/>
            </a:ln>
          </p:spPr>
          <p:style>
            <a:lnRef idx="1">
              <a:schemeClr val="accent4"/>
            </a:lnRef>
            <a:fillRef idx="2">
              <a:schemeClr val="accent4"/>
            </a:fillRef>
            <a:effectRef idx="1">
              <a:schemeClr val="accent4"/>
            </a:effectRef>
            <a:fontRef idx="minor">
              <a:schemeClr val="dk1"/>
            </a:fontRef>
          </p:style>
        </p:cxnSp>
      </p:grpSp>
      <p:sp>
        <p:nvSpPr>
          <p:cNvPr id="14" name="Google Shape;382;p7">
            <a:extLst>
              <a:ext uri="{FF2B5EF4-FFF2-40B4-BE49-F238E27FC236}">
                <a16:creationId xmlns:a16="http://schemas.microsoft.com/office/drawing/2014/main" id="{B8D87275-82FC-4A33-9336-4050BAE60EC9}"/>
              </a:ext>
            </a:extLst>
          </p:cNvPr>
          <p:cNvSpPr/>
          <p:nvPr/>
        </p:nvSpPr>
        <p:spPr>
          <a:xfrm>
            <a:off x="1176439" y="3155657"/>
            <a:ext cx="276867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600" dirty="0">
                <a:latin typeface="Calibri" panose="020F0502020204030204" pitchFamily="34" charset="0"/>
                <a:ea typeface="Times New Roman"/>
                <a:cs typeface="Calibri" panose="020F0502020204030204" pitchFamily="34" charset="0"/>
                <a:sym typeface="Times New Roman"/>
              </a:rPr>
              <a:t>Scor: 0 – 5</a:t>
            </a:r>
          </a:p>
          <a:p>
            <a:pPr marL="0" marR="0" lvl="0" indent="0" algn="l" rtl="0">
              <a:spcBef>
                <a:spcPts val="0"/>
              </a:spcBef>
              <a:spcAft>
                <a:spcPts val="0"/>
              </a:spcAft>
              <a:buNone/>
            </a:pPr>
            <a:r>
              <a:rPr lang="ro-RO" sz="1600" dirty="0">
                <a:latin typeface="Calibri" panose="020F0502020204030204" pitchFamily="34" charset="0"/>
                <a:ea typeface="Times New Roman"/>
                <a:cs typeface="Calibri" panose="020F0502020204030204" pitchFamily="34" charset="0"/>
                <a:sym typeface="Times New Roman"/>
              </a:rPr>
              <a:t>Prag: </a:t>
            </a:r>
            <a:r>
              <a:rPr lang="ro-RO" sz="1600" b="1" dirty="0">
                <a:latin typeface="Calibri" panose="020F0502020204030204" pitchFamily="34" charset="0"/>
                <a:ea typeface="Times New Roman"/>
                <a:cs typeface="Calibri" panose="020F0502020204030204" pitchFamily="34" charset="0"/>
                <a:sym typeface="Times New Roman"/>
              </a:rPr>
              <a:t>3</a:t>
            </a:r>
            <a:r>
              <a:rPr lang="ro-RO" sz="1600" dirty="0">
                <a:latin typeface="Calibri" panose="020F0502020204030204" pitchFamily="34" charset="0"/>
                <a:ea typeface="Times New Roman"/>
                <a:cs typeface="Calibri" panose="020F0502020204030204" pitchFamily="34" charset="0"/>
                <a:sym typeface="Times New Roman"/>
              </a:rPr>
              <a:t>/5</a:t>
            </a:r>
            <a:endParaRPr sz="1600" dirty="0">
              <a:latin typeface="Calibri" panose="020F0502020204030204" pitchFamily="34" charset="0"/>
              <a:ea typeface="Times New Roman"/>
              <a:cs typeface="Calibri" panose="020F0502020204030204" pitchFamily="34" charset="0"/>
              <a:sym typeface="Times New Roman"/>
            </a:endParaRPr>
          </a:p>
        </p:txBody>
      </p:sp>
      <p:sp>
        <p:nvSpPr>
          <p:cNvPr id="15" name="Google Shape;382;p7">
            <a:extLst>
              <a:ext uri="{FF2B5EF4-FFF2-40B4-BE49-F238E27FC236}">
                <a16:creationId xmlns:a16="http://schemas.microsoft.com/office/drawing/2014/main" id="{304AB312-8C61-4D16-8F50-3645A8835568}"/>
              </a:ext>
            </a:extLst>
          </p:cNvPr>
          <p:cNvSpPr/>
          <p:nvPr/>
        </p:nvSpPr>
        <p:spPr>
          <a:xfrm>
            <a:off x="4638579" y="3178606"/>
            <a:ext cx="2976904"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600" dirty="0">
                <a:latin typeface="Calibri" panose="020F0502020204030204" pitchFamily="34" charset="0"/>
                <a:ea typeface="Times New Roman"/>
                <a:cs typeface="Calibri" panose="020F0502020204030204" pitchFamily="34" charset="0"/>
                <a:sym typeface="Times New Roman"/>
              </a:rPr>
              <a:t>Scor: 0 - 5</a:t>
            </a:r>
          </a:p>
          <a:p>
            <a:pPr marL="0" marR="0" lvl="0" indent="0" algn="l" rtl="0">
              <a:spcBef>
                <a:spcPts val="0"/>
              </a:spcBef>
              <a:spcAft>
                <a:spcPts val="0"/>
              </a:spcAft>
              <a:buNone/>
            </a:pPr>
            <a:r>
              <a:rPr lang="ro-RO" sz="1600" dirty="0">
                <a:latin typeface="Calibri" panose="020F0502020204030204" pitchFamily="34" charset="0"/>
                <a:ea typeface="Times New Roman"/>
                <a:cs typeface="Calibri" panose="020F0502020204030204" pitchFamily="34" charset="0"/>
                <a:sym typeface="Times New Roman"/>
              </a:rPr>
              <a:t>Prag: </a:t>
            </a:r>
            <a:r>
              <a:rPr lang="ro-RO" sz="1600" b="1" dirty="0">
                <a:latin typeface="Calibri" panose="020F0502020204030204" pitchFamily="34" charset="0"/>
                <a:ea typeface="Times New Roman"/>
                <a:cs typeface="Calibri" panose="020F0502020204030204" pitchFamily="34" charset="0"/>
                <a:sym typeface="Times New Roman"/>
              </a:rPr>
              <a:t>3</a:t>
            </a:r>
            <a:r>
              <a:rPr lang="ro-RO" sz="1600" dirty="0">
                <a:latin typeface="Calibri" panose="020F0502020204030204" pitchFamily="34" charset="0"/>
                <a:ea typeface="Times New Roman"/>
                <a:cs typeface="Calibri" panose="020F0502020204030204" pitchFamily="34" charset="0"/>
                <a:sym typeface="Times New Roman"/>
              </a:rPr>
              <a:t>/5</a:t>
            </a:r>
          </a:p>
          <a:p>
            <a:pPr marL="0" marR="0" lvl="0" indent="0" algn="l" rtl="0">
              <a:spcBef>
                <a:spcPts val="0"/>
              </a:spcBef>
              <a:spcAft>
                <a:spcPts val="0"/>
              </a:spcAft>
              <a:buNone/>
            </a:pPr>
            <a:r>
              <a:rPr lang="ro-RO" sz="1600" dirty="0">
                <a:latin typeface="Calibri" panose="020F0502020204030204" pitchFamily="34" charset="0"/>
                <a:ea typeface="Times New Roman"/>
                <a:cs typeface="Calibri" panose="020F0502020204030204" pitchFamily="34" charset="0"/>
                <a:sym typeface="Times New Roman"/>
              </a:rPr>
              <a:t>Factor: x 1.5 pentru IA</a:t>
            </a:r>
          </a:p>
          <a:p>
            <a:pPr marL="0" marR="0" lvl="0" indent="0" algn="l" rtl="0">
              <a:spcBef>
                <a:spcPts val="0"/>
              </a:spcBef>
              <a:spcAft>
                <a:spcPts val="0"/>
              </a:spcAft>
              <a:buNone/>
            </a:pPr>
            <a:r>
              <a:rPr lang="ro-RO" sz="1600" dirty="0">
                <a:latin typeface="Calibri" panose="020F0502020204030204" pitchFamily="34" charset="0"/>
                <a:ea typeface="Times New Roman"/>
                <a:cs typeface="Calibri" panose="020F0502020204030204" pitchFamily="34" charset="0"/>
                <a:sym typeface="Times New Roman"/>
              </a:rPr>
              <a:t>Credibil</a:t>
            </a:r>
          </a:p>
          <a:p>
            <a:pPr marL="0" marR="0" lvl="0" indent="0" algn="l" rtl="0">
              <a:spcBef>
                <a:spcPts val="0"/>
              </a:spcBef>
              <a:spcAft>
                <a:spcPts val="0"/>
              </a:spcAft>
              <a:buNone/>
            </a:pPr>
            <a:r>
              <a:rPr lang="ro-RO" sz="1600" dirty="0">
                <a:latin typeface="Calibri" panose="020F0502020204030204" pitchFamily="34" charset="0"/>
                <a:ea typeface="Times New Roman"/>
                <a:cs typeface="Calibri" panose="020F0502020204030204" pitchFamily="34" charset="0"/>
                <a:sym typeface="Times New Roman"/>
              </a:rPr>
              <a:t>Plan de diseminare / exploatare</a:t>
            </a:r>
            <a:endParaRPr sz="1600" dirty="0">
              <a:latin typeface="Calibri" panose="020F0502020204030204" pitchFamily="34" charset="0"/>
              <a:ea typeface="Times New Roman"/>
              <a:cs typeface="Calibri" panose="020F0502020204030204" pitchFamily="34" charset="0"/>
              <a:sym typeface="Times New Roman"/>
            </a:endParaRPr>
          </a:p>
        </p:txBody>
      </p:sp>
      <p:sp>
        <p:nvSpPr>
          <p:cNvPr id="16" name="Google Shape;382;p7">
            <a:extLst>
              <a:ext uri="{FF2B5EF4-FFF2-40B4-BE49-F238E27FC236}">
                <a16:creationId xmlns:a16="http://schemas.microsoft.com/office/drawing/2014/main" id="{B8DE077D-BAD6-45CF-BC18-74799B01C609}"/>
              </a:ext>
            </a:extLst>
          </p:cNvPr>
          <p:cNvSpPr/>
          <p:nvPr/>
        </p:nvSpPr>
        <p:spPr>
          <a:xfrm>
            <a:off x="8330022" y="3160281"/>
            <a:ext cx="276867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600" dirty="0">
                <a:latin typeface="Calibri" panose="020F0502020204030204" pitchFamily="34" charset="0"/>
                <a:ea typeface="Times New Roman"/>
                <a:cs typeface="Calibri" panose="020F0502020204030204" pitchFamily="34" charset="0"/>
                <a:sym typeface="Times New Roman"/>
              </a:rPr>
              <a:t>Scor: 0 - 5</a:t>
            </a:r>
          </a:p>
          <a:p>
            <a:pPr marL="0" marR="0" lvl="0" indent="0" algn="l" rtl="0">
              <a:spcBef>
                <a:spcPts val="0"/>
              </a:spcBef>
              <a:spcAft>
                <a:spcPts val="0"/>
              </a:spcAft>
              <a:buNone/>
            </a:pPr>
            <a:r>
              <a:rPr lang="ro-RO" sz="1600" dirty="0">
                <a:latin typeface="Calibri" panose="020F0502020204030204" pitchFamily="34" charset="0"/>
                <a:ea typeface="Times New Roman"/>
                <a:cs typeface="Calibri" panose="020F0502020204030204" pitchFamily="34" charset="0"/>
                <a:sym typeface="Times New Roman"/>
              </a:rPr>
              <a:t>Prag: </a:t>
            </a:r>
            <a:r>
              <a:rPr lang="ro-RO" sz="1600" b="1" dirty="0">
                <a:latin typeface="Calibri" panose="020F0502020204030204" pitchFamily="34" charset="0"/>
                <a:ea typeface="Times New Roman"/>
                <a:cs typeface="Calibri" panose="020F0502020204030204" pitchFamily="34" charset="0"/>
                <a:sym typeface="Times New Roman"/>
              </a:rPr>
              <a:t>3</a:t>
            </a:r>
            <a:r>
              <a:rPr lang="ro-RO" sz="1600" dirty="0">
                <a:latin typeface="Calibri" panose="020F0502020204030204" pitchFamily="34" charset="0"/>
                <a:ea typeface="Times New Roman"/>
                <a:cs typeface="Calibri" panose="020F0502020204030204" pitchFamily="34" charset="0"/>
                <a:sym typeface="Times New Roman"/>
              </a:rPr>
              <a:t>/5</a:t>
            </a:r>
          </a:p>
          <a:p>
            <a:pPr marL="0" marR="0" lvl="0" indent="0" algn="l" rtl="0">
              <a:spcBef>
                <a:spcPts val="0"/>
              </a:spcBef>
              <a:spcAft>
                <a:spcPts val="0"/>
              </a:spcAft>
              <a:buNone/>
            </a:pPr>
            <a:r>
              <a:rPr lang="ro-RO" sz="1600" dirty="0">
                <a:latin typeface="Calibri" panose="020F0502020204030204" pitchFamily="34" charset="0"/>
                <a:ea typeface="Times New Roman"/>
                <a:cs typeface="Calibri" panose="020F0502020204030204" pitchFamily="34" charset="0"/>
                <a:sym typeface="Times New Roman"/>
              </a:rPr>
              <a:t>Durata</a:t>
            </a:r>
          </a:p>
          <a:p>
            <a:pPr marL="0" marR="0" lvl="0" indent="0" algn="l" rtl="0">
              <a:spcBef>
                <a:spcPts val="0"/>
              </a:spcBef>
              <a:spcAft>
                <a:spcPts val="0"/>
              </a:spcAft>
              <a:buNone/>
            </a:pPr>
            <a:r>
              <a:rPr lang="ro-RO" sz="1600" dirty="0">
                <a:latin typeface="Calibri" panose="020F0502020204030204" pitchFamily="34" charset="0"/>
                <a:ea typeface="Times New Roman"/>
                <a:cs typeface="Calibri" panose="020F0502020204030204" pitchFamily="34" charset="0"/>
                <a:sym typeface="Times New Roman"/>
              </a:rPr>
              <a:t>Buget justificat</a:t>
            </a:r>
          </a:p>
          <a:p>
            <a:pPr marL="0" marR="0" lvl="0" indent="0" algn="l" rtl="0">
              <a:spcBef>
                <a:spcPts val="0"/>
              </a:spcBef>
              <a:spcAft>
                <a:spcPts val="0"/>
              </a:spcAft>
              <a:buNone/>
            </a:pPr>
            <a:r>
              <a:rPr lang="ro-RO" sz="1600" dirty="0">
                <a:latin typeface="Calibri" panose="020F0502020204030204" pitchFamily="34" charset="0"/>
                <a:ea typeface="Times New Roman"/>
                <a:cs typeface="Calibri" panose="020F0502020204030204" pitchFamily="34" charset="0"/>
                <a:sym typeface="Times New Roman"/>
              </a:rPr>
              <a:t>Gestionarea ris</a:t>
            </a:r>
            <a:r>
              <a:rPr lang="en-US" sz="1600" dirty="0">
                <a:latin typeface="Calibri" panose="020F0502020204030204" pitchFamily="34" charset="0"/>
                <a:ea typeface="Times New Roman"/>
                <a:cs typeface="Calibri" panose="020F0502020204030204" pitchFamily="34" charset="0"/>
                <a:sym typeface="Times New Roman"/>
              </a:rPr>
              <a:t>c</a:t>
            </a:r>
            <a:r>
              <a:rPr lang="ro-RO" sz="1600" dirty="0">
                <a:latin typeface="Calibri" panose="020F0502020204030204" pitchFamily="34" charset="0"/>
                <a:ea typeface="Times New Roman"/>
                <a:cs typeface="Calibri" panose="020F0502020204030204" pitchFamily="34" charset="0"/>
                <a:sym typeface="Times New Roman"/>
              </a:rPr>
              <a:t>urilor</a:t>
            </a:r>
          </a:p>
          <a:p>
            <a:pPr marL="0" marR="0" lvl="0" indent="0" algn="l" rtl="0">
              <a:spcBef>
                <a:spcPts val="0"/>
              </a:spcBef>
              <a:spcAft>
                <a:spcPts val="0"/>
              </a:spcAft>
              <a:buNone/>
            </a:pPr>
            <a:r>
              <a:rPr lang="ro-RO" sz="1600" dirty="0">
                <a:latin typeface="Calibri" panose="020F0502020204030204" pitchFamily="34" charset="0"/>
                <a:ea typeface="Times New Roman"/>
                <a:cs typeface="Calibri" panose="020F0502020204030204" pitchFamily="34" charset="0"/>
                <a:sym typeface="Times New Roman"/>
              </a:rPr>
              <a:t>Consorțiu</a:t>
            </a:r>
            <a:endParaRPr sz="1600" dirty="0">
              <a:latin typeface="Calibri" panose="020F0502020204030204" pitchFamily="34" charset="0"/>
              <a:ea typeface="Times New Roman"/>
              <a:cs typeface="Calibri" panose="020F0502020204030204" pitchFamily="34" charset="0"/>
              <a:sym typeface="Times New Roman"/>
            </a:endParaRPr>
          </a:p>
        </p:txBody>
      </p:sp>
      <p:sp>
        <p:nvSpPr>
          <p:cNvPr id="17" name="Google Shape;382;p7">
            <a:extLst>
              <a:ext uri="{FF2B5EF4-FFF2-40B4-BE49-F238E27FC236}">
                <a16:creationId xmlns:a16="http://schemas.microsoft.com/office/drawing/2014/main" id="{8050EFA4-4B56-44F3-BD7F-3B6EEF6D757B}"/>
              </a:ext>
            </a:extLst>
          </p:cNvPr>
          <p:cNvSpPr/>
          <p:nvPr/>
        </p:nvSpPr>
        <p:spPr>
          <a:xfrm>
            <a:off x="1953704" y="5056999"/>
            <a:ext cx="7213686" cy="338514"/>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t" anchorCtr="0">
            <a:spAutoFit/>
          </a:bodyPr>
          <a:lstStyle/>
          <a:p>
            <a:pPr marL="0" marR="0" lvl="0" indent="0" algn="ctr" rtl="0">
              <a:spcBef>
                <a:spcPts val="0"/>
              </a:spcBef>
              <a:spcAft>
                <a:spcPts val="0"/>
              </a:spcAft>
              <a:buNone/>
            </a:pPr>
            <a:r>
              <a:rPr lang="ro-RO" sz="1600" dirty="0">
                <a:solidFill>
                  <a:srgbClr val="202124"/>
                </a:solidFill>
                <a:latin typeface="Calibri" panose="020F0502020204030204" pitchFamily="34" charset="0"/>
                <a:ea typeface="Times New Roman"/>
                <a:cs typeface="Calibri" panose="020F0502020204030204" pitchFamily="34" charset="0"/>
                <a:sym typeface="Times New Roman"/>
              </a:rPr>
              <a:t>TOTAL: </a:t>
            </a:r>
            <a:r>
              <a:rPr lang="ro-RO" sz="1600" b="1" dirty="0">
                <a:solidFill>
                  <a:srgbClr val="202124"/>
                </a:solidFill>
                <a:latin typeface="Calibri" panose="020F0502020204030204" pitchFamily="34" charset="0"/>
                <a:ea typeface="Times New Roman"/>
                <a:cs typeface="Calibri" panose="020F0502020204030204" pitchFamily="34" charset="0"/>
                <a:sym typeface="Times New Roman"/>
              </a:rPr>
              <a:t>10</a:t>
            </a:r>
            <a:r>
              <a:rPr lang="ro-RO" sz="1600" dirty="0">
                <a:solidFill>
                  <a:srgbClr val="202124"/>
                </a:solidFill>
                <a:latin typeface="Calibri" panose="020F0502020204030204" pitchFamily="34" charset="0"/>
                <a:ea typeface="Times New Roman"/>
                <a:cs typeface="Calibri" panose="020F0502020204030204" pitchFamily="34" charset="0"/>
                <a:sym typeface="Times New Roman"/>
              </a:rPr>
              <a:t>/15</a:t>
            </a:r>
            <a:endParaRPr sz="1600" dirty="0">
              <a:solidFill>
                <a:schemeClr val="dk1"/>
              </a:solidFill>
              <a:latin typeface="Calibri" panose="020F0502020204030204" pitchFamily="34" charset="0"/>
              <a:ea typeface="Times New Roman"/>
              <a:cs typeface="Calibri" panose="020F0502020204030204" pitchFamily="34" charset="0"/>
              <a:sym typeface="Times New Roman"/>
            </a:endParaRPr>
          </a:p>
        </p:txBody>
      </p:sp>
      <p:sp>
        <p:nvSpPr>
          <p:cNvPr id="18" name="Google Shape;382;p7">
            <a:extLst>
              <a:ext uri="{FF2B5EF4-FFF2-40B4-BE49-F238E27FC236}">
                <a16:creationId xmlns:a16="http://schemas.microsoft.com/office/drawing/2014/main" id="{08538EE9-454F-422D-AB10-5E33D88FE81E}"/>
              </a:ext>
            </a:extLst>
          </p:cNvPr>
          <p:cNvSpPr/>
          <p:nvPr/>
        </p:nvSpPr>
        <p:spPr>
          <a:xfrm>
            <a:off x="2212108" y="5358734"/>
            <a:ext cx="727174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600" dirty="0">
                <a:solidFill>
                  <a:srgbClr val="202124"/>
                </a:solidFill>
                <a:latin typeface="Calibri" panose="020F0502020204030204" pitchFamily="34" charset="0"/>
                <a:ea typeface="Times New Roman"/>
                <a:cs typeface="Calibri" panose="020F0502020204030204" pitchFamily="34" charset="0"/>
                <a:sym typeface="Times New Roman"/>
              </a:rPr>
              <a:t>În caz de </a:t>
            </a:r>
            <a:r>
              <a:rPr lang="ro-RO" sz="1600" b="1" dirty="0">
                <a:solidFill>
                  <a:srgbClr val="202124"/>
                </a:solidFill>
                <a:latin typeface="Calibri" panose="020F0502020204030204" pitchFamily="34" charset="0"/>
                <a:ea typeface="Times New Roman"/>
                <a:cs typeface="Calibri" panose="020F0502020204030204" pitchFamily="34" charset="0"/>
                <a:sym typeface="Times New Roman"/>
              </a:rPr>
              <a:t>egalitate</a:t>
            </a:r>
            <a:r>
              <a:rPr lang="ro-RO" sz="1600" dirty="0">
                <a:solidFill>
                  <a:srgbClr val="202124"/>
                </a:solidFill>
                <a:latin typeface="Calibri" panose="020F0502020204030204" pitchFamily="34" charset="0"/>
                <a:ea typeface="Times New Roman"/>
                <a:cs typeface="Calibri" panose="020F0502020204030204" pitchFamily="34" charset="0"/>
                <a:sym typeface="Times New Roman"/>
              </a:rPr>
              <a:t>, panelul de experți evaluatori va ordona propunerile astfel:</a:t>
            </a:r>
          </a:p>
        </p:txBody>
      </p:sp>
      <p:graphicFrame>
        <p:nvGraphicFramePr>
          <p:cNvPr id="19" name="Table 2">
            <a:extLst>
              <a:ext uri="{FF2B5EF4-FFF2-40B4-BE49-F238E27FC236}">
                <a16:creationId xmlns:a16="http://schemas.microsoft.com/office/drawing/2014/main" id="{480363A0-F77A-4EDE-9916-C0C9018EA6D1}"/>
              </a:ext>
            </a:extLst>
          </p:cNvPr>
          <p:cNvGraphicFramePr>
            <a:graphicFrameLocks noGrp="1"/>
          </p:cNvGraphicFramePr>
          <p:nvPr>
            <p:extLst>
              <p:ext uri="{D42A27DB-BD31-4B8C-83A1-F6EECF244321}">
                <p14:modId xmlns:p14="http://schemas.microsoft.com/office/powerpoint/2010/main" val="3164798372"/>
              </p:ext>
            </p:extLst>
          </p:nvPr>
        </p:nvGraphicFramePr>
        <p:xfrm>
          <a:off x="1953704" y="5697248"/>
          <a:ext cx="7197457" cy="949960"/>
        </p:xfrm>
        <a:graphic>
          <a:graphicData uri="http://schemas.openxmlformats.org/drawingml/2006/table">
            <a:tbl>
              <a:tblPr firstRow="1" bandRow="1">
                <a:tableStyleId>{1E171933-4619-4E11-9A3F-F7608DF75F80}</a:tableStyleId>
              </a:tblPr>
              <a:tblGrid>
                <a:gridCol w="2864324">
                  <a:extLst>
                    <a:ext uri="{9D8B030D-6E8A-4147-A177-3AD203B41FA5}">
                      <a16:colId xmlns:a16="http://schemas.microsoft.com/office/drawing/2014/main" val="2659371887"/>
                    </a:ext>
                  </a:extLst>
                </a:gridCol>
                <a:gridCol w="4333133">
                  <a:extLst>
                    <a:ext uri="{9D8B030D-6E8A-4147-A177-3AD203B41FA5}">
                      <a16:colId xmlns:a16="http://schemas.microsoft.com/office/drawing/2014/main" val="498748073"/>
                    </a:ext>
                  </a:extLst>
                </a:gridCol>
              </a:tblGrid>
              <a:tr h="370840">
                <a:tc>
                  <a:txBody>
                    <a:bodyPr/>
                    <a:lstStyle/>
                    <a:p>
                      <a:pPr algn="ctr"/>
                      <a:r>
                        <a:rPr lang="ro-RO" sz="1800" dirty="0"/>
                        <a:t>RIA / CSA</a:t>
                      </a:r>
                      <a:endParaRPr lang="en-US" sz="1800" dirty="0">
                        <a:solidFill>
                          <a:schemeClr val="bg1">
                            <a:lumMod val="25000"/>
                          </a:schemeClr>
                        </a:solidFill>
                      </a:endParaRPr>
                    </a:p>
                  </a:txBody>
                  <a:tcPr/>
                </a:tc>
                <a:tc>
                  <a:txBody>
                    <a:bodyPr/>
                    <a:lstStyle/>
                    <a:p>
                      <a:pPr algn="ctr"/>
                      <a:r>
                        <a:rPr lang="ro-RO" sz="1800" dirty="0"/>
                        <a:t>IA</a:t>
                      </a:r>
                      <a:endParaRPr lang="en-US" sz="1800" dirty="0">
                        <a:solidFill>
                          <a:schemeClr val="bg1">
                            <a:lumMod val="25000"/>
                          </a:schemeClr>
                        </a:solidFill>
                      </a:endParaRPr>
                    </a:p>
                  </a:txBody>
                  <a:tcPr/>
                </a:tc>
                <a:extLst>
                  <a:ext uri="{0D108BD9-81ED-4DB2-BD59-A6C34878D82A}">
                    <a16:rowId xmlns:a16="http://schemas.microsoft.com/office/drawing/2014/main" val="297178719"/>
                  </a:ext>
                </a:extLst>
              </a:tr>
              <a:tr h="370840">
                <a:tc>
                  <a:txBody>
                    <a:bodyPr/>
                    <a:lstStyle/>
                    <a:p>
                      <a:pPr marL="342900" indent="-342900" algn="ctr">
                        <a:buAutoNum type="arabicPeriod"/>
                      </a:pPr>
                      <a:r>
                        <a:rPr lang="ro-RO" sz="1600" dirty="0">
                          <a:latin typeface="Calibri" pitchFamily="34" charset="0"/>
                          <a:cs typeface="Calibri" pitchFamily="34" charset="0"/>
                        </a:rPr>
                        <a:t>Scor la Excelență</a:t>
                      </a:r>
                    </a:p>
                    <a:p>
                      <a:pPr marL="342900" indent="-342900" algn="ctr">
                        <a:buAutoNum type="arabicPeriod"/>
                      </a:pPr>
                      <a:r>
                        <a:rPr lang="ro-RO" sz="1600" dirty="0">
                          <a:latin typeface="Calibri" pitchFamily="34" charset="0"/>
                          <a:cs typeface="Calibri" pitchFamily="34" charset="0"/>
                        </a:rPr>
                        <a:t>Scor la Impact</a:t>
                      </a:r>
                      <a:endParaRPr lang="en-US" sz="1600" dirty="0">
                        <a:solidFill>
                          <a:schemeClr val="bg1">
                            <a:lumMod val="25000"/>
                          </a:schemeClr>
                        </a:solidFill>
                        <a:latin typeface="Calibri" pitchFamily="34" charset="0"/>
                        <a:cs typeface="Calibri" pitchFamily="34" charset="0"/>
                      </a:endParaRPr>
                    </a:p>
                  </a:txBody>
                  <a:tcPr/>
                </a:tc>
                <a:tc>
                  <a:txBody>
                    <a:bodyPr/>
                    <a:lstStyle/>
                    <a:p>
                      <a:pPr marL="342900" indent="-342900" algn="ctr">
                        <a:buAutoNum type="arabicPeriod"/>
                      </a:pPr>
                      <a:r>
                        <a:rPr lang="ro-RO" sz="1600" dirty="0">
                          <a:latin typeface="Calibri" pitchFamily="34" charset="0"/>
                          <a:cs typeface="Calibri" pitchFamily="34" charset="0"/>
                        </a:rPr>
                        <a:t>Scor la Impact</a:t>
                      </a:r>
                    </a:p>
                    <a:p>
                      <a:pPr marL="342900" indent="-342900" algn="ctr">
                        <a:buAutoNum type="arabicPeriod"/>
                      </a:pPr>
                      <a:r>
                        <a:rPr lang="ro-RO" sz="1600" dirty="0">
                          <a:latin typeface="Calibri" pitchFamily="34" charset="0"/>
                          <a:cs typeface="Calibri" pitchFamily="34" charset="0"/>
                        </a:rPr>
                        <a:t>Scor la Excelență</a:t>
                      </a:r>
                      <a:endParaRPr lang="en-US" sz="1600" dirty="0">
                        <a:solidFill>
                          <a:schemeClr val="bg1">
                            <a:lumMod val="25000"/>
                          </a:schemeClr>
                        </a:solidFill>
                        <a:latin typeface="Calibri" pitchFamily="34" charset="0"/>
                        <a:cs typeface="Calibri" pitchFamily="34" charset="0"/>
                      </a:endParaRPr>
                    </a:p>
                  </a:txBody>
                  <a:tcPr/>
                </a:tc>
                <a:extLst>
                  <a:ext uri="{0D108BD9-81ED-4DB2-BD59-A6C34878D82A}">
                    <a16:rowId xmlns:a16="http://schemas.microsoft.com/office/drawing/2014/main" val="3518715994"/>
                  </a:ext>
                </a:extLst>
              </a:tr>
            </a:tbl>
          </a:graphicData>
        </a:graphic>
      </p:graphicFrame>
    </p:spTree>
    <p:extLst>
      <p:ext uri="{BB962C8B-B14F-4D97-AF65-F5344CB8AC3E}">
        <p14:creationId xmlns:p14="http://schemas.microsoft.com/office/powerpoint/2010/main" val="2429422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72" y="990600"/>
            <a:ext cx="10661161" cy="5756395"/>
          </a:xfrm>
          <a:prstGeom prst="rect">
            <a:avLst/>
          </a:prstGeom>
        </p:spPr>
      </p:pic>
      <p:sp>
        <p:nvSpPr>
          <p:cNvPr id="2" name="Rectangle 1"/>
          <p:cNvSpPr/>
          <p:nvPr/>
        </p:nvSpPr>
        <p:spPr>
          <a:xfrm>
            <a:off x="3102605" y="1066800"/>
            <a:ext cx="4113114" cy="480131"/>
          </a:xfrm>
          <a:prstGeom prst="rect">
            <a:avLst/>
          </a:prstGeom>
        </p:spPr>
        <p:txBody>
          <a:bodyPr wrap="none">
            <a:spAutoFit/>
          </a:bodyPr>
          <a:lstStyle/>
          <a:p>
            <a:pPr lvl="0">
              <a:lnSpc>
                <a:spcPct val="90000"/>
              </a:lnSpc>
            </a:pPr>
            <a:r>
              <a:rPr lang="vi-VN" sz="2800" b="1" dirty="0">
                <a:solidFill>
                  <a:schemeClr val="tx2">
                    <a:lumMod val="50000"/>
                  </a:schemeClr>
                </a:solidFill>
                <a:latin typeface="Calibri"/>
                <a:ea typeface="Calibri"/>
                <a:cs typeface="Calibri"/>
                <a:sym typeface="Calibri"/>
              </a:rPr>
              <a:t>Cooperarea internațională</a:t>
            </a:r>
          </a:p>
        </p:txBody>
      </p:sp>
      <p:sp>
        <p:nvSpPr>
          <p:cNvPr id="3" name="TextBox 2"/>
          <p:cNvSpPr txBox="1"/>
          <p:nvPr/>
        </p:nvSpPr>
        <p:spPr>
          <a:xfrm>
            <a:off x="219075" y="1797987"/>
            <a:ext cx="4138697" cy="400110"/>
          </a:xfrm>
          <a:prstGeom prst="rect">
            <a:avLst/>
          </a:prstGeom>
          <a:noFill/>
        </p:spPr>
        <p:txBody>
          <a:bodyPr wrap="none" rtlCol="0">
            <a:spAutoFit/>
          </a:bodyPr>
          <a:lstStyle/>
          <a:p>
            <a:r>
              <a:rPr lang="ro-RO" sz="2000" b="1" dirty="0">
                <a:solidFill>
                  <a:schemeClr val="accent1">
                    <a:lumMod val="75000"/>
                  </a:schemeClr>
                </a:solidFill>
                <a:latin typeface="Calibri" pitchFamily="34" charset="0"/>
                <a:cs typeface="Calibri" pitchFamily="34" charset="0"/>
              </a:rPr>
              <a:t>Eligibile automat pentru finanțare UE</a:t>
            </a:r>
          </a:p>
        </p:txBody>
      </p:sp>
      <p:sp>
        <p:nvSpPr>
          <p:cNvPr id="4" name="TextBox 3"/>
          <p:cNvSpPr txBox="1"/>
          <p:nvPr/>
        </p:nvSpPr>
        <p:spPr>
          <a:xfrm>
            <a:off x="219075" y="2198097"/>
            <a:ext cx="4533900" cy="646331"/>
          </a:xfrm>
          <a:prstGeom prst="rect">
            <a:avLst/>
          </a:prstGeom>
          <a:noFill/>
        </p:spPr>
        <p:txBody>
          <a:bodyPr wrap="square" rtlCol="0">
            <a:spAutoFit/>
          </a:bodyPr>
          <a:lstStyle/>
          <a:p>
            <a:r>
              <a:rPr lang="ro-RO" dirty="0">
                <a:latin typeface="Calibri" pitchFamily="34" charset="0"/>
                <a:cs typeface="Calibri" pitchFamily="34" charset="0"/>
              </a:rPr>
              <a:t>Statele membre UE + 16 țări asociate în H2020*</a:t>
            </a:r>
          </a:p>
        </p:txBody>
      </p:sp>
      <p:sp>
        <p:nvSpPr>
          <p:cNvPr id="5" name="TextBox 4"/>
          <p:cNvSpPr txBox="1"/>
          <p:nvPr/>
        </p:nvSpPr>
        <p:spPr>
          <a:xfrm>
            <a:off x="219074" y="2802135"/>
            <a:ext cx="4490359" cy="923330"/>
          </a:xfrm>
          <a:prstGeom prst="rect">
            <a:avLst/>
          </a:prstGeom>
          <a:noFill/>
        </p:spPr>
        <p:txBody>
          <a:bodyPr wrap="square" rtlCol="0">
            <a:spAutoFit/>
          </a:bodyPr>
          <a:lstStyle/>
          <a:p>
            <a:pPr algn="just"/>
            <a:r>
              <a:rPr lang="ro-RO" dirty="0">
                <a:latin typeface="Calibri" pitchFamily="34" charset="0"/>
                <a:cs typeface="Calibri" pitchFamily="34" charset="0"/>
              </a:rPr>
              <a:t>Țări în curs de dezvoltare - Participanții din +120 de țări sunt eligibili automat pentru finanțare (lista în anexa A generală WP)</a:t>
            </a:r>
          </a:p>
        </p:txBody>
      </p:sp>
      <p:sp>
        <p:nvSpPr>
          <p:cNvPr id="6" name="Rectangle 5"/>
          <p:cNvSpPr/>
          <p:nvPr/>
        </p:nvSpPr>
        <p:spPr>
          <a:xfrm>
            <a:off x="5410200" y="1819859"/>
            <a:ext cx="4441665" cy="400110"/>
          </a:xfrm>
          <a:prstGeom prst="rect">
            <a:avLst/>
          </a:prstGeom>
        </p:spPr>
        <p:txBody>
          <a:bodyPr wrap="none">
            <a:spAutoFit/>
          </a:bodyPr>
          <a:lstStyle/>
          <a:p>
            <a:r>
              <a:rPr lang="ro-RO" sz="2000" b="1" dirty="0">
                <a:solidFill>
                  <a:schemeClr val="accent1">
                    <a:lumMod val="75000"/>
                  </a:schemeClr>
                </a:solidFill>
                <a:latin typeface="Calibri" pitchFamily="34" charset="0"/>
                <a:cs typeface="Calibri" pitchFamily="34" charset="0"/>
              </a:rPr>
              <a:t>Neeligibile automat pentru finanțare UE</a:t>
            </a:r>
          </a:p>
        </p:txBody>
      </p:sp>
      <p:sp>
        <p:nvSpPr>
          <p:cNvPr id="7" name="Rectangle 6"/>
          <p:cNvSpPr/>
          <p:nvPr/>
        </p:nvSpPr>
        <p:spPr>
          <a:xfrm>
            <a:off x="5410200" y="2417900"/>
            <a:ext cx="4839230" cy="923330"/>
          </a:xfrm>
          <a:prstGeom prst="rect">
            <a:avLst/>
          </a:prstGeom>
        </p:spPr>
        <p:txBody>
          <a:bodyPr wrap="square">
            <a:spAutoFit/>
          </a:bodyPr>
          <a:lstStyle/>
          <a:p>
            <a:pPr algn="just"/>
            <a:r>
              <a:rPr lang="vi-VN" dirty="0">
                <a:latin typeface="Calibri" pitchFamily="34" charset="0"/>
                <a:cs typeface="Calibri" pitchFamily="34" charset="0"/>
              </a:rPr>
              <a:t>Organizații internaționale </a:t>
            </a:r>
            <a:r>
              <a:rPr lang="ro-RO" dirty="0">
                <a:latin typeface="Calibri" pitchFamily="34" charset="0"/>
                <a:cs typeface="Calibri" pitchFamily="34" charset="0"/>
              </a:rPr>
              <a:t>și </a:t>
            </a:r>
            <a:r>
              <a:rPr lang="vi-VN" dirty="0">
                <a:latin typeface="Calibri" pitchFamily="34" charset="0"/>
                <a:cs typeface="Calibri" pitchFamily="34" charset="0"/>
              </a:rPr>
              <a:t>unele țări </a:t>
            </a:r>
            <a:r>
              <a:rPr lang="ro-RO" dirty="0">
                <a:latin typeface="Calibri" pitchFamily="34" charset="0"/>
                <a:cs typeface="Calibri" pitchFamily="34" charset="0"/>
              </a:rPr>
              <a:t>din lumea a 3a </a:t>
            </a:r>
            <a:r>
              <a:rPr lang="vi-VN" dirty="0">
                <a:latin typeface="Calibri" pitchFamily="34" charset="0"/>
                <a:cs typeface="Calibri" pitchFamily="34" charset="0"/>
              </a:rPr>
              <a:t>(țări industrializate</a:t>
            </a:r>
            <a:r>
              <a:rPr lang="ro-RO" dirty="0">
                <a:latin typeface="Calibri" pitchFamily="34" charset="0"/>
                <a:cs typeface="Calibri" pitchFamily="34" charset="0"/>
              </a:rPr>
              <a:t> și în curs de dezvoltare  economică)</a:t>
            </a:r>
          </a:p>
        </p:txBody>
      </p:sp>
      <p:sp>
        <p:nvSpPr>
          <p:cNvPr id="8" name="TextBox 7"/>
          <p:cNvSpPr txBox="1"/>
          <p:nvPr/>
        </p:nvSpPr>
        <p:spPr>
          <a:xfrm>
            <a:off x="5410200" y="3363694"/>
            <a:ext cx="5021748" cy="1200329"/>
          </a:xfrm>
          <a:prstGeom prst="rect">
            <a:avLst/>
          </a:prstGeom>
          <a:noFill/>
        </p:spPr>
        <p:txBody>
          <a:bodyPr wrap="square" rtlCol="0">
            <a:spAutoFit/>
          </a:bodyPr>
          <a:lstStyle/>
          <a:p>
            <a:pPr algn="just"/>
            <a:r>
              <a:rPr lang="ro-RO" dirty="0">
                <a:latin typeface="Calibri" pitchFamily="34" charset="0"/>
                <a:cs typeface="Calibri" pitchFamily="34" charset="0"/>
              </a:rPr>
              <a:t>Cu excepția cazului în care (finanțare excepțională):</a:t>
            </a:r>
          </a:p>
          <a:p>
            <a:pPr marL="285750" indent="-285750" algn="just">
              <a:buFont typeface="Arial" pitchFamily="34" charset="0"/>
              <a:buChar char="•"/>
            </a:pPr>
            <a:r>
              <a:rPr lang="ro-RO" dirty="0">
                <a:latin typeface="Calibri" pitchFamily="34" charset="0"/>
                <a:cs typeface="Calibri" pitchFamily="34" charset="0"/>
              </a:rPr>
              <a:t>există prevederi în WP</a:t>
            </a:r>
          </a:p>
          <a:p>
            <a:pPr marL="285750" indent="-285750" algn="just">
              <a:buFont typeface="Arial" pitchFamily="34" charset="0"/>
              <a:buChar char="•"/>
            </a:pPr>
            <a:r>
              <a:rPr lang="vi-VN" dirty="0">
                <a:latin typeface="Calibri" pitchFamily="34" charset="0"/>
                <a:cs typeface="Calibri" pitchFamily="34" charset="0"/>
              </a:rPr>
              <a:t>participarea lor este considerată esențială</a:t>
            </a:r>
          </a:p>
          <a:p>
            <a:pPr algn="just"/>
            <a:r>
              <a:rPr lang="vi-VN" dirty="0">
                <a:latin typeface="Calibri" pitchFamily="34" charset="0"/>
                <a:cs typeface="Calibri" pitchFamily="34" charset="0"/>
              </a:rPr>
              <a:t>pentru desfășurarea acțiunii</a:t>
            </a:r>
            <a:endParaRPr lang="ro-RO" dirty="0">
              <a:latin typeface="Calibri" pitchFamily="34" charset="0"/>
              <a:cs typeface="Calibri" pitchFamily="34" charset="0"/>
            </a:endParaRPr>
          </a:p>
        </p:txBody>
      </p:sp>
      <p:sp>
        <p:nvSpPr>
          <p:cNvPr id="9" name="TextBox 8"/>
          <p:cNvSpPr txBox="1"/>
          <p:nvPr/>
        </p:nvSpPr>
        <p:spPr>
          <a:xfrm>
            <a:off x="219075" y="3724870"/>
            <a:ext cx="4490359" cy="923330"/>
          </a:xfrm>
          <a:prstGeom prst="rect">
            <a:avLst/>
          </a:prstGeom>
          <a:noFill/>
        </p:spPr>
        <p:txBody>
          <a:bodyPr wrap="square" rtlCol="0">
            <a:spAutoFit/>
          </a:bodyPr>
          <a:lstStyle/>
          <a:p>
            <a:r>
              <a:rPr lang="ro-RO" dirty="0">
                <a:latin typeface="Calibri" pitchFamily="34" charset="0"/>
                <a:cs typeface="Calibri" pitchFamily="34" charset="0"/>
              </a:rPr>
              <a:t>Organizații de interes internațional european – promovează cooperarea științifică și tehnică în UE</a:t>
            </a:r>
          </a:p>
        </p:txBody>
      </p:sp>
      <p:sp>
        <p:nvSpPr>
          <p:cNvPr id="10" name="Rectangle 9"/>
          <p:cNvSpPr/>
          <p:nvPr/>
        </p:nvSpPr>
        <p:spPr>
          <a:xfrm>
            <a:off x="5666817" y="4648200"/>
            <a:ext cx="4274605" cy="800219"/>
          </a:xfrm>
          <a:prstGeom prst="rect">
            <a:avLst/>
          </a:prstGeom>
        </p:spPr>
        <p:txBody>
          <a:bodyPr wrap="square">
            <a:spAutoFit/>
          </a:bodyPr>
          <a:lstStyle/>
          <a:p>
            <a:pPr algn="ctr"/>
            <a:r>
              <a:rPr lang="it-IT" dirty="0">
                <a:latin typeface="Calibri" pitchFamily="34" charset="0"/>
                <a:cs typeface="Calibri" pitchFamily="34" charset="0"/>
              </a:rPr>
              <a:t/>
            </a:r>
            <a:br>
              <a:rPr lang="it-IT" dirty="0">
                <a:latin typeface="Calibri" pitchFamily="34" charset="0"/>
                <a:cs typeface="Calibri" pitchFamily="34" charset="0"/>
              </a:rPr>
            </a:br>
            <a:r>
              <a:rPr lang="it-IT" sz="1400" dirty="0">
                <a:latin typeface="Calibri" pitchFamily="34" charset="0"/>
                <a:cs typeface="Calibri" pitchFamily="34" charset="0"/>
              </a:rPr>
              <a:t>Dacă participarea NU este considerată esențială, participantul nu va primi finanțare UE</a:t>
            </a:r>
            <a:r>
              <a:rPr lang="ro-RO" sz="1400" dirty="0">
                <a:latin typeface="Calibri" pitchFamily="34" charset="0"/>
                <a:cs typeface="Calibri" pitchFamily="34" charset="0"/>
              </a:rPr>
              <a:t>.</a:t>
            </a:r>
          </a:p>
        </p:txBody>
      </p:sp>
      <p:sp>
        <p:nvSpPr>
          <p:cNvPr id="12" name="Rectangle 11"/>
          <p:cNvSpPr/>
          <p:nvPr/>
        </p:nvSpPr>
        <p:spPr>
          <a:xfrm>
            <a:off x="219075" y="4876800"/>
            <a:ext cx="4572000" cy="738664"/>
          </a:xfrm>
          <a:prstGeom prst="rect">
            <a:avLst/>
          </a:prstGeom>
        </p:spPr>
        <p:txBody>
          <a:bodyPr wrap="square">
            <a:spAutoFit/>
          </a:bodyPr>
          <a:lstStyle/>
          <a:p>
            <a:pPr algn="ctr"/>
            <a:r>
              <a:rPr lang="ro-RO" sz="1400" i="1" dirty="0">
                <a:latin typeface="Calibri" pitchFamily="34" charset="0"/>
                <a:cs typeface="Calibri" pitchFamily="34" charset="0"/>
              </a:rPr>
              <a:t>*Albania, Armenia, Bosnia și Herțegovina,Insulele Feroe, Macedonia,Georgia, Islanda, Israel, Norvegia, Muntenegru, Serbia,Turcia,Moldova,Elveția, Tunisia,Ucraina</a:t>
            </a:r>
          </a:p>
        </p:txBody>
      </p:sp>
    </p:spTree>
    <p:extLst>
      <p:ext uri="{BB962C8B-B14F-4D97-AF65-F5344CB8AC3E}">
        <p14:creationId xmlns:p14="http://schemas.microsoft.com/office/powerpoint/2010/main" val="2063798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990600"/>
            <a:ext cx="8142037" cy="646331"/>
          </a:xfrm>
          <a:prstGeom prst="rect">
            <a:avLst/>
          </a:prstGeom>
        </p:spPr>
        <p:txBody>
          <a:bodyPr wrap="none">
            <a:spAutoFit/>
          </a:bodyPr>
          <a:lstStyle/>
          <a:p>
            <a:pPr lvl="0" defTabSz="914400" fontAlgn="base">
              <a:spcBef>
                <a:spcPct val="0"/>
              </a:spcBef>
              <a:spcAft>
                <a:spcPct val="0"/>
              </a:spcAft>
            </a:pPr>
            <a:r>
              <a:rPr lang="ro-RO" sz="3600" b="1" dirty="0">
                <a:solidFill>
                  <a:srgbClr val="FFC000"/>
                </a:solidFill>
                <a:latin typeface="Calibri" pitchFamily="34" charset="0"/>
                <a:cs typeface="Calibri" pitchFamily="34" charset="0"/>
              </a:rPr>
              <a:t>Accesul deschis și managementul datelor </a:t>
            </a:r>
          </a:p>
        </p:txBody>
      </p:sp>
      <p:sp>
        <p:nvSpPr>
          <p:cNvPr id="3" name="Rectangle 2"/>
          <p:cNvSpPr/>
          <p:nvPr/>
        </p:nvSpPr>
        <p:spPr>
          <a:xfrm>
            <a:off x="304799" y="1828800"/>
            <a:ext cx="8839200" cy="369332"/>
          </a:xfrm>
          <a:prstGeom prst="rect">
            <a:avLst/>
          </a:prstGeom>
        </p:spPr>
        <p:txBody>
          <a:bodyPr wrap="square">
            <a:spAutoFit/>
          </a:bodyPr>
          <a:lstStyle/>
          <a:p>
            <a:pPr marL="285750" indent="-285750">
              <a:buFont typeface="Arial" pitchFamily="34" charset="0"/>
              <a:buChar char="•"/>
            </a:pPr>
            <a:r>
              <a:rPr lang="ro-RO" b="1" dirty="0">
                <a:latin typeface="Calibri" pitchFamily="34" charset="0"/>
                <a:cs typeface="Calibri" pitchFamily="34" charset="0"/>
              </a:rPr>
              <a:t>Accesul deschis (Open Access-OA) </a:t>
            </a:r>
            <a:r>
              <a:rPr lang="ro-RO" dirty="0">
                <a:latin typeface="Calibri" pitchFamily="34" charset="0"/>
                <a:cs typeface="Calibri" pitchFamily="34" charset="0"/>
              </a:rPr>
              <a:t>- </a:t>
            </a:r>
            <a:r>
              <a:rPr lang="vi-VN" dirty="0">
                <a:latin typeface="Calibri" pitchFamily="34" charset="0"/>
                <a:cs typeface="Calibri" pitchFamily="34" charset="0"/>
              </a:rPr>
              <a:t>acces</a:t>
            </a:r>
            <a:r>
              <a:rPr lang="ro-RO" dirty="0">
                <a:latin typeface="Calibri" pitchFamily="34" charset="0"/>
                <a:cs typeface="Calibri" pitchFamily="34" charset="0"/>
              </a:rPr>
              <a:t>ul</a:t>
            </a:r>
            <a:r>
              <a:rPr lang="vi-VN" dirty="0">
                <a:latin typeface="Calibri" pitchFamily="34" charset="0"/>
                <a:cs typeface="Calibri" pitchFamily="34" charset="0"/>
              </a:rPr>
              <a:t> online la rezultatele cercetării</a:t>
            </a:r>
            <a:endParaRPr lang="ro-RO" dirty="0">
              <a:latin typeface="Calibri" pitchFamily="34" charset="0"/>
              <a:cs typeface="Calibri" pitchFamily="34" charset="0"/>
            </a:endParaRPr>
          </a:p>
        </p:txBody>
      </p:sp>
      <p:sp>
        <p:nvSpPr>
          <p:cNvPr id="4" name="Rectangle 3"/>
          <p:cNvSpPr/>
          <p:nvPr/>
        </p:nvSpPr>
        <p:spPr>
          <a:xfrm>
            <a:off x="304798" y="2212717"/>
            <a:ext cx="8458201" cy="646331"/>
          </a:xfrm>
          <a:prstGeom prst="rect">
            <a:avLst/>
          </a:prstGeom>
        </p:spPr>
        <p:txBody>
          <a:bodyPr wrap="square">
            <a:spAutoFit/>
          </a:bodyPr>
          <a:lstStyle/>
          <a:p>
            <a:pPr marL="285750" indent="-285750">
              <a:buFont typeface="Arial" pitchFamily="34" charset="0"/>
              <a:buChar char="•"/>
            </a:pPr>
            <a:r>
              <a:rPr lang="en-US" dirty="0">
                <a:latin typeface="Calibri" pitchFamily="34" charset="0"/>
                <a:cs typeface="Calibri" pitchFamily="34" charset="0"/>
              </a:rPr>
              <a:t>Open Research Data Pilot </a:t>
            </a:r>
            <a:r>
              <a:rPr lang="ro-RO" dirty="0">
                <a:latin typeface="Calibri" pitchFamily="34" charset="0"/>
                <a:cs typeface="Calibri" pitchFamily="34" charset="0"/>
              </a:rPr>
              <a:t>î</a:t>
            </a:r>
            <a:r>
              <a:rPr lang="en-US" dirty="0">
                <a:latin typeface="Calibri" pitchFamily="34" charset="0"/>
                <a:cs typeface="Calibri" pitchFamily="34" charset="0"/>
              </a:rPr>
              <a:t>n H2020</a:t>
            </a:r>
            <a:endParaRPr lang="ro-RO" dirty="0">
              <a:latin typeface="Calibri" pitchFamily="34" charset="0"/>
              <a:cs typeface="Calibri" pitchFamily="34" charset="0"/>
            </a:endParaRPr>
          </a:p>
          <a:p>
            <a:r>
              <a:rPr lang="ro-RO" dirty="0">
                <a:latin typeface="Calibri" pitchFamily="34" charset="0"/>
                <a:cs typeface="Calibri" pitchFamily="34" charset="0"/>
              </a:rPr>
              <a:t>      </a:t>
            </a:r>
            <a:r>
              <a:rPr lang="es-ES" dirty="0" err="1">
                <a:latin typeface="Calibri" pitchFamily="34" charset="0"/>
                <a:cs typeface="Calibri" pitchFamily="34" charset="0"/>
              </a:rPr>
              <a:t>participarea</a:t>
            </a:r>
            <a:r>
              <a:rPr lang="es-ES" dirty="0">
                <a:latin typeface="Calibri" pitchFamily="34" charset="0"/>
                <a:cs typeface="Calibri" pitchFamily="34" charset="0"/>
              </a:rPr>
              <a:t> </a:t>
            </a:r>
            <a:r>
              <a:rPr lang="es-ES" dirty="0" err="1">
                <a:latin typeface="Calibri" pitchFamily="34" charset="0"/>
                <a:cs typeface="Calibri" pitchFamily="34" charset="0"/>
              </a:rPr>
              <a:t>implicită</a:t>
            </a:r>
            <a:r>
              <a:rPr lang="es-ES" dirty="0">
                <a:latin typeface="Calibri" pitchFamily="34" charset="0"/>
                <a:cs typeface="Calibri" pitchFamily="34" charset="0"/>
              </a:rPr>
              <a:t>, </a:t>
            </a:r>
            <a:r>
              <a:rPr lang="ro-RO" dirty="0">
                <a:latin typeface="Calibri" pitchFamily="34" charset="0"/>
                <a:cs typeface="Calibri" pitchFamily="34" charset="0"/>
              </a:rPr>
              <a:t>renunțarea </a:t>
            </a:r>
            <a:r>
              <a:rPr lang="es-ES" dirty="0">
                <a:latin typeface="Calibri" pitchFamily="34" charset="0"/>
                <a:cs typeface="Calibri" pitchFamily="34" charset="0"/>
              </a:rPr>
              <a:t>este </a:t>
            </a:r>
            <a:r>
              <a:rPr lang="es-ES" dirty="0" err="1">
                <a:latin typeface="Calibri" pitchFamily="34" charset="0"/>
                <a:cs typeface="Calibri" pitchFamily="34" charset="0"/>
              </a:rPr>
              <a:t>posibilă</a:t>
            </a:r>
            <a:r>
              <a:rPr lang="es-ES" dirty="0">
                <a:latin typeface="Calibri" pitchFamily="34" charset="0"/>
                <a:cs typeface="Calibri" pitchFamily="34" charset="0"/>
              </a:rPr>
              <a:t> la etapa </a:t>
            </a:r>
            <a:r>
              <a:rPr lang="es-ES" dirty="0" err="1">
                <a:latin typeface="Calibri" pitchFamily="34" charset="0"/>
                <a:cs typeface="Calibri" pitchFamily="34" charset="0"/>
              </a:rPr>
              <a:t>propunerii</a:t>
            </a:r>
            <a:endParaRPr lang="ro-RO" dirty="0">
              <a:latin typeface="Calibri" pitchFamily="34" charset="0"/>
              <a:cs typeface="Calibri" pitchFamily="34" charset="0"/>
            </a:endParaRPr>
          </a:p>
        </p:txBody>
      </p:sp>
      <p:sp>
        <p:nvSpPr>
          <p:cNvPr id="5" name="Rectangle 4"/>
          <p:cNvSpPr/>
          <p:nvPr/>
        </p:nvSpPr>
        <p:spPr>
          <a:xfrm>
            <a:off x="304798" y="2859733"/>
            <a:ext cx="8686801" cy="369332"/>
          </a:xfrm>
          <a:prstGeom prst="rect">
            <a:avLst/>
          </a:prstGeom>
        </p:spPr>
        <p:txBody>
          <a:bodyPr wrap="square">
            <a:spAutoFit/>
          </a:bodyPr>
          <a:lstStyle/>
          <a:p>
            <a:pPr marL="285750" indent="-285750">
              <a:buFont typeface="Arial" pitchFamily="34" charset="0"/>
              <a:buChar char="•"/>
            </a:pPr>
            <a:r>
              <a:rPr lang="vi-VN" b="1" dirty="0">
                <a:latin typeface="Calibri" pitchFamily="34" charset="0"/>
                <a:cs typeface="Calibri" pitchFamily="34" charset="0"/>
              </a:rPr>
              <a:t>Obiectiv</a:t>
            </a:r>
            <a:r>
              <a:rPr lang="vi-VN" dirty="0">
                <a:latin typeface="Calibri" pitchFamily="34" charset="0"/>
                <a:cs typeface="Calibri" pitchFamily="34" charset="0"/>
              </a:rPr>
              <a:t> = </a:t>
            </a:r>
            <a:r>
              <a:rPr lang="vi-VN" b="1" dirty="0">
                <a:latin typeface="Calibri" pitchFamily="34" charset="0"/>
                <a:cs typeface="Calibri" pitchFamily="34" charset="0"/>
              </a:rPr>
              <a:t>creșterea beneficiilor </a:t>
            </a:r>
            <a:r>
              <a:rPr lang="vi-VN" dirty="0">
                <a:latin typeface="Calibri" pitchFamily="34" charset="0"/>
                <a:cs typeface="Calibri" pitchFamily="34" charset="0"/>
              </a:rPr>
              <a:t>și </a:t>
            </a:r>
            <a:r>
              <a:rPr lang="vi-VN" b="1" dirty="0">
                <a:latin typeface="Calibri" pitchFamily="34" charset="0"/>
                <a:cs typeface="Calibri" pitchFamily="34" charset="0"/>
              </a:rPr>
              <a:t>maximizarea impactului </a:t>
            </a:r>
            <a:r>
              <a:rPr lang="vi-VN" dirty="0">
                <a:latin typeface="Calibri" pitchFamily="34" charset="0"/>
                <a:cs typeface="Calibri" pitchFamily="34" charset="0"/>
              </a:rPr>
              <a:t>finanțării C&amp;I</a:t>
            </a:r>
            <a:endParaRPr lang="ro-RO" dirty="0">
              <a:latin typeface="Calibri" pitchFamily="34" charset="0"/>
              <a:cs typeface="Calibri"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49" y="1132858"/>
            <a:ext cx="10220326" cy="5449333"/>
          </a:xfrm>
          <a:prstGeom prst="rect">
            <a:avLst/>
          </a:prstGeom>
        </p:spPr>
      </p:pic>
      <p:sp>
        <p:nvSpPr>
          <p:cNvPr id="7" name="TextBox 6"/>
          <p:cNvSpPr txBox="1"/>
          <p:nvPr/>
        </p:nvSpPr>
        <p:spPr>
          <a:xfrm>
            <a:off x="305376" y="3495249"/>
            <a:ext cx="2905125" cy="830997"/>
          </a:xfrm>
          <a:prstGeom prst="rect">
            <a:avLst/>
          </a:prstGeom>
          <a:noFill/>
        </p:spPr>
        <p:txBody>
          <a:bodyPr wrap="square" rtlCol="0">
            <a:spAutoFit/>
          </a:bodyPr>
          <a:lstStyle/>
          <a:p>
            <a:pPr algn="ctr"/>
            <a:r>
              <a:rPr lang="ro-RO" sz="2400" b="1" dirty="0" smtClean="0">
                <a:solidFill>
                  <a:schemeClr val="bg1"/>
                </a:solidFill>
                <a:latin typeface="Calibri" pitchFamily="34" charset="0"/>
                <a:cs typeface="Calibri" pitchFamily="34" charset="0"/>
              </a:rPr>
              <a:t>Știință îmbunătățită și </a:t>
            </a:r>
            <a:r>
              <a:rPr lang="ro-RO" sz="2400" b="1" dirty="0">
                <a:solidFill>
                  <a:schemeClr val="bg1"/>
                </a:solidFill>
                <a:latin typeface="Calibri" pitchFamily="34" charset="0"/>
                <a:cs typeface="Calibri" pitchFamily="34" charset="0"/>
              </a:rPr>
              <a:t>eficientă</a:t>
            </a:r>
          </a:p>
        </p:txBody>
      </p:sp>
      <p:sp>
        <p:nvSpPr>
          <p:cNvPr id="8" name="TextBox 7"/>
          <p:cNvSpPr txBox="1"/>
          <p:nvPr/>
        </p:nvSpPr>
        <p:spPr>
          <a:xfrm>
            <a:off x="3876675" y="3626693"/>
            <a:ext cx="2699970" cy="461665"/>
          </a:xfrm>
          <a:prstGeom prst="rect">
            <a:avLst/>
          </a:prstGeom>
          <a:noFill/>
        </p:spPr>
        <p:txBody>
          <a:bodyPr wrap="none" rtlCol="0">
            <a:spAutoFit/>
          </a:bodyPr>
          <a:lstStyle/>
          <a:p>
            <a:r>
              <a:rPr lang="ro-RO" sz="2400" b="1" dirty="0">
                <a:solidFill>
                  <a:schemeClr val="bg1"/>
                </a:solidFill>
                <a:latin typeface="Calibri" pitchFamily="34" charset="0"/>
                <a:cs typeface="Calibri" pitchFamily="34" charset="0"/>
              </a:rPr>
              <a:t>Creștere economică</a:t>
            </a:r>
          </a:p>
        </p:txBody>
      </p:sp>
      <p:sp>
        <p:nvSpPr>
          <p:cNvPr id="9" name="TextBox 8"/>
          <p:cNvSpPr txBox="1"/>
          <p:nvPr/>
        </p:nvSpPr>
        <p:spPr>
          <a:xfrm>
            <a:off x="7832199" y="3626694"/>
            <a:ext cx="1861600" cy="461665"/>
          </a:xfrm>
          <a:prstGeom prst="rect">
            <a:avLst/>
          </a:prstGeom>
          <a:noFill/>
        </p:spPr>
        <p:txBody>
          <a:bodyPr wrap="none" rtlCol="0">
            <a:spAutoFit/>
          </a:bodyPr>
          <a:lstStyle/>
          <a:p>
            <a:r>
              <a:rPr lang="ro-RO" sz="2400" b="1" dirty="0">
                <a:solidFill>
                  <a:schemeClr val="bg1"/>
                </a:solidFill>
                <a:latin typeface="Calibri" pitchFamily="34" charset="0"/>
                <a:cs typeface="Calibri" pitchFamily="34" charset="0"/>
              </a:rPr>
              <a:t>Transparență</a:t>
            </a:r>
          </a:p>
        </p:txBody>
      </p:sp>
      <p:sp>
        <p:nvSpPr>
          <p:cNvPr id="10" name="Rectangle 9"/>
          <p:cNvSpPr/>
          <p:nvPr/>
        </p:nvSpPr>
        <p:spPr>
          <a:xfrm>
            <a:off x="304799" y="4495800"/>
            <a:ext cx="9782176" cy="2031325"/>
          </a:xfrm>
          <a:prstGeom prst="rect">
            <a:avLst/>
          </a:prstGeom>
        </p:spPr>
        <p:txBody>
          <a:bodyPr wrap="square">
            <a:spAutoFit/>
          </a:bodyPr>
          <a:lstStyle/>
          <a:p>
            <a:r>
              <a:rPr lang="ro-RO" b="1" dirty="0">
                <a:latin typeface="Calibri" pitchFamily="34" charset="0"/>
                <a:cs typeface="Calibri" pitchFamily="34" charset="0"/>
              </a:rPr>
              <a:t>Prepararea propunerii:</a:t>
            </a:r>
          </a:p>
          <a:p>
            <a:pPr marL="285750" indent="-285750">
              <a:buFont typeface="Arial" pitchFamily="34" charset="0"/>
              <a:buChar char="•"/>
            </a:pPr>
            <a:r>
              <a:rPr lang="ro-RO" dirty="0">
                <a:latin typeface="Calibri" pitchFamily="34" charset="0"/>
                <a:cs typeface="Calibri" pitchFamily="34" charset="0"/>
              </a:rPr>
              <a:t>Costurile pentru OA și pentru managementul datelor este eligibil pentru rambursare</a:t>
            </a:r>
          </a:p>
          <a:p>
            <a:pPr marL="285750" indent="-285750">
              <a:buFont typeface="Arial" pitchFamily="34" charset="0"/>
              <a:buChar char="•"/>
            </a:pPr>
            <a:r>
              <a:rPr lang="vi-VN" dirty="0">
                <a:latin typeface="Calibri" pitchFamily="34" charset="0"/>
                <a:cs typeface="Calibri" pitchFamily="34" charset="0"/>
              </a:rPr>
              <a:t>Strategia OA și de </a:t>
            </a:r>
            <a:r>
              <a:rPr lang="ro-RO" dirty="0">
                <a:latin typeface="Calibri" pitchFamily="34" charset="0"/>
                <a:cs typeface="Calibri" pitchFamily="34" charset="0"/>
              </a:rPr>
              <a:t>managementul</a:t>
            </a:r>
            <a:r>
              <a:rPr lang="vi-VN" dirty="0">
                <a:latin typeface="Calibri" pitchFamily="34" charset="0"/>
                <a:cs typeface="Calibri" pitchFamily="34" charset="0"/>
              </a:rPr>
              <a:t> datelor ar trebui abordată în</a:t>
            </a:r>
            <a:endParaRPr lang="ro-RO" dirty="0">
              <a:latin typeface="Calibri" pitchFamily="34" charset="0"/>
              <a:cs typeface="Calibri" pitchFamily="34" charset="0"/>
            </a:endParaRPr>
          </a:p>
          <a:p>
            <a:pPr marL="285750" indent="-285750">
              <a:buFont typeface="Arial" pitchFamily="34" charset="0"/>
              <a:buChar char="•"/>
            </a:pPr>
            <a:endParaRPr lang="ro-RO" b="1" dirty="0">
              <a:latin typeface="Calibri" pitchFamily="34" charset="0"/>
              <a:cs typeface="Calibri" pitchFamily="34" charset="0"/>
            </a:endParaRPr>
          </a:p>
          <a:p>
            <a:r>
              <a:rPr lang="en-US" b="1" dirty="0">
                <a:latin typeface="Calibri" pitchFamily="34" charset="0"/>
                <a:cs typeface="Calibri" pitchFamily="34" charset="0"/>
              </a:rPr>
              <a:t>Pro</a:t>
            </a:r>
            <a:r>
              <a:rPr lang="ro-RO" b="1" dirty="0">
                <a:latin typeface="Calibri" pitchFamily="34" charset="0"/>
                <a:cs typeface="Calibri" pitchFamily="34" charset="0"/>
              </a:rPr>
              <a:t>punerea proiectului</a:t>
            </a:r>
            <a:r>
              <a:rPr lang="en-US" b="1" dirty="0">
                <a:latin typeface="Calibri" pitchFamily="34" charset="0"/>
                <a:cs typeface="Calibri" pitchFamily="34" charset="0"/>
              </a:rPr>
              <a:t> Part</a:t>
            </a:r>
            <a:r>
              <a:rPr lang="ro-RO" b="1" dirty="0">
                <a:latin typeface="Calibri" pitchFamily="34" charset="0"/>
                <a:cs typeface="Calibri" pitchFamily="34" charset="0"/>
              </a:rPr>
              <a:t>ea</a:t>
            </a:r>
            <a:r>
              <a:rPr lang="en-US" b="1" dirty="0">
                <a:latin typeface="Calibri" pitchFamily="34" charset="0"/>
                <a:cs typeface="Calibri" pitchFamily="34" charset="0"/>
              </a:rPr>
              <a:t> B : </a:t>
            </a:r>
            <a:r>
              <a:rPr lang="ro-RO" b="1" dirty="0">
                <a:latin typeface="Calibri" pitchFamily="34" charset="0"/>
                <a:cs typeface="Calibri" pitchFamily="34" charset="0"/>
              </a:rPr>
              <a:t>A</a:t>
            </a:r>
            <a:r>
              <a:rPr lang="en-US" b="1" dirty="0">
                <a:latin typeface="Calibri" pitchFamily="34" charset="0"/>
                <a:cs typeface="Calibri" pitchFamily="34" charset="0"/>
              </a:rPr>
              <a:t>n</a:t>
            </a:r>
            <a:r>
              <a:rPr lang="ro-RO" b="1" dirty="0">
                <a:latin typeface="Calibri" pitchFamily="34" charset="0"/>
                <a:cs typeface="Calibri" pitchFamily="34" charset="0"/>
              </a:rPr>
              <a:t>exa Tehnică</a:t>
            </a:r>
          </a:p>
          <a:p>
            <a:pPr marL="285750" indent="-285750">
              <a:buFontTx/>
              <a:buChar char="-"/>
            </a:pPr>
            <a:r>
              <a:rPr lang="en-US" b="1" dirty="0">
                <a:latin typeface="Calibri" pitchFamily="34" charset="0"/>
                <a:cs typeface="Calibri" pitchFamily="34" charset="0"/>
              </a:rPr>
              <a:t>Sec</a:t>
            </a:r>
            <a:r>
              <a:rPr lang="ro-RO" b="1" dirty="0">
                <a:latin typeface="Calibri" pitchFamily="34" charset="0"/>
                <a:cs typeface="Calibri" pitchFamily="34" charset="0"/>
              </a:rPr>
              <a:t>țiunea</a:t>
            </a:r>
            <a:r>
              <a:rPr lang="en-US" b="1" dirty="0">
                <a:latin typeface="Calibri" pitchFamily="34" charset="0"/>
                <a:cs typeface="Calibri" pitchFamily="34" charset="0"/>
              </a:rPr>
              <a:t> 2.2</a:t>
            </a:r>
            <a:r>
              <a:rPr lang="ro-RO" b="1" dirty="0">
                <a:latin typeface="Calibri" pitchFamily="34" charset="0"/>
                <a:cs typeface="Calibri" pitchFamily="34" charset="0"/>
              </a:rPr>
              <a:t> </a:t>
            </a:r>
            <a:r>
              <a:rPr lang="vi-VN" b="1" dirty="0">
                <a:latin typeface="Calibri" pitchFamily="34" charset="0"/>
                <a:cs typeface="Calibri" pitchFamily="34" charset="0"/>
              </a:rPr>
              <a:t>Măsuri de maximizare a impactului </a:t>
            </a:r>
            <a:endParaRPr lang="ro-RO" b="1" dirty="0">
              <a:latin typeface="Calibri" pitchFamily="34" charset="0"/>
              <a:cs typeface="Calibri" pitchFamily="34" charset="0"/>
            </a:endParaRPr>
          </a:p>
          <a:p>
            <a:pPr marL="285750" indent="-285750">
              <a:buFontTx/>
              <a:buChar char="-"/>
            </a:pPr>
            <a:r>
              <a:rPr lang="vi-VN" b="1" dirty="0">
                <a:latin typeface="Calibri" pitchFamily="34" charset="0"/>
                <a:cs typeface="Calibri" pitchFamily="34" charset="0"/>
              </a:rPr>
              <a:t>Diseminarea și exploatarea rezultatelor</a:t>
            </a:r>
            <a:endParaRPr lang="ro-RO" b="1" dirty="0">
              <a:latin typeface="Calibri" pitchFamily="34" charset="0"/>
              <a:cs typeface="Calibri" pitchFamily="34" charset="0"/>
            </a:endParaRPr>
          </a:p>
        </p:txBody>
      </p:sp>
    </p:spTree>
    <p:extLst>
      <p:ext uri="{BB962C8B-B14F-4D97-AF65-F5344CB8AC3E}">
        <p14:creationId xmlns:p14="http://schemas.microsoft.com/office/powerpoint/2010/main" val="654870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12;p2" descr="E:\002-KIMS BUSINESS\007-04-1-FIVERR\01-PPT-TEMPLATE\COVER-PSD\05-cut-01.png"/>
          <p:cNvPicPr preferRelativeResize="0"/>
          <p:nvPr/>
        </p:nvPicPr>
        <p:blipFill rotWithShape="1">
          <a:blip r:embed="rId2">
            <a:alphaModFix/>
          </a:blip>
          <a:srcRect/>
          <a:stretch/>
        </p:blipFill>
        <p:spPr>
          <a:xfrm rot="5400000">
            <a:off x="1464599" y="3910288"/>
            <a:ext cx="5731419" cy="164008"/>
          </a:xfrm>
          <a:prstGeom prst="rect">
            <a:avLst/>
          </a:prstGeom>
          <a:noFill/>
          <a:ln>
            <a:noFill/>
          </a:ln>
        </p:spPr>
      </p:pic>
      <p:sp>
        <p:nvSpPr>
          <p:cNvPr id="3" name="Google Shape;113;p2"/>
          <p:cNvSpPr/>
          <p:nvPr/>
        </p:nvSpPr>
        <p:spPr>
          <a:xfrm>
            <a:off x="4385485" y="3404716"/>
            <a:ext cx="4561200" cy="990900"/>
          </a:xfrm>
          <a:prstGeom prst="homePlate">
            <a:avLst>
              <a:gd name="adj" fmla="val 50000"/>
            </a:avLst>
          </a:prstGeom>
          <a:solidFill>
            <a:schemeClr val="accent4">
              <a:lumMod val="20000"/>
              <a:lumOff val="80000"/>
            </a:schemeClr>
          </a:solidFill>
          <a:ln w="38100">
            <a:solidFill>
              <a:srgbClr val="C00000"/>
            </a:solid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595959"/>
              </a:buClr>
              <a:buSzPts val="2000"/>
              <a:buFont typeface="Calibri"/>
              <a:buNone/>
            </a:pPr>
            <a:r>
              <a:rPr lang="en-US" sz="2000" b="1" dirty="0">
                <a:effectLst>
                  <a:outerShdw blurRad="38100" dist="38100" dir="2700000" algn="tl">
                    <a:srgbClr val="000000">
                      <a:alpha val="43137"/>
                    </a:srgbClr>
                  </a:outerShdw>
                </a:effectLst>
                <a:latin typeface="Calibri"/>
                <a:ea typeface="Calibri"/>
                <a:cs typeface="Calibri"/>
                <a:sym typeface="Calibri"/>
              </a:rPr>
              <a:t>3. </a:t>
            </a: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Arii</a:t>
            </a:r>
            <a:r>
              <a:rPr lang="en-US" sz="2000" b="1" i="0" u="none" strike="noStrike" cap="none" dirty="0">
                <a:effectLst>
                  <a:outerShdw blurRad="38100" dist="38100" dir="2700000" algn="tl">
                    <a:srgbClr val="000000">
                      <a:alpha val="43137"/>
                    </a:srgbClr>
                  </a:outerShdw>
                </a:effectLst>
                <a:latin typeface="Calibri"/>
                <a:ea typeface="Calibri"/>
                <a:cs typeface="Calibri"/>
                <a:sym typeface="Calibri"/>
              </a:rPr>
              <a:t> </a:t>
            </a: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tematice</a:t>
            </a:r>
            <a:r>
              <a:rPr lang="en-US" sz="2000" b="1" i="0" u="none" strike="noStrike" cap="none" dirty="0">
                <a:effectLst>
                  <a:outerShdw blurRad="38100" dist="38100" dir="2700000" algn="tl">
                    <a:srgbClr val="000000">
                      <a:alpha val="43137"/>
                    </a:srgbClr>
                  </a:outerShdw>
                </a:effectLst>
                <a:latin typeface="Calibri"/>
                <a:ea typeface="Calibri"/>
                <a:cs typeface="Calibri"/>
                <a:sym typeface="Calibri"/>
              </a:rPr>
              <a:t> </a:t>
            </a: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și</a:t>
            </a:r>
            <a:r>
              <a:rPr lang="en-US" sz="2000" b="1" i="0" u="none" strike="noStrike" cap="none" dirty="0">
                <a:effectLst>
                  <a:outerShdw blurRad="38100" dist="38100" dir="2700000" algn="tl">
                    <a:srgbClr val="000000">
                      <a:alpha val="43137"/>
                    </a:srgbClr>
                  </a:outerShdw>
                </a:effectLst>
                <a:latin typeface="Calibri"/>
                <a:ea typeface="Calibri"/>
                <a:cs typeface="Calibri"/>
                <a:sym typeface="Calibri"/>
              </a:rPr>
              <a:t> </a:t>
            </a: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apeluri</a:t>
            </a:r>
            <a:r>
              <a:rPr lang="en-US" sz="2000" b="1" i="0" u="none" strike="noStrike" cap="none" dirty="0">
                <a:effectLst>
                  <a:outerShdw blurRad="38100" dist="38100" dir="2700000" algn="tl">
                    <a:srgbClr val="000000">
                      <a:alpha val="43137"/>
                    </a:srgbClr>
                  </a:outerShdw>
                </a:effectLst>
                <a:latin typeface="Calibri"/>
                <a:ea typeface="Calibri"/>
                <a:cs typeface="Calibri"/>
                <a:sym typeface="Calibri"/>
              </a:rPr>
              <a:t> </a:t>
            </a: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actuale</a:t>
            </a:r>
            <a:endParaRPr b="1" dirty="0">
              <a:effectLst>
                <a:outerShdw blurRad="38100" dist="38100" dir="2700000" algn="tl">
                  <a:srgbClr val="000000">
                    <a:alpha val="43137"/>
                  </a:srgbClr>
                </a:outerShdw>
              </a:effectLst>
            </a:endParaRPr>
          </a:p>
          <a:p>
            <a:pPr marL="0" marR="0" lvl="0" indent="0" algn="l" rtl="0">
              <a:spcBef>
                <a:spcPts val="0"/>
              </a:spcBef>
              <a:spcAft>
                <a:spcPts val="0"/>
              </a:spcAft>
              <a:buClr>
                <a:srgbClr val="595959"/>
              </a:buClr>
              <a:buSzPts val="2000"/>
              <a:buFont typeface="Calibri"/>
              <a:buNone/>
            </a:pP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în</a:t>
            </a:r>
            <a:r>
              <a:rPr lang="en-US" sz="2000" b="1" i="0" u="none" strike="noStrike" cap="none" dirty="0">
                <a:effectLst>
                  <a:outerShdw blurRad="38100" dist="38100" dir="2700000" algn="tl">
                    <a:srgbClr val="000000">
                      <a:alpha val="43137"/>
                    </a:srgbClr>
                  </a:outerShdw>
                </a:effectLst>
                <a:latin typeface="Calibri"/>
                <a:ea typeface="Calibri"/>
                <a:cs typeface="Calibri"/>
                <a:sym typeface="Calibri"/>
              </a:rPr>
              <a:t> </a:t>
            </a: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contextul</a:t>
            </a:r>
            <a:r>
              <a:rPr lang="en-US" sz="2000" b="1" i="0" u="none" strike="noStrike" cap="none" dirty="0">
                <a:effectLst>
                  <a:outerShdw blurRad="38100" dist="38100" dir="2700000" algn="tl">
                    <a:srgbClr val="000000">
                      <a:alpha val="43137"/>
                    </a:srgbClr>
                  </a:outerShdw>
                </a:effectLst>
                <a:latin typeface="Calibri"/>
                <a:ea typeface="Calibri"/>
                <a:cs typeface="Calibri"/>
                <a:sym typeface="Calibri"/>
              </a:rPr>
              <a:t> Green Deal</a:t>
            </a:r>
            <a:endParaRPr sz="2000" b="1" i="0" u="none" strike="noStrike" cap="none" dirty="0">
              <a:effectLst>
                <a:outerShdw blurRad="38100" dist="38100" dir="2700000" algn="tl">
                  <a:srgbClr val="000000">
                    <a:alpha val="43137"/>
                  </a:srgbClr>
                </a:outerShdw>
              </a:effectLst>
              <a:latin typeface="Calibri"/>
              <a:ea typeface="Calibri"/>
              <a:cs typeface="Calibri"/>
              <a:sym typeface="Calibri"/>
            </a:endParaRPr>
          </a:p>
        </p:txBody>
      </p:sp>
      <p:sp>
        <p:nvSpPr>
          <p:cNvPr id="4" name="Google Shape;114;p2"/>
          <p:cNvSpPr/>
          <p:nvPr/>
        </p:nvSpPr>
        <p:spPr>
          <a:xfrm>
            <a:off x="4385485" y="1235812"/>
            <a:ext cx="4622700" cy="947400"/>
          </a:xfrm>
          <a:prstGeom prst="homePlate">
            <a:avLst>
              <a:gd name="adj" fmla="val 50000"/>
            </a:avLst>
          </a:prstGeom>
          <a:solidFill>
            <a:srgbClr val="90B4E8"/>
          </a:solidFill>
          <a:ln w="50800">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latin typeface="Calibri"/>
                <a:ea typeface="Calibri"/>
                <a:cs typeface="Calibri"/>
                <a:sym typeface="Calibri"/>
              </a:rPr>
              <a:t>1. </a:t>
            </a:r>
            <a:r>
              <a:rPr lang="en-US" sz="2000" b="0" i="0" u="none" strike="noStrike" cap="none" dirty="0" err="1">
                <a:latin typeface="Calibri"/>
                <a:ea typeface="Calibri"/>
                <a:cs typeface="Calibri"/>
                <a:sym typeface="Calibri"/>
              </a:rPr>
              <a:t>Prezentare</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Centru</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SupportTM</a:t>
            </a:r>
            <a:endParaRPr sz="2000" b="0" i="0" u="none" strike="noStrike" cap="none" dirty="0">
              <a:latin typeface="Calibri"/>
              <a:ea typeface="Calibri"/>
              <a:cs typeface="Calibri"/>
              <a:sym typeface="Calibri"/>
            </a:endParaRPr>
          </a:p>
        </p:txBody>
      </p:sp>
      <p:grpSp>
        <p:nvGrpSpPr>
          <p:cNvPr id="5" name="Google Shape;115;p2"/>
          <p:cNvGrpSpPr/>
          <p:nvPr/>
        </p:nvGrpSpPr>
        <p:grpSpPr>
          <a:xfrm>
            <a:off x="8044211" y="1261774"/>
            <a:ext cx="908057" cy="908057"/>
            <a:chOff x="5589932" y="2023253"/>
            <a:chExt cx="908057" cy="908057"/>
          </a:xfrm>
        </p:grpSpPr>
        <p:sp>
          <p:nvSpPr>
            <p:cNvPr id="6" name="Google Shape;116;p2"/>
            <p:cNvSpPr/>
            <p:nvPr/>
          </p:nvSpPr>
          <p:spPr>
            <a:xfrm rot="-2700000">
              <a:off x="5722914" y="2156235"/>
              <a:ext cx="642093" cy="642093"/>
            </a:xfrm>
            <a:prstGeom prst="roundRect">
              <a:avLst>
                <a:gd name="adj" fmla="val 10715"/>
              </a:avLst>
            </a:prstGeom>
            <a:solidFill>
              <a:srgbClr val="AD4C11"/>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7" name="Google Shape;117;p2"/>
            <p:cNvSpPr/>
            <p:nvPr/>
          </p:nvSpPr>
          <p:spPr>
            <a:xfrm rot="-2700000">
              <a:off x="5782708" y="2216030"/>
              <a:ext cx="522503" cy="522503"/>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8" name="Google Shape;118;p2"/>
          <p:cNvSpPr txBox="1"/>
          <p:nvPr/>
        </p:nvSpPr>
        <p:spPr>
          <a:xfrm>
            <a:off x="8100136" y="1562982"/>
            <a:ext cx="7962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4"/>
              </a:buClr>
              <a:buSzPts val="1600"/>
              <a:buFont typeface="Trebuchet MS"/>
              <a:buNone/>
            </a:pPr>
            <a:r>
              <a:rPr lang="en-US" sz="1600" b="1" i="0" u="none" strike="noStrike" cap="none">
                <a:solidFill>
                  <a:schemeClr val="accent4"/>
                </a:solidFill>
                <a:latin typeface="Trebuchet MS"/>
                <a:ea typeface="Trebuchet MS"/>
                <a:cs typeface="Trebuchet MS"/>
                <a:sym typeface="Trebuchet MS"/>
              </a:rPr>
              <a:t>12:00</a:t>
            </a:r>
            <a:endParaRPr sz="1600" b="1" i="0" u="none" strike="noStrike" cap="none">
              <a:solidFill>
                <a:schemeClr val="accent4"/>
              </a:solidFill>
              <a:latin typeface="Trebuchet MS"/>
              <a:ea typeface="Trebuchet MS"/>
              <a:cs typeface="Trebuchet MS"/>
              <a:sym typeface="Trebuchet MS"/>
            </a:endParaRPr>
          </a:p>
        </p:txBody>
      </p:sp>
      <p:pic>
        <p:nvPicPr>
          <p:cNvPr id="9" name="Google Shape;119;p2" descr="E:\002-KIMS BUSINESS\007-04-1-FIVERR\01-PPT-TEMPLATE\COVER-PSD\05-cut-01.png"/>
          <p:cNvPicPr preferRelativeResize="0"/>
          <p:nvPr/>
        </p:nvPicPr>
        <p:blipFill rotWithShape="1">
          <a:blip r:embed="rId2">
            <a:alphaModFix/>
          </a:blip>
          <a:srcRect/>
          <a:stretch/>
        </p:blipFill>
        <p:spPr>
          <a:xfrm rot="5400000" flipH="1">
            <a:off x="526263" y="3876415"/>
            <a:ext cx="3317251" cy="103500"/>
          </a:xfrm>
          <a:prstGeom prst="rect">
            <a:avLst/>
          </a:prstGeom>
          <a:noFill/>
          <a:ln>
            <a:noFill/>
          </a:ln>
        </p:spPr>
      </p:pic>
      <p:sp>
        <p:nvSpPr>
          <p:cNvPr id="10" name="Google Shape;120;p2"/>
          <p:cNvSpPr/>
          <p:nvPr/>
        </p:nvSpPr>
        <p:spPr>
          <a:xfrm>
            <a:off x="2221635" y="2317912"/>
            <a:ext cx="5269056" cy="980100"/>
          </a:xfrm>
          <a:prstGeom prst="homePlate">
            <a:avLst>
              <a:gd name="adj" fmla="val 50000"/>
            </a:avLst>
          </a:prstGeom>
          <a:solidFill>
            <a:srgbClr val="DBECF7"/>
          </a:soli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595959"/>
              </a:buClr>
              <a:buSzPts val="2000"/>
              <a:buFont typeface="Calibri"/>
              <a:buNone/>
            </a:pPr>
            <a:r>
              <a:rPr lang="en-US" sz="2000" dirty="0">
                <a:latin typeface="Calibri"/>
                <a:ea typeface="Calibri"/>
                <a:cs typeface="Calibri"/>
                <a:sym typeface="Calibri"/>
              </a:rPr>
              <a:t>2. </a:t>
            </a:r>
            <a:r>
              <a:rPr lang="en-US" sz="2000" b="0" i="0" u="none" strike="noStrike" cap="none" dirty="0" err="1">
                <a:latin typeface="Calibri"/>
                <a:ea typeface="Calibri"/>
                <a:cs typeface="Calibri"/>
                <a:sym typeface="Calibri"/>
              </a:rPr>
              <a:t>Prezentare</a:t>
            </a:r>
            <a:r>
              <a:rPr lang="ro-RO" sz="2000" dirty="0">
                <a:latin typeface="Calibri"/>
                <a:ea typeface="Calibri"/>
                <a:cs typeface="Calibri"/>
                <a:sym typeface="Calibri"/>
              </a:rPr>
              <a:t>a</a:t>
            </a:r>
            <a:r>
              <a:rPr lang="en-US" sz="2000" b="0" i="0" u="none" strike="noStrike" cap="none" dirty="0">
                <a:latin typeface="Calibri"/>
                <a:ea typeface="Calibri"/>
                <a:cs typeface="Calibri"/>
                <a:sym typeface="Calibri"/>
              </a:rPr>
              <a:t> </a:t>
            </a:r>
            <a:r>
              <a:rPr lang="ro-RO" sz="2000" dirty="0">
                <a:latin typeface="Calibri"/>
                <a:ea typeface="Calibri"/>
                <a:cs typeface="Calibri"/>
                <a:sym typeface="Calibri"/>
              </a:rPr>
              <a:t>P</a:t>
            </a:r>
            <a:r>
              <a:rPr lang="en-US" sz="2000" b="0" i="0" u="none" strike="noStrike" cap="none" dirty="0" err="1">
                <a:latin typeface="Calibri"/>
                <a:ea typeface="Calibri"/>
                <a:cs typeface="Calibri"/>
                <a:sym typeface="Calibri"/>
              </a:rPr>
              <a:t>rogram</a:t>
            </a:r>
            <a:r>
              <a:rPr lang="ro-RO" sz="2000" b="0" i="0" u="none" strike="noStrike" cap="none" dirty="0">
                <a:latin typeface="Calibri"/>
                <a:ea typeface="Calibri"/>
                <a:cs typeface="Calibri"/>
                <a:sym typeface="Calibri"/>
              </a:rPr>
              <a:t>ului</a:t>
            </a:r>
            <a:r>
              <a:rPr lang="en-US" sz="2000" b="0" i="0" u="none" strike="noStrike" cap="none" dirty="0">
                <a:latin typeface="Calibri"/>
                <a:ea typeface="Calibri"/>
                <a:cs typeface="Calibri"/>
                <a:sym typeface="Calibri"/>
              </a:rPr>
              <a:t> Green Deal</a:t>
            </a:r>
            <a:endParaRPr sz="2000" b="0" i="0" u="none" strike="noStrike" cap="none" dirty="0">
              <a:latin typeface="Calibri"/>
              <a:ea typeface="Calibri"/>
              <a:cs typeface="Calibri"/>
              <a:sym typeface="Calibri"/>
            </a:endParaRPr>
          </a:p>
        </p:txBody>
      </p:sp>
      <p:sp>
        <p:nvSpPr>
          <p:cNvPr id="11" name="Google Shape;121;p2"/>
          <p:cNvSpPr/>
          <p:nvPr/>
        </p:nvSpPr>
        <p:spPr>
          <a:xfrm>
            <a:off x="2221635" y="4557363"/>
            <a:ext cx="4561087" cy="965643"/>
          </a:xfrm>
          <a:prstGeom prst="homePlate">
            <a:avLst>
              <a:gd name="adj" fmla="val 50000"/>
            </a:avLst>
          </a:prstGeom>
          <a:gradFill>
            <a:gsLst>
              <a:gs pos="0">
                <a:srgbClr val="B7E89D"/>
              </a:gs>
              <a:gs pos="100000">
                <a:srgbClr val="62BA45"/>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latin typeface="Calibri"/>
                <a:ea typeface="Calibri"/>
                <a:cs typeface="Calibri"/>
                <a:sym typeface="Calibri"/>
              </a:rPr>
              <a:t>4. </a:t>
            </a:r>
            <a:r>
              <a:rPr lang="en-US" sz="2000" b="0" i="0" u="none" strike="noStrike" cap="none" dirty="0" err="1">
                <a:latin typeface="Calibri"/>
                <a:ea typeface="Calibri"/>
                <a:cs typeface="Calibri"/>
                <a:sym typeface="Calibri"/>
              </a:rPr>
              <a:t>Aspecte</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tehnice</a:t>
            </a:r>
            <a:r>
              <a:rPr lang="en-US" sz="2000" b="0" i="0" u="none" strike="noStrike" cap="none" dirty="0">
                <a:latin typeface="Calibri"/>
                <a:ea typeface="Calibri"/>
                <a:cs typeface="Calibri"/>
                <a:sym typeface="Calibri"/>
              </a:rPr>
              <a:t> legate de</a:t>
            </a:r>
            <a:endParaRPr sz="2000" b="0" i="0" u="none" strike="noStrike" cap="none" dirty="0">
              <a:latin typeface="Calibri"/>
              <a:ea typeface="Calibri"/>
              <a:cs typeface="Calibri"/>
              <a:sym typeface="Calibri"/>
            </a:endParaRPr>
          </a:p>
          <a:p>
            <a:pPr marL="0" marR="0" lvl="0" indent="0" algn="l" rtl="0">
              <a:spcBef>
                <a:spcPts val="0"/>
              </a:spcBef>
              <a:spcAft>
                <a:spcPts val="0"/>
              </a:spcAft>
              <a:buNone/>
            </a:pPr>
            <a:r>
              <a:rPr lang="en-US" sz="2000" b="0" i="0" u="none" strike="noStrike" cap="none" dirty="0" err="1">
                <a:latin typeface="Calibri"/>
                <a:ea typeface="Calibri"/>
                <a:cs typeface="Calibri"/>
                <a:sym typeface="Calibri"/>
              </a:rPr>
              <a:t>propunerile</a:t>
            </a:r>
            <a:r>
              <a:rPr lang="en-US" sz="2000" b="0" i="0" u="none" strike="noStrike" cap="none" dirty="0">
                <a:latin typeface="Calibri"/>
                <a:ea typeface="Calibri"/>
                <a:cs typeface="Calibri"/>
                <a:sym typeface="Calibri"/>
              </a:rPr>
              <a:t> Horizon 2020</a:t>
            </a:r>
            <a:endParaRPr sz="2000" b="0" i="0" u="none" strike="noStrike" cap="none" dirty="0">
              <a:latin typeface="Calibri"/>
              <a:ea typeface="Calibri"/>
              <a:cs typeface="Calibri"/>
              <a:sym typeface="Calibri"/>
            </a:endParaRPr>
          </a:p>
        </p:txBody>
      </p:sp>
      <p:grpSp>
        <p:nvGrpSpPr>
          <p:cNvPr id="12" name="Google Shape;122;p2"/>
          <p:cNvGrpSpPr/>
          <p:nvPr/>
        </p:nvGrpSpPr>
        <p:grpSpPr>
          <a:xfrm>
            <a:off x="6422226" y="2354842"/>
            <a:ext cx="906228" cy="906228"/>
            <a:chOff x="4103149" y="2711930"/>
            <a:chExt cx="906228" cy="906228"/>
          </a:xfrm>
        </p:grpSpPr>
        <p:sp>
          <p:nvSpPr>
            <p:cNvPr id="13" name="Google Shape;123;p2"/>
            <p:cNvSpPr/>
            <p:nvPr/>
          </p:nvSpPr>
          <p:spPr>
            <a:xfrm rot="-2700000">
              <a:off x="4235863" y="2844644"/>
              <a:ext cx="640800" cy="640800"/>
            </a:xfrm>
            <a:prstGeom prst="roundRect">
              <a:avLst>
                <a:gd name="adj" fmla="val 10715"/>
              </a:avLst>
            </a:prstGeom>
            <a:solidFill>
              <a:srgbClr val="AF8C13"/>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14" name="Google Shape;124;p2"/>
            <p:cNvSpPr/>
            <p:nvPr/>
          </p:nvSpPr>
          <p:spPr>
            <a:xfrm rot="-2700000">
              <a:off x="4295536" y="2904318"/>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15" name="Google Shape;125;p2"/>
          <p:cNvSpPr txBox="1"/>
          <p:nvPr/>
        </p:nvSpPr>
        <p:spPr>
          <a:xfrm>
            <a:off x="6422226" y="2638751"/>
            <a:ext cx="8541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3"/>
              </a:buClr>
              <a:buSzPts val="1600"/>
              <a:buFont typeface="Trebuchet MS"/>
              <a:buNone/>
            </a:pPr>
            <a:r>
              <a:rPr lang="en-US" sz="1600" b="1" i="0" u="none" strike="noStrike" cap="none">
                <a:solidFill>
                  <a:schemeClr val="accent3"/>
                </a:solidFill>
                <a:latin typeface="Trebuchet MS"/>
                <a:ea typeface="Trebuchet MS"/>
                <a:cs typeface="Trebuchet MS"/>
                <a:sym typeface="Trebuchet MS"/>
              </a:rPr>
              <a:t>12:30</a:t>
            </a:r>
            <a:endParaRPr sz="1600" b="1" i="0" u="none" strike="noStrike" cap="none">
              <a:solidFill>
                <a:schemeClr val="accent3"/>
              </a:solidFill>
              <a:latin typeface="Trebuchet MS"/>
              <a:ea typeface="Trebuchet MS"/>
              <a:cs typeface="Trebuchet MS"/>
              <a:sym typeface="Trebuchet MS"/>
            </a:endParaRPr>
          </a:p>
        </p:txBody>
      </p:sp>
      <p:grpSp>
        <p:nvGrpSpPr>
          <p:cNvPr id="16" name="Google Shape;126;p2"/>
          <p:cNvGrpSpPr/>
          <p:nvPr/>
        </p:nvGrpSpPr>
        <p:grpSpPr>
          <a:xfrm>
            <a:off x="5780475" y="4566966"/>
            <a:ext cx="906228" cy="906228"/>
            <a:chOff x="4103149" y="4999604"/>
            <a:chExt cx="906228" cy="906228"/>
          </a:xfrm>
        </p:grpSpPr>
        <p:sp>
          <p:nvSpPr>
            <p:cNvPr id="17" name="Google Shape;127;p2"/>
            <p:cNvSpPr/>
            <p:nvPr/>
          </p:nvSpPr>
          <p:spPr>
            <a:xfrm rot="-2700000">
              <a:off x="4235863" y="5132318"/>
              <a:ext cx="640800" cy="640800"/>
            </a:xfrm>
            <a:prstGeom prst="roundRect">
              <a:avLst>
                <a:gd name="adj" fmla="val 10715"/>
              </a:avLst>
            </a:prstGeom>
            <a:solidFill>
              <a:srgbClr val="6C911C"/>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18" name="Google Shape;128;p2"/>
            <p:cNvSpPr/>
            <p:nvPr/>
          </p:nvSpPr>
          <p:spPr>
            <a:xfrm rot="-2700000">
              <a:off x="4295536" y="5191992"/>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19" name="Google Shape;129;p2"/>
          <p:cNvSpPr txBox="1"/>
          <p:nvPr/>
        </p:nvSpPr>
        <p:spPr>
          <a:xfrm>
            <a:off x="5835490" y="4843761"/>
            <a:ext cx="7962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1"/>
              </a:buClr>
              <a:buSzPts val="1600"/>
              <a:buFont typeface="Trebuchet MS"/>
              <a:buNone/>
            </a:pPr>
            <a:r>
              <a:rPr lang="en-US" sz="1600" b="1" i="0" u="none" strike="noStrike" cap="none">
                <a:solidFill>
                  <a:schemeClr val="accent1"/>
                </a:solidFill>
                <a:latin typeface="Trebuchet MS"/>
                <a:ea typeface="Trebuchet MS"/>
                <a:cs typeface="Trebuchet MS"/>
                <a:sym typeface="Trebuchet MS"/>
              </a:rPr>
              <a:t>13:30</a:t>
            </a:r>
            <a:endParaRPr sz="1600" b="1" i="0" u="none" strike="noStrike" cap="none">
              <a:solidFill>
                <a:schemeClr val="accent1"/>
              </a:solidFill>
              <a:latin typeface="Trebuchet MS"/>
              <a:ea typeface="Trebuchet MS"/>
              <a:cs typeface="Trebuchet MS"/>
              <a:sym typeface="Trebuchet MS"/>
            </a:endParaRPr>
          </a:p>
        </p:txBody>
      </p:sp>
      <p:grpSp>
        <p:nvGrpSpPr>
          <p:cNvPr id="20" name="Google Shape;130;p2"/>
          <p:cNvGrpSpPr/>
          <p:nvPr/>
        </p:nvGrpSpPr>
        <p:grpSpPr>
          <a:xfrm>
            <a:off x="7869990" y="3447053"/>
            <a:ext cx="906228" cy="906228"/>
            <a:chOff x="4103149" y="3855767"/>
            <a:chExt cx="906228" cy="906228"/>
          </a:xfrm>
        </p:grpSpPr>
        <p:sp>
          <p:nvSpPr>
            <p:cNvPr id="21" name="Google Shape;131;p2"/>
            <p:cNvSpPr/>
            <p:nvPr/>
          </p:nvSpPr>
          <p:spPr>
            <a:xfrm rot="-2700000">
              <a:off x="4235863" y="3988481"/>
              <a:ext cx="640800" cy="640800"/>
            </a:xfrm>
            <a:prstGeom prst="roundRect">
              <a:avLst>
                <a:gd name="adj" fmla="val 10715"/>
              </a:avLst>
            </a:prstGeom>
            <a:solidFill>
              <a:srgbClr val="3F7818"/>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22" name="Google Shape;132;p2"/>
            <p:cNvSpPr/>
            <p:nvPr/>
          </p:nvSpPr>
          <p:spPr>
            <a:xfrm rot="-2700000">
              <a:off x="4295536" y="4048155"/>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23" name="Google Shape;133;p2"/>
          <p:cNvSpPr txBox="1"/>
          <p:nvPr/>
        </p:nvSpPr>
        <p:spPr>
          <a:xfrm>
            <a:off x="7869051" y="3730966"/>
            <a:ext cx="9081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2"/>
              </a:buClr>
              <a:buSzPts val="1600"/>
              <a:buFont typeface="Trebuchet MS"/>
              <a:buNone/>
            </a:pPr>
            <a:r>
              <a:rPr lang="en-US" sz="1600" b="1" i="0" u="none" strike="noStrike" cap="none">
                <a:solidFill>
                  <a:schemeClr val="accent2"/>
                </a:solidFill>
                <a:latin typeface="Trebuchet MS"/>
                <a:ea typeface="Trebuchet MS"/>
                <a:cs typeface="Trebuchet MS"/>
                <a:sym typeface="Trebuchet MS"/>
              </a:rPr>
              <a:t>13:00</a:t>
            </a:r>
            <a:endParaRPr sz="1600" b="1" i="0" u="none" strike="noStrike" cap="none">
              <a:solidFill>
                <a:schemeClr val="accent2"/>
              </a:solidFill>
              <a:latin typeface="Trebuchet MS"/>
              <a:ea typeface="Trebuchet MS"/>
              <a:cs typeface="Trebuchet MS"/>
              <a:sym typeface="Trebuchet MS"/>
            </a:endParaRPr>
          </a:p>
        </p:txBody>
      </p:sp>
      <p:sp>
        <p:nvSpPr>
          <p:cNvPr id="24" name="Google Shape;134;p2"/>
          <p:cNvSpPr/>
          <p:nvPr/>
        </p:nvSpPr>
        <p:spPr>
          <a:xfrm>
            <a:off x="4359382" y="5656760"/>
            <a:ext cx="4296300" cy="964800"/>
          </a:xfrm>
          <a:prstGeom prst="homePlate">
            <a:avLst>
              <a:gd name="adj" fmla="val 50000"/>
            </a:avLst>
          </a:prstGeom>
          <a:gradFill>
            <a:gsLst>
              <a:gs pos="0">
                <a:srgbClr val="D0E07F"/>
              </a:gs>
              <a:gs pos="100000">
                <a:srgbClr val="8DA63C"/>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latin typeface="Calibri"/>
                <a:ea typeface="Calibri"/>
                <a:cs typeface="Calibri"/>
                <a:sym typeface="Calibri"/>
              </a:rPr>
              <a:t>5. </a:t>
            </a:r>
            <a:r>
              <a:rPr lang="en-US" sz="2000" b="0" i="0" u="none" strike="noStrike" cap="none" dirty="0" err="1">
                <a:latin typeface="Calibri"/>
                <a:ea typeface="Calibri"/>
                <a:cs typeface="Calibri"/>
                <a:sym typeface="Calibri"/>
              </a:rPr>
              <a:t>Instrumente</a:t>
            </a:r>
            <a:r>
              <a:rPr lang="en-US" sz="2000" b="0" i="0" u="none" strike="noStrike" cap="none" dirty="0">
                <a:latin typeface="Calibri"/>
                <a:ea typeface="Calibri"/>
                <a:cs typeface="Calibri"/>
                <a:sym typeface="Calibri"/>
              </a:rPr>
              <a:t> de </a:t>
            </a:r>
            <a:r>
              <a:rPr lang="en-US" sz="2000" b="0" i="0" u="none" strike="noStrike" cap="none" dirty="0" err="1">
                <a:latin typeface="Calibri"/>
                <a:ea typeface="Calibri"/>
                <a:cs typeface="Calibri"/>
                <a:sym typeface="Calibri"/>
              </a:rPr>
              <a:t>informare</a:t>
            </a:r>
            <a:endParaRPr sz="2000" b="0" i="0" u="none" strike="noStrike" cap="none" dirty="0">
              <a:latin typeface="Calibri"/>
              <a:ea typeface="Calibri"/>
              <a:cs typeface="Calibri"/>
              <a:sym typeface="Calibri"/>
            </a:endParaRPr>
          </a:p>
          <a:p>
            <a:pPr marL="0" marR="0" lvl="0" indent="0" algn="l" rtl="0">
              <a:spcBef>
                <a:spcPts val="0"/>
              </a:spcBef>
              <a:spcAft>
                <a:spcPts val="0"/>
              </a:spcAft>
              <a:buNone/>
            </a:pPr>
            <a:r>
              <a:rPr lang="en-US" sz="2000" b="0" i="0" u="none" strike="noStrike" cap="none" dirty="0" err="1">
                <a:latin typeface="Calibri"/>
                <a:ea typeface="Calibri"/>
                <a:cs typeface="Calibri"/>
                <a:sym typeface="Calibri"/>
              </a:rPr>
              <a:t>în</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contextul</a:t>
            </a:r>
            <a:r>
              <a:rPr lang="en-US" sz="2000" b="0" i="0" u="none" strike="noStrike" cap="none" dirty="0">
                <a:latin typeface="Calibri"/>
                <a:ea typeface="Calibri"/>
                <a:cs typeface="Calibri"/>
                <a:sym typeface="Calibri"/>
              </a:rPr>
              <a:t> Green Deal</a:t>
            </a:r>
            <a:endParaRPr sz="2000" b="0" i="0" u="none" strike="noStrike" cap="none" dirty="0">
              <a:latin typeface="Calibri"/>
              <a:ea typeface="Calibri"/>
              <a:cs typeface="Calibri"/>
              <a:sym typeface="Calibri"/>
            </a:endParaRPr>
          </a:p>
        </p:txBody>
      </p:sp>
      <p:grpSp>
        <p:nvGrpSpPr>
          <p:cNvPr id="25" name="Google Shape;135;p2"/>
          <p:cNvGrpSpPr/>
          <p:nvPr/>
        </p:nvGrpSpPr>
        <p:grpSpPr>
          <a:xfrm>
            <a:off x="7638072" y="5673108"/>
            <a:ext cx="906228" cy="906228"/>
            <a:chOff x="4103149" y="3855767"/>
            <a:chExt cx="906228" cy="906228"/>
          </a:xfrm>
        </p:grpSpPr>
        <p:sp>
          <p:nvSpPr>
            <p:cNvPr id="26" name="Google Shape;136;p2"/>
            <p:cNvSpPr/>
            <p:nvPr/>
          </p:nvSpPr>
          <p:spPr>
            <a:xfrm rot="-2700000">
              <a:off x="4235863" y="3988481"/>
              <a:ext cx="640800" cy="640800"/>
            </a:xfrm>
            <a:prstGeom prst="roundRect">
              <a:avLst>
                <a:gd name="adj" fmla="val 10715"/>
              </a:avLst>
            </a:prstGeom>
            <a:solidFill>
              <a:srgbClr val="3F7818"/>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27" name="Google Shape;137;p2"/>
            <p:cNvSpPr/>
            <p:nvPr/>
          </p:nvSpPr>
          <p:spPr>
            <a:xfrm rot="-2700000">
              <a:off x="4295536" y="4048155"/>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28" name="Google Shape;138;p2"/>
          <p:cNvSpPr txBox="1"/>
          <p:nvPr/>
        </p:nvSpPr>
        <p:spPr>
          <a:xfrm>
            <a:off x="7637143" y="5954946"/>
            <a:ext cx="9081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2"/>
              </a:buClr>
              <a:buSzPts val="1600"/>
              <a:buFont typeface="Trebuchet MS"/>
              <a:buNone/>
            </a:pPr>
            <a:r>
              <a:rPr lang="en-US" sz="1600" b="1" i="0" u="none" strike="noStrike" cap="none">
                <a:solidFill>
                  <a:schemeClr val="accent2"/>
                </a:solidFill>
                <a:latin typeface="Trebuchet MS"/>
                <a:ea typeface="Trebuchet MS"/>
                <a:cs typeface="Trebuchet MS"/>
                <a:sym typeface="Trebuchet MS"/>
              </a:rPr>
              <a:t>14:00</a:t>
            </a:r>
            <a:endParaRPr sz="1600" b="1" i="0" u="none" strike="noStrike" cap="none">
              <a:solidFill>
                <a:schemeClr val="accent2"/>
              </a:solidFill>
              <a:latin typeface="Trebuchet MS"/>
              <a:ea typeface="Trebuchet MS"/>
              <a:cs typeface="Trebuchet MS"/>
              <a:sym typeface="Trebuchet MS"/>
            </a:endParaRPr>
          </a:p>
        </p:txBody>
      </p:sp>
      <p:sp>
        <p:nvSpPr>
          <p:cNvPr id="29" name="Google Shape;139;p2"/>
          <p:cNvSpPr txBox="1"/>
          <p:nvPr/>
        </p:nvSpPr>
        <p:spPr>
          <a:xfrm>
            <a:off x="818529" y="1409082"/>
            <a:ext cx="37251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latin typeface="Calibri"/>
                <a:ea typeface="Calibri"/>
                <a:cs typeface="Calibri"/>
                <a:sym typeface="Calibri"/>
              </a:rPr>
              <a:t>Agenda </a:t>
            </a:r>
            <a:r>
              <a:rPr lang="en-US" sz="2400" b="0" i="0" u="none" strike="noStrike" cap="none" dirty="0" err="1">
                <a:latin typeface="Calibri"/>
                <a:ea typeface="Calibri"/>
                <a:cs typeface="Calibri"/>
                <a:sym typeface="Calibri"/>
              </a:rPr>
              <a:t>evenimentului</a:t>
            </a:r>
            <a:r>
              <a:rPr lang="en-US" sz="2400" b="0" i="0" u="none" strike="noStrike" cap="none" dirty="0">
                <a:latin typeface="Calibri"/>
                <a:ea typeface="Calibri"/>
                <a:cs typeface="Calibri"/>
                <a:sym typeface="Calibri"/>
              </a:rPr>
              <a:t>:</a:t>
            </a:r>
            <a:endParaRPr sz="1400" b="0" i="0" u="none" strike="noStrike" cap="none"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Arial"/>
              <a:buNone/>
            </a:pPr>
            <a:endParaRPr sz="1200" b="0" i="0" u="none" strike="noStrike" cap="none" dirty="0">
              <a:solidFill>
                <a:srgbClr val="595959"/>
              </a:solidFill>
              <a:latin typeface="Trebuchet MS"/>
              <a:ea typeface="Trebuchet MS"/>
              <a:cs typeface="Trebuchet MS"/>
              <a:sym typeface="Trebuchet MS"/>
            </a:endParaRPr>
          </a:p>
        </p:txBody>
      </p:sp>
    </p:spTree>
    <p:extLst>
      <p:ext uri="{BB962C8B-B14F-4D97-AF65-F5344CB8AC3E}">
        <p14:creationId xmlns:p14="http://schemas.microsoft.com/office/powerpoint/2010/main" val="1056093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216" y="2339262"/>
            <a:ext cx="7128746" cy="2123658"/>
          </a:xfrm>
          <a:prstGeom prst="rect">
            <a:avLst/>
          </a:prstGeom>
          <a:noFill/>
        </p:spPr>
        <p:txBody>
          <a:bodyPr wrap="none" lIns="91440" tIns="45720" rIns="91440" bIns="45720">
            <a:spAutoFit/>
          </a:bodyPr>
          <a:lstStyle/>
          <a:p>
            <a:pPr algn="ctr"/>
            <a:r>
              <a:rPr lang="ro-RO" sz="44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Secțiunea 3</a:t>
            </a:r>
          </a:p>
          <a:p>
            <a:pPr algn="ctr"/>
            <a:r>
              <a:rPr lang="ro-RO" sz="44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Arii tematice și apeluri actuale</a:t>
            </a:r>
          </a:p>
          <a:p>
            <a:pPr algn="ctr"/>
            <a:r>
              <a:rPr lang="ro-RO" sz="44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în contextul Green Deal</a:t>
            </a:r>
          </a:p>
        </p:txBody>
      </p:sp>
    </p:spTree>
    <p:extLst>
      <p:ext uri="{BB962C8B-B14F-4D97-AF65-F5344CB8AC3E}">
        <p14:creationId xmlns:p14="http://schemas.microsoft.com/office/powerpoint/2010/main" val="2542548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2458396-D250-400E-9D2D-AF36C6D535A9}"/>
              </a:ext>
            </a:extLst>
          </p:cNvPr>
          <p:cNvSpPr/>
          <p:nvPr/>
        </p:nvSpPr>
        <p:spPr>
          <a:xfrm>
            <a:off x="9164188" y="5896898"/>
            <a:ext cx="631833" cy="637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latin typeface="Calibri" panose="020F0502020204030204" pitchFamily="34" charset="0"/>
                <a:cs typeface="Calibri" panose="020F0502020204030204" pitchFamily="34" charset="0"/>
              </a:rPr>
              <a:t>IA</a:t>
            </a:r>
            <a:endParaRPr lang="en-US" sz="1600" b="1"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3E0D6166-621E-4BCA-9BA8-CD1D6921DA04}"/>
              </a:ext>
            </a:extLst>
          </p:cNvPr>
          <p:cNvSpPr/>
          <p:nvPr/>
        </p:nvSpPr>
        <p:spPr>
          <a:xfrm>
            <a:off x="9976464" y="2325513"/>
            <a:ext cx="631833" cy="637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latin typeface="Calibri" panose="020F0502020204030204" pitchFamily="34" charset="0"/>
                <a:cs typeface="Calibri" panose="020F0502020204030204" pitchFamily="34" charset="0"/>
              </a:rPr>
              <a:t>IA</a:t>
            </a:r>
            <a:endParaRPr lang="en-US" sz="1600" b="1" dirty="0">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id="{B6EE9132-9894-4031-837A-0A98938B9F29}"/>
              </a:ext>
            </a:extLst>
          </p:cNvPr>
          <p:cNvSpPr/>
          <p:nvPr/>
        </p:nvSpPr>
        <p:spPr>
          <a:xfrm>
            <a:off x="8780477" y="1733022"/>
            <a:ext cx="631833" cy="63796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a:latin typeface="Calibri" panose="020F0502020204030204" pitchFamily="34" charset="0"/>
                <a:cs typeface="Calibri" panose="020F0502020204030204" pitchFamily="34" charset="0"/>
              </a:rPr>
              <a:t>RIA</a:t>
            </a:r>
            <a:endParaRPr lang="en-US" sz="1400" b="1" dirty="0">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5C8EE089-5E35-4594-BCD7-BE76845B3364}"/>
              </a:ext>
            </a:extLst>
          </p:cNvPr>
          <p:cNvSpPr/>
          <p:nvPr/>
        </p:nvSpPr>
        <p:spPr>
          <a:xfrm>
            <a:off x="11398908" y="3370374"/>
            <a:ext cx="631833" cy="63796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a:latin typeface="Calibri" panose="020F0502020204030204" pitchFamily="34" charset="0"/>
                <a:cs typeface="Calibri" panose="020F0502020204030204" pitchFamily="34" charset="0"/>
              </a:rPr>
              <a:t>RIA</a:t>
            </a:r>
            <a:endParaRPr lang="en-US" sz="1400" b="1" dirty="0">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54D35ACC-8E08-451B-8AFF-D87F180371D5}"/>
              </a:ext>
            </a:extLst>
          </p:cNvPr>
          <p:cNvSpPr/>
          <p:nvPr/>
        </p:nvSpPr>
        <p:spPr>
          <a:xfrm>
            <a:off x="9976463" y="4183382"/>
            <a:ext cx="631833" cy="637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latin typeface="Calibri" panose="020F0502020204030204" pitchFamily="34" charset="0"/>
                <a:cs typeface="Calibri" panose="020F0502020204030204" pitchFamily="34" charset="0"/>
              </a:rPr>
              <a:t>IA</a:t>
            </a:r>
            <a:endParaRPr lang="en-US" sz="1600" b="1" dirty="0">
              <a:latin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FC31CBCD-7B8F-47FE-B798-0D022E9B3E77}"/>
              </a:ext>
            </a:extLst>
          </p:cNvPr>
          <p:cNvSpPr/>
          <p:nvPr/>
        </p:nvSpPr>
        <p:spPr>
          <a:xfrm>
            <a:off x="5780083" y="1401416"/>
            <a:ext cx="631833" cy="637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latin typeface="Calibri" panose="020F0502020204030204" pitchFamily="34" charset="0"/>
                <a:cs typeface="Calibri" panose="020F0502020204030204" pitchFamily="34" charset="0"/>
              </a:rPr>
              <a:t>IA</a:t>
            </a:r>
            <a:endParaRPr lang="en-US" sz="1600" b="1" dirty="0">
              <a:latin typeface="Calibri" panose="020F0502020204030204" pitchFamily="34" charset="0"/>
              <a:cs typeface="Calibri" panose="020F0502020204030204" pitchFamily="34" charset="0"/>
            </a:endParaRPr>
          </a:p>
        </p:txBody>
      </p:sp>
      <p:grpSp>
        <p:nvGrpSpPr>
          <p:cNvPr id="8" name="Google Shape;319;p16"/>
          <p:cNvGrpSpPr/>
          <p:nvPr/>
        </p:nvGrpSpPr>
        <p:grpSpPr>
          <a:xfrm>
            <a:off x="98990" y="685800"/>
            <a:ext cx="11362186" cy="6310645"/>
            <a:chOff x="0" y="1534"/>
            <a:chExt cx="11547566" cy="6310645"/>
          </a:xfrm>
        </p:grpSpPr>
        <p:cxnSp>
          <p:nvCxnSpPr>
            <p:cNvPr id="9" name="Google Shape;320;p16"/>
            <p:cNvCxnSpPr/>
            <p:nvPr/>
          </p:nvCxnSpPr>
          <p:spPr>
            <a:xfrm>
              <a:off x="57160" y="5051401"/>
              <a:ext cx="9600184" cy="45720"/>
            </a:xfrm>
            <a:prstGeom prst="straightConnector1">
              <a:avLst/>
            </a:prstGeom>
            <a:noFill/>
            <a:ln w="15875" cap="rnd" cmpd="sng">
              <a:solidFill>
                <a:srgbClr val="08579C"/>
              </a:solidFill>
              <a:prstDash val="solid"/>
              <a:round/>
              <a:headEnd type="none" w="sm" len="sm"/>
              <a:tailEnd type="none" w="sm" len="sm"/>
            </a:ln>
          </p:spPr>
        </p:cxnSp>
        <p:cxnSp>
          <p:nvCxnSpPr>
            <p:cNvPr id="10" name="Google Shape;321;p16"/>
            <p:cNvCxnSpPr/>
            <p:nvPr/>
          </p:nvCxnSpPr>
          <p:spPr>
            <a:xfrm>
              <a:off x="0" y="2816269"/>
              <a:ext cx="11547566" cy="0"/>
            </a:xfrm>
            <a:prstGeom prst="straightConnector1">
              <a:avLst/>
            </a:prstGeom>
            <a:noFill/>
            <a:ln w="15875" cap="rnd" cmpd="sng">
              <a:solidFill>
                <a:srgbClr val="08579C"/>
              </a:solidFill>
              <a:prstDash val="solid"/>
              <a:round/>
              <a:headEnd type="none" w="sm" len="sm"/>
              <a:tailEnd type="none" w="sm" len="sm"/>
            </a:ln>
          </p:spPr>
        </p:cxnSp>
        <p:cxnSp>
          <p:nvCxnSpPr>
            <p:cNvPr id="11" name="Google Shape;322;p16"/>
            <p:cNvCxnSpPr/>
            <p:nvPr/>
          </p:nvCxnSpPr>
          <p:spPr>
            <a:xfrm>
              <a:off x="0" y="731691"/>
              <a:ext cx="11547566" cy="0"/>
            </a:xfrm>
            <a:prstGeom prst="straightConnector1">
              <a:avLst/>
            </a:prstGeom>
            <a:noFill/>
            <a:ln w="15875" cap="rnd" cmpd="sng">
              <a:solidFill>
                <a:srgbClr val="08579C"/>
              </a:solidFill>
              <a:prstDash val="solid"/>
              <a:round/>
              <a:headEnd type="none" w="sm" len="sm"/>
              <a:tailEnd type="none" w="sm" len="sm"/>
            </a:ln>
          </p:spPr>
        </p:cxnSp>
        <p:sp>
          <p:nvSpPr>
            <p:cNvPr id="12" name="Google Shape;323;p16"/>
            <p:cNvSpPr/>
            <p:nvPr/>
          </p:nvSpPr>
          <p:spPr>
            <a:xfrm>
              <a:off x="3002367" y="1534"/>
              <a:ext cx="8545198" cy="7301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4;p16"/>
            <p:cNvSpPr txBox="1"/>
            <p:nvPr/>
          </p:nvSpPr>
          <p:spPr>
            <a:xfrm>
              <a:off x="3002367" y="1534"/>
              <a:ext cx="8545198" cy="730157"/>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a:solidFill>
                    <a:schemeClr val="dk1"/>
                  </a:solidFill>
                  <a:latin typeface="Calibri"/>
                  <a:ea typeface="Calibri"/>
                  <a:cs typeface="Calibri"/>
                  <a:sym typeface="Calibri"/>
                </a:rPr>
                <a:t>Creșterea nivelului de ambiție al Uniunii Europene în materie de climă</a:t>
              </a:r>
              <a:endParaRPr sz="1800" b="1">
                <a:solidFill>
                  <a:schemeClr val="dk1"/>
                </a:solidFill>
                <a:latin typeface="Calibri"/>
                <a:ea typeface="Calibri"/>
                <a:cs typeface="Calibri"/>
                <a:sym typeface="Calibri"/>
              </a:endParaRPr>
            </a:p>
          </p:txBody>
        </p:sp>
        <p:sp>
          <p:nvSpPr>
            <p:cNvPr id="14" name="Google Shape;325;p16"/>
            <p:cNvSpPr/>
            <p:nvPr/>
          </p:nvSpPr>
          <p:spPr>
            <a:xfrm>
              <a:off x="0" y="1534"/>
              <a:ext cx="3002367" cy="730157"/>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6;p16"/>
            <p:cNvSpPr txBox="1"/>
            <p:nvPr/>
          </p:nvSpPr>
          <p:spPr>
            <a:xfrm>
              <a:off x="35650" y="37184"/>
              <a:ext cx="2931067" cy="694507"/>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2000" b="1">
                  <a:solidFill>
                    <a:schemeClr val="lt1"/>
                  </a:solidFill>
                  <a:latin typeface="Calibri"/>
                  <a:ea typeface="Calibri"/>
                  <a:cs typeface="Calibri"/>
                  <a:sym typeface="Calibri"/>
                </a:rPr>
                <a:t>Aria 1</a:t>
              </a:r>
              <a:endParaRPr sz="2000" b="1">
                <a:solidFill>
                  <a:schemeClr val="lt1"/>
                </a:solidFill>
                <a:latin typeface="Calibri"/>
                <a:ea typeface="Calibri"/>
                <a:cs typeface="Calibri"/>
                <a:sym typeface="Calibri"/>
              </a:endParaRPr>
            </a:p>
          </p:txBody>
        </p:sp>
        <p:sp>
          <p:nvSpPr>
            <p:cNvPr id="16" name="Google Shape;327;p16"/>
            <p:cNvSpPr/>
            <p:nvPr/>
          </p:nvSpPr>
          <p:spPr>
            <a:xfrm>
              <a:off x="0" y="540104"/>
              <a:ext cx="11547566" cy="13179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8;p16"/>
            <p:cNvSpPr txBox="1"/>
            <p:nvPr/>
          </p:nvSpPr>
          <p:spPr>
            <a:xfrm>
              <a:off x="0" y="540104"/>
              <a:ext cx="11547566" cy="1472276"/>
            </a:xfrm>
            <a:prstGeom prst="rect">
              <a:avLst/>
            </a:prstGeom>
            <a:noFill/>
            <a:ln>
              <a:noFill/>
            </a:ln>
          </p:spPr>
          <p:txBody>
            <a:bodyPr spcFirstLastPara="1" wrap="square" lIns="30475" tIns="30475" rIns="30475" bIns="30475" anchor="t" anchorCtr="0">
              <a:noAutofit/>
            </a:bodyPr>
            <a:lstStyle/>
            <a:p>
              <a:pPr marL="171450" marR="0" lvl="1" indent="-69850" algn="l" rtl="0">
                <a:lnSpc>
                  <a:spcPct val="100000"/>
                </a:lnSpc>
                <a:spcBef>
                  <a:spcPts val="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rgbClr val="202124"/>
                </a:buClr>
                <a:buSzPts val="1600"/>
                <a:buFont typeface="Calibri"/>
                <a:buChar char="•"/>
              </a:pPr>
              <a:r>
                <a:rPr lang="en-US" sz="1600" b="0" i="0" u="none" strike="noStrike" cap="none" dirty="0">
                  <a:solidFill>
                    <a:srgbClr val="202124"/>
                  </a:solidFill>
                  <a:latin typeface="Calibri"/>
                  <a:ea typeface="Calibri"/>
                  <a:cs typeface="Calibri"/>
                  <a:sym typeface="Calibri"/>
                </a:rPr>
                <a:t>LC-GD-1-1-2020: </a:t>
              </a:r>
              <a:r>
                <a:rPr lang="en-US" sz="1600" b="0" i="0" u="none" strike="noStrike" cap="none" dirty="0" err="1">
                  <a:solidFill>
                    <a:srgbClr val="202124"/>
                  </a:solidFill>
                  <a:latin typeface="Calibri"/>
                  <a:ea typeface="Calibri"/>
                  <a:cs typeface="Calibri"/>
                  <a:sym typeface="Calibri"/>
                </a:rPr>
                <a:t>Prevenirea</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și</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combaterea</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incendiilor</a:t>
              </a:r>
              <a:r>
                <a:rPr lang="en-US" sz="1600" b="0" i="0" u="none" strike="noStrike" cap="none" dirty="0">
                  <a:solidFill>
                    <a:srgbClr val="202124"/>
                  </a:solidFill>
                  <a:latin typeface="Calibri"/>
                  <a:ea typeface="Calibri"/>
                  <a:cs typeface="Calibri"/>
                  <a:sym typeface="Calibri"/>
                </a:rPr>
                <a:t> extreme</a:t>
              </a: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rgbClr val="202124"/>
                </a:buClr>
                <a:buSzPts val="1600"/>
                <a:buFont typeface="Calibri"/>
                <a:buChar char="•"/>
              </a:pPr>
              <a:r>
                <a:rPr lang="en-US" sz="1600" b="0" i="0" u="none" strike="noStrike" cap="none" dirty="0">
                  <a:solidFill>
                    <a:srgbClr val="202124"/>
                  </a:solidFill>
                  <a:latin typeface="Calibri"/>
                  <a:ea typeface="Calibri"/>
                  <a:cs typeface="Calibri"/>
                  <a:sym typeface="Calibri"/>
                </a:rPr>
                <a:t>LC-GD-1-2-2020: </a:t>
              </a:r>
              <a:r>
                <a:rPr lang="en-US" sz="1600" b="0" i="0" u="none" strike="noStrike" cap="none" dirty="0" err="1">
                  <a:solidFill>
                    <a:srgbClr val="202124"/>
                  </a:solidFill>
                  <a:latin typeface="Calibri"/>
                  <a:ea typeface="Calibri"/>
                  <a:cs typeface="Calibri"/>
                  <a:sym typeface="Calibri"/>
                </a:rPr>
                <a:t>Orașe</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neutre</a:t>
              </a:r>
              <a:r>
                <a:rPr lang="en-US" sz="1600" b="0" i="0" u="none" strike="noStrike" cap="none" dirty="0">
                  <a:solidFill>
                    <a:srgbClr val="202124"/>
                  </a:solidFill>
                  <a:latin typeface="Calibri"/>
                  <a:ea typeface="Calibri"/>
                  <a:cs typeface="Calibri"/>
                  <a:sym typeface="Calibri"/>
                </a:rPr>
                <a:t> din </a:t>
              </a:r>
              <a:r>
                <a:rPr lang="en-US" sz="1600" b="0" i="0" u="none" strike="noStrike" cap="none" dirty="0" err="1">
                  <a:solidFill>
                    <a:srgbClr val="202124"/>
                  </a:solidFill>
                  <a:latin typeface="Calibri"/>
                  <a:ea typeface="Calibri"/>
                  <a:cs typeface="Calibri"/>
                  <a:sym typeface="Calibri"/>
                </a:rPr>
                <a:t>punct</a:t>
              </a:r>
              <a:r>
                <a:rPr lang="en-US" sz="1600" b="0" i="0" u="none" strike="noStrike" cap="none" dirty="0">
                  <a:solidFill>
                    <a:srgbClr val="202124"/>
                  </a:solidFill>
                  <a:latin typeface="Calibri"/>
                  <a:ea typeface="Calibri"/>
                  <a:cs typeface="Calibri"/>
                  <a:sym typeface="Calibri"/>
                </a:rPr>
                <a:t> de </a:t>
              </a:r>
              <a:r>
                <a:rPr lang="en-US" sz="1600" b="0" i="0" u="none" strike="noStrike" cap="none" dirty="0" err="1">
                  <a:solidFill>
                    <a:srgbClr val="202124"/>
                  </a:solidFill>
                  <a:latin typeface="Calibri"/>
                  <a:ea typeface="Calibri"/>
                  <a:cs typeface="Calibri"/>
                  <a:sym typeface="Calibri"/>
                </a:rPr>
                <a:t>vedere</a:t>
              </a:r>
              <a:r>
                <a:rPr lang="en-US" sz="1600" b="0" i="0" u="none" strike="noStrike" cap="none" dirty="0">
                  <a:solidFill>
                    <a:srgbClr val="202124"/>
                  </a:solidFill>
                  <a:latin typeface="Calibri"/>
                  <a:ea typeface="Calibri"/>
                  <a:cs typeface="Calibri"/>
                  <a:sym typeface="Calibri"/>
                </a:rPr>
                <a:t> climatic </a:t>
              </a:r>
              <a:r>
                <a:rPr lang="en-US" sz="1600" b="0" i="0" u="none" strike="noStrike" cap="none" dirty="0" err="1">
                  <a:solidFill>
                    <a:srgbClr val="202124"/>
                  </a:solidFill>
                  <a:latin typeface="Calibri"/>
                  <a:ea typeface="Calibri"/>
                  <a:cs typeface="Calibri"/>
                  <a:sym typeface="Calibri"/>
                </a:rPr>
                <a:t>și</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inovatoare</a:t>
              </a:r>
              <a:r>
                <a:rPr lang="en-US" sz="1600" b="0" i="0" u="none" strike="noStrike" cap="none" dirty="0">
                  <a:solidFill>
                    <a:srgbClr val="202124"/>
                  </a:solidFill>
                  <a:latin typeface="Calibri"/>
                  <a:ea typeface="Calibri"/>
                  <a:cs typeface="Calibri"/>
                  <a:sym typeface="Calibri"/>
                </a:rPr>
                <a:t> din </a:t>
              </a:r>
              <a:r>
                <a:rPr lang="en-US" sz="1600" b="0" i="0" u="none" strike="noStrike" cap="none" dirty="0" err="1">
                  <a:solidFill>
                    <a:srgbClr val="202124"/>
                  </a:solidFill>
                  <a:latin typeface="Calibri"/>
                  <a:ea typeface="Calibri"/>
                  <a:cs typeface="Calibri"/>
                  <a:sym typeface="Calibri"/>
                </a:rPr>
                <a:t>punct</a:t>
              </a:r>
              <a:r>
                <a:rPr lang="en-US" sz="1600" b="0" i="0" u="none" strike="noStrike" cap="none" dirty="0">
                  <a:solidFill>
                    <a:srgbClr val="202124"/>
                  </a:solidFill>
                  <a:latin typeface="Calibri"/>
                  <a:ea typeface="Calibri"/>
                  <a:cs typeface="Calibri"/>
                  <a:sym typeface="Calibri"/>
                </a:rPr>
                <a:t> de </a:t>
              </a:r>
              <a:r>
                <a:rPr lang="en-US" sz="1600" b="0" i="0" u="none" strike="noStrike" cap="none" dirty="0" err="1">
                  <a:solidFill>
                    <a:srgbClr val="202124"/>
                  </a:solidFill>
                  <a:latin typeface="Calibri"/>
                  <a:ea typeface="Calibri"/>
                  <a:cs typeface="Calibri"/>
                  <a:sym typeface="Calibri"/>
                </a:rPr>
                <a:t>vedere</a:t>
              </a:r>
              <a:r>
                <a:rPr lang="en-US" sz="1600" b="0" i="0" u="none" strike="noStrike" cap="none" dirty="0">
                  <a:solidFill>
                    <a:srgbClr val="202124"/>
                  </a:solidFill>
                  <a:latin typeface="Calibri"/>
                  <a:ea typeface="Calibri"/>
                  <a:cs typeface="Calibri"/>
                  <a:sym typeface="Calibri"/>
                </a:rPr>
                <a:t> social</a:t>
              </a: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rgbClr val="202124"/>
                </a:buClr>
                <a:buSzPts val="1600"/>
                <a:buFont typeface="Calibri"/>
                <a:buChar char="•"/>
              </a:pPr>
              <a:r>
                <a:rPr lang="en-US" sz="1600" b="0" i="0" u="none" strike="noStrike" cap="none" dirty="0">
                  <a:solidFill>
                    <a:srgbClr val="202124"/>
                  </a:solidFill>
                  <a:latin typeface="Calibri"/>
                  <a:ea typeface="Calibri"/>
                  <a:cs typeface="Calibri"/>
                  <a:sym typeface="Calibri"/>
                </a:rPr>
                <a:t>LC-GD-1-3-2020: </a:t>
              </a:r>
              <a:r>
                <a:rPr lang="en-US" sz="1600" b="0" i="0" u="none" strike="noStrike" cap="none" dirty="0" err="1">
                  <a:solidFill>
                    <a:srgbClr val="202124"/>
                  </a:solidFill>
                  <a:latin typeface="Calibri"/>
                  <a:ea typeface="Calibri"/>
                  <a:cs typeface="Calibri"/>
                  <a:sym typeface="Calibri"/>
                </a:rPr>
                <a:t>Pachete</a:t>
              </a:r>
              <a:r>
                <a:rPr lang="en-US" sz="1600" b="0" i="0" u="none" strike="noStrike" cap="none" dirty="0">
                  <a:solidFill>
                    <a:srgbClr val="202124"/>
                  </a:solidFill>
                  <a:latin typeface="Calibri"/>
                  <a:ea typeface="Calibri"/>
                  <a:cs typeface="Calibri"/>
                  <a:sym typeface="Calibri"/>
                </a:rPr>
                <a:t> de </a:t>
              </a:r>
              <a:r>
                <a:rPr lang="en-US" sz="1600" b="0" i="0" u="none" strike="noStrike" cap="none" dirty="0" err="1">
                  <a:solidFill>
                    <a:srgbClr val="202124"/>
                  </a:solidFill>
                  <a:latin typeface="Calibri"/>
                  <a:ea typeface="Calibri"/>
                  <a:cs typeface="Calibri"/>
                  <a:sym typeface="Calibri"/>
                </a:rPr>
                <a:t>inovare</a:t>
              </a:r>
              <a:r>
                <a:rPr lang="en-US" sz="1600" b="0" i="0" u="none" strike="noStrike" cap="none" dirty="0">
                  <a:solidFill>
                    <a:srgbClr val="202124"/>
                  </a:solidFill>
                  <a:latin typeface="Calibri"/>
                  <a:ea typeface="Calibri"/>
                  <a:cs typeface="Calibri"/>
                  <a:sym typeface="Calibri"/>
                </a:rPr>
                <a:t> </a:t>
              </a:r>
              <a:r>
                <a:rPr lang="ro-RO" sz="1600" b="0" i="0" u="none" strike="noStrike" cap="none" dirty="0">
                  <a:solidFill>
                    <a:srgbClr val="202124"/>
                  </a:solidFill>
                  <a:latin typeface="Calibri"/>
                  <a:ea typeface="Calibri"/>
                  <a:cs typeface="Calibri"/>
                  <a:sym typeface="Calibri"/>
                </a:rPr>
                <a:t>pentru adaptarea la schimbările climatice a </a:t>
              </a:r>
              <a:r>
                <a:rPr lang="en-US" sz="1600" b="0" i="0" u="none" strike="noStrike" cap="none" dirty="0" err="1">
                  <a:solidFill>
                    <a:srgbClr val="202124"/>
                  </a:solidFill>
                  <a:latin typeface="Calibri"/>
                  <a:ea typeface="Calibri"/>
                  <a:cs typeface="Calibri"/>
                  <a:sym typeface="Calibri"/>
                </a:rPr>
                <a:t>regiunil</a:t>
              </a:r>
              <a:r>
                <a:rPr lang="ro-RO" sz="1600" b="0" i="0" u="none" strike="noStrike" cap="none" dirty="0">
                  <a:solidFill>
                    <a:srgbClr val="202124"/>
                  </a:solidFill>
                  <a:latin typeface="Calibri"/>
                  <a:ea typeface="Calibri"/>
                  <a:cs typeface="Calibri"/>
                  <a:sym typeface="Calibri"/>
                </a:rPr>
                <a:t>or</a:t>
              </a:r>
              <a:r>
                <a:rPr lang="en-US" sz="1600" b="0" i="0" u="none" strike="noStrike" cap="none" dirty="0">
                  <a:solidFill>
                    <a:srgbClr val="202124"/>
                  </a:solidFill>
                  <a:latin typeface="Calibri"/>
                  <a:ea typeface="Calibri"/>
                  <a:cs typeface="Calibri"/>
                  <a:sym typeface="Calibri"/>
                </a:rPr>
                <a:t> </a:t>
              </a:r>
              <a:r>
                <a:rPr lang="ro-RO" sz="1600" b="0" i="0" u="none" strike="noStrike" cap="none" dirty="0">
                  <a:solidFill>
                    <a:srgbClr val="202124"/>
                  </a:solidFill>
                  <a:latin typeface="Calibri"/>
                  <a:ea typeface="Calibri"/>
                  <a:cs typeface="Calibri"/>
                  <a:sym typeface="Calibri"/>
                </a:rPr>
                <a:t>din </a:t>
              </a:r>
              <a:r>
                <a:rPr lang="en-US" sz="1600" b="0" i="0" u="none" strike="noStrike" cap="none" dirty="0" err="1">
                  <a:solidFill>
                    <a:srgbClr val="202124"/>
                  </a:solidFill>
                  <a:latin typeface="Calibri"/>
                  <a:ea typeface="Calibri"/>
                  <a:cs typeface="Calibri"/>
                  <a:sym typeface="Calibri"/>
                </a:rPr>
                <a:t>Uniunea</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Europeană</a:t>
              </a:r>
              <a:endParaRPr sz="1600" b="0" i="0" u="none" strike="noStrike" cap="none" dirty="0">
                <a:solidFill>
                  <a:schemeClr val="dk1"/>
                </a:solidFill>
                <a:latin typeface="Calibri"/>
                <a:ea typeface="Calibri"/>
                <a:cs typeface="Calibri"/>
                <a:sym typeface="Calibri"/>
              </a:endParaRPr>
            </a:p>
          </p:txBody>
        </p:sp>
        <p:sp>
          <p:nvSpPr>
            <p:cNvPr id="18" name="Google Shape;329;p16"/>
            <p:cNvSpPr/>
            <p:nvPr/>
          </p:nvSpPr>
          <p:spPr>
            <a:xfrm>
              <a:off x="3002367" y="2086112"/>
              <a:ext cx="8545198" cy="7301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0;p16"/>
            <p:cNvSpPr txBox="1"/>
            <p:nvPr/>
          </p:nvSpPr>
          <p:spPr>
            <a:xfrm>
              <a:off x="3002367" y="2086112"/>
              <a:ext cx="8545198" cy="730157"/>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a:solidFill>
                    <a:schemeClr val="dk1"/>
                  </a:solidFill>
                  <a:latin typeface="Calibri"/>
                  <a:ea typeface="Calibri"/>
                  <a:cs typeface="Calibri"/>
                  <a:sym typeface="Calibri"/>
                </a:rPr>
                <a:t>Energie curată, sigură și accesibilă</a:t>
              </a:r>
              <a:endParaRPr sz="1800" b="1">
                <a:solidFill>
                  <a:schemeClr val="dk1"/>
                </a:solidFill>
                <a:latin typeface="Calibri"/>
                <a:ea typeface="Calibri"/>
                <a:cs typeface="Calibri"/>
                <a:sym typeface="Calibri"/>
              </a:endParaRPr>
            </a:p>
          </p:txBody>
        </p:sp>
        <p:sp>
          <p:nvSpPr>
            <p:cNvPr id="20" name="Google Shape;331;p16"/>
            <p:cNvSpPr/>
            <p:nvPr/>
          </p:nvSpPr>
          <p:spPr>
            <a:xfrm>
              <a:off x="0" y="2086112"/>
              <a:ext cx="3002367" cy="730157"/>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2;p16"/>
            <p:cNvSpPr txBox="1"/>
            <p:nvPr/>
          </p:nvSpPr>
          <p:spPr>
            <a:xfrm>
              <a:off x="35650" y="2121762"/>
              <a:ext cx="2931067" cy="694507"/>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endParaRPr sz="2000" b="1">
                <a:solidFill>
                  <a:schemeClr val="lt1"/>
                </a:solidFill>
                <a:latin typeface="Calibri"/>
                <a:ea typeface="Calibri"/>
                <a:cs typeface="Calibri"/>
                <a:sym typeface="Calibri"/>
              </a:endParaRPr>
            </a:p>
            <a:p>
              <a:pPr marL="0" marR="0" lvl="0" indent="0" algn="ctr" rtl="0">
                <a:lnSpc>
                  <a:spcPct val="90000"/>
                </a:lnSpc>
                <a:spcBef>
                  <a:spcPts val="700"/>
                </a:spcBef>
                <a:spcAft>
                  <a:spcPts val="0"/>
                </a:spcAft>
                <a:buNone/>
              </a:pPr>
              <a:r>
                <a:rPr lang="en-US" sz="2000" b="1">
                  <a:solidFill>
                    <a:schemeClr val="lt1"/>
                  </a:solidFill>
                  <a:latin typeface="Calibri"/>
                  <a:ea typeface="Calibri"/>
                  <a:cs typeface="Calibri"/>
                  <a:sym typeface="Calibri"/>
                </a:rPr>
                <a:t>Aria 2</a:t>
              </a:r>
              <a:endParaRPr/>
            </a:p>
            <a:p>
              <a:pPr marL="0" marR="0" lvl="0" indent="0" algn="ctr" rtl="0">
                <a:lnSpc>
                  <a:spcPct val="90000"/>
                </a:lnSpc>
                <a:spcBef>
                  <a:spcPts val="700"/>
                </a:spcBef>
                <a:spcAft>
                  <a:spcPts val="0"/>
                </a:spcAft>
                <a:buNone/>
              </a:pPr>
              <a:endParaRPr sz="2000" b="1">
                <a:solidFill>
                  <a:schemeClr val="lt1"/>
                </a:solidFill>
                <a:latin typeface="Calibri"/>
                <a:ea typeface="Calibri"/>
                <a:cs typeface="Calibri"/>
                <a:sym typeface="Calibri"/>
              </a:endParaRPr>
            </a:p>
          </p:txBody>
        </p:sp>
        <p:sp>
          <p:nvSpPr>
            <p:cNvPr id="22" name="Google Shape;333;p16"/>
            <p:cNvSpPr/>
            <p:nvPr/>
          </p:nvSpPr>
          <p:spPr>
            <a:xfrm>
              <a:off x="0" y="2467922"/>
              <a:ext cx="11547566" cy="14722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4;p16"/>
            <p:cNvSpPr txBox="1"/>
            <p:nvPr/>
          </p:nvSpPr>
          <p:spPr>
            <a:xfrm>
              <a:off x="0" y="2467922"/>
              <a:ext cx="11547566" cy="1472276"/>
            </a:xfrm>
            <a:prstGeom prst="rect">
              <a:avLst/>
            </a:prstGeom>
            <a:noFill/>
            <a:ln>
              <a:noFill/>
            </a:ln>
          </p:spPr>
          <p:txBody>
            <a:bodyPr spcFirstLastPara="1" wrap="square" lIns="30475" tIns="30475" rIns="30475" bIns="30475" anchor="t" anchorCtr="0">
              <a:noAutofit/>
            </a:bodyPr>
            <a:lstStyle/>
            <a:p>
              <a:pPr marL="0" marR="0" lvl="1" indent="0" algn="l" rtl="0">
                <a:lnSpc>
                  <a:spcPct val="100000"/>
                </a:lnSpc>
                <a:spcBef>
                  <a:spcPts val="0"/>
                </a:spcBef>
                <a:spcAft>
                  <a:spcPts val="0"/>
                </a:spcAft>
                <a:buClr>
                  <a:schemeClr val="dk1"/>
                </a:buClr>
                <a:buSzPts val="1600"/>
                <a:buFont typeface="Century Gothic"/>
                <a:buNone/>
              </a:pPr>
              <a:endParaRPr sz="1600"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LCD-GD-2-1-2020: </a:t>
              </a:r>
              <a:r>
                <a:rPr lang="en-US" sz="1600" b="0" i="0" u="none" strike="noStrike" cap="none" dirty="0" err="1">
                  <a:solidFill>
                    <a:schemeClr val="dk1"/>
                  </a:solidFill>
                  <a:latin typeface="Calibri"/>
                  <a:ea typeface="Calibri"/>
                  <a:cs typeface="Calibri"/>
                  <a:sym typeface="Calibri"/>
                </a:rPr>
                <a:t>Inovarea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tehnologiilor</a:t>
              </a:r>
              <a:r>
                <a:rPr lang="en-US" sz="1600" b="0" i="0" u="none" strike="noStrike" cap="none" dirty="0">
                  <a:solidFill>
                    <a:schemeClr val="dk1"/>
                  </a:solidFill>
                  <a:latin typeface="Calibri"/>
                  <a:ea typeface="Calibri"/>
                  <a:cs typeface="Calibri"/>
                  <a:sym typeface="Calibri"/>
                </a:rPr>
                <a:t> de </a:t>
              </a:r>
              <a:r>
                <a:rPr lang="en-US" sz="1600" b="0" i="0" u="none" strike="noStrike" cap="none" dirty="0" err="1">
                  <a:solidFill>
                    <a:schemeClr val="dk1"/>
                  </a:solidFill>
                  <a:latin typeface="Calibri"/>
                  <a:ea typeface="Calibri"/>
                  <a:cs typeface="Calibri"/>
                  <a:sym typeface="Calibri"/>
                </a:rPr>
                <a:t>creare</a:t>
              </a:r>
              <a:r>
                <a:rPr lang="en-US" sz="1600" b="0" i="0" u="none" strike="noStrike" cap="none" dirty="0">
                  <a:solidFill>
                    <a:schemeClr val="dk1"/>
                  </a:solidFill>
                  <a:latin typeface="Calibri"/>
                  <a:ea typeface="Calibri"/>
                  <a:cs typeface="Calibri"/>
                  <a:sym typeface="Calibri"/>
                </a:rPr>
                <a:t> a </a:t>
              </a:r>
              <a:r>
                <a:rPr lang="en-US" sz="1600" b="0" i="0" u="none" strike="noStrike" cap="none" dirty="0" err="1">
                  <a:solidFill>
                    <a:schemeClr val="dk1"/>
                  </a:solidFill>
                  <a:latin typeface="Calibri"/>
                  <a:ea typeface="Calibri"/>
                  <a:cs typeface="Calibri"/>
                  <a:sym typeface="Calibri"/>
                </a:rPr>
                <a:t>energiei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regenerabile</a:t>
              </a:r>
              <a:r>
                <a:rPr lang="en-US" sz="1600" b="0" i="0" u="none" strike="noStrike" cap="none" dirty="0">
                  <a:solidFill>
                    <a:schemeClr val="dk1"/>
                  </a:solidFill>
                  <a:latin typeface="Calibri"/>
                  <a:ea typeface="Calibri"/>
                  <a:cs typeface="Calibri"/>
                  <a:sym typeface="Calibri"/>
                </a:rPr>
                <a:t> pe </a:t>
              </a:r>
              <a:r>
                <a:rPr lang="en-US" sz="1600" b="0" i="0" u="none" strike="noStrike" cap="none" dirty="0" err="1">
                  <a:solidFill>
                    <a:schemeClr val="dk1"/>
                  </a:solidFill>
                  <a:latin typeface="Calibri"/>
                  <a:ea typeface="Calibri"/>
                  <a:cs typeface="Calibri"/>
                  <a:sym typeface="Calibri"/>
                </a:rPr>
                <a:t>apă</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uscat</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integrarea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acestora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în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sistemul</a:t>
              </a:r>
              <a:r>
                <a:rPr lang="en-US" sz="1600" b="0" i="0" u="none" strike="noStrike" cap="none" dirty="0">
                  <a:solidFill>
                    <a:schemeClr val="dk1"/>
                  </a:solidFill>
                  <a:latin typeface="Calibri"/>
                  <a:ea typeface="Calibri"/>
                  <a:cs typeface="Calibri"/>
                  <a:sym typeface="Calibri"/>
                </a:rPr>
                <a:t> energetic</a:t>
              </a: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LCD-GD-2-2-2020: </a:t>
              </a:r>
              <a:r>
                <a:rPr lang="en-US" sz="1600" b="0" i="0" u="none" strike="noStrike" cap="none" dirty="0" err="1">
                  <a:solidFill>
                    <a:schemeClr val="dk1"/>
                  </a:solidFill>
                  <a:latin typeface="Calibri"/>
                  <a:ea typeface="Calibri"/>
                  <a:cs typeface="Calibri"/>
                  <a:sym typeface="Calibri"/>
                </a:rPr>
                <a:t>Dezvoltarea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unui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electrolizor</a:t>
              </a:r>
              <a:r>
                <a:rPr lang="en-US" sz="1600" b="0" i="0" u="none" strike="noStrike" cap="none" dirty="0">
                  <a:solidFill>
                    <a:schemeClr val="dk1"/>
                  </a:solidFill>
                  <a:latin typeface="Calibri"/>
                  <a:ea typeface="Calibri"/>
                  <a:cs typeface="Calibri"/>
                  <a:sym typeface="Calibri"/>
                </a:rPr>
                <a:t> de 100MW </a:t>
              </a:r>
              <a:r>
                <a:rPr lang="ro-RO" sz="1600" b="0" i="0" u="none" strike="noStrike" cap="none" dirty="0">
                  <a:solidFill>
                    <a:schemeClr val="dk1"/>
                  </a:solidFill>
                  <a:latin typeface="Calibri"/>
                  <a:ea typeface="Calibri"/>
                  <a:cs typeface="Calibri"/>
                  <a:sym typeface="Calibri"/>
                </a:rPr>
                <a:t>destinat producerii de hidrogen pentru utilizare pe scară industrială</a:t>
              </a: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LCD-GD-2-3-2020: </a:t>
              </a:r>
              <a:r>
                <a:rPr lang="en-US" sz="1600" b="0" i="0" u="none" strike="noStrike" cap="none" dirty="0" err="1">
                  <a:solidFill>
                    <a:schemeClr val="dk1"/>
                  </a:solidFill>
                  <a:latin typeface="Calibri"/>
                  <a:ea typeface="Calibri"/>
                  <a:cs typeface="Calibri"/>
                  <a:sym typeface="Calibri"/>
                </a:rPr>
                <a:t>Accelerarea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tranziției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verzi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 </a:t>
              </a:r>
              <a:r>
                <a:rPr lang="en-US" sz="1600" b="0" i="0" u="none" strike="noStrike" cap="none" dirty="0" err="1">
                  <a:solidFill>
                    <a:schemeClr val="dk1"/>
                  </a:solidFill>
                  <a:latin typeface="Calibri"/>
                  <a:ea typeface="Calibri"/>
                  <a:cs typeface="Calibri"/>
                  <a:sym typeface="Calibri"/>
                </a:rPr>
                <a:t>accesului</a:t>
              </a:r>
              <a:r>
                <a:rPr lang="en-US" sz="1600" b="0" i="0" u="none" strike="noStrike" cap="none" dirty="0">
                  <a:solidFill>
                    <a:schemeClr val="dk1"/>
                  </a:solidFill>
                  <a:latin typeface="Calibri"/>
                  <a:ea typeface="Calibri"/>
                  <a:cs typeface="Calibri"/>
                  <a:sym typeface="Calibri"/>
                </a:rPr>
                <a:t> la </a:t>
              </a:r>
              <a:r>
                <a:rPr lang="en-US" sz="1600" b="0" i="0" u="none" strike="noStrike" cap="none" dirty="0" err="1">
                  <a:solidFill>
                    <a:schemeClr val="dk1"/>
                  </a:solidFill>
                  <a:latin typeface="Calibri"/>
                  <a:ea typeface="Calibri"/>
                  <a:cs typeface="Calibri"/>
                  <a:sym typeface="Calibri"/>
                </a:rPr>
                <a:t>energie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în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Parteneriatul</a:t>
              </a:r>
              <a:r>
                <a:rPr lang="en-US" sz="1600" b="0" i="0" u="none" strike="noStrike" cap="none" dirty="0">
                  <a:solidFill>
                    <a:schemeClr val="dk1"/>
                  </a:solidFill>
                  <a:latin typeface="Calibri"/>
                  <a:ea typeface="Calibri"/>
                  <a:cs typeface="Calibri"/>
                  <a:sym typeface="Calibri"/>
                </a:rPr>
                <a:t> cu Africa </a:t>
              </a:r>
              <a:endParaRPr sz="1600" b="0" i="0" u="none" strike="noStrike" cap="none" dirty="0">
                <a:solidFill>
                  <a:schemeClr val="dk1"/>
                </a:solidFill>
                <a:latin typeface="Calibri"/>
                <a:ea typeface="Calibri"/>
                <a:cs typeface="Calibri"/>
                <a:sym typeface="Calibri"/>
              </a:endParaRPr>
            </a:p>
          </p:txBody>
        </p:sp>
        <p:sp>
          <p:nvSpPr>
            <p:cNvPr id="24" name="Google Shape;335;p16"/>
            <p:cNvSpPr/>
            <p:nvPr/>
          </p:nvSpPr>
          <p:spPr>
            <a:xfrm>
              <a:off x="3002367" y="4325053"/>
              <a:ext cx="8545198" cy="7301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6;p16"/>
            <p:cNvSpPr txBox="1"/>
            <p:nvPr/>
          </p:nvSpPr>
          <p:spPr>
            <a:xfrm>
              <a:off x="3002367" y="4325053"/>
              <a:ext cx="8545198" cy="730157"/>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a:solidFill>
                    <a:schemeClr val="dk1"/>
                  </a:solidFill>
                  <a:latin typeface="Calibri"/>
                  <a:ea typeface="Calibri"/>
                  <a:cs typeface="Calibri"/>
                  <a:sym typeface="Calibri"/>
                </a:rPr>
                <a:t>Mobilizarea sectorului industrial pentru o economie curată și circulară</a:t>
              </a:r>
              <a:endParaRPr sz="1800" b="1">
                <a:solidFill>
                  <a:schemeClr val="dk1"/>
                </a:solidFill>
                <a:latin typeface="Calibri"/>
                <a:ea typeface="Calibri"/>
                <a:cs typeface="Calibri"/>
                <a:sym typeface="Calibri"/>
              </a:endParaRPr>
            </a:p>
          </p:txBody>
        </p:sp>
        <p:sp>
          <p:nvSpPr>
            <p:cNvPr id="26" name="Google Shape;337;p16"/>
            <p:cNvSpPr/>
            <p:nvPr/>
          </p:nvSpPr>
          <p:spPr>
            <a:xfrm>
              <a:off x="0" y="4325053"/>
              <a:ext cx="3002367" cy="730157"/>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8;p16"/>
            <p:cNvSpPr txBox="1"/>
            <p:nvPr/>
          </p:nvSpPr>
          <p:spPr>
            <a:xfrm>
              <a:off x="35650" y="4360703"/>
              <a:ext cx="2931067" cy="694507"/>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2000" b="1">
                  <a:solidFill>
                    <a:schemeClr val="lt1"/>
                  </a:solidFill>
                  <a:latin typeface="Calibri"/>
                  <a:ea typeface="Calibri"/>
                  <a:cs typeface="Calibri"/>
                  <a:sym typeface="Calibri"/>
                </a:rPr>
                <a:t>Aria 3</a:t>
              </a:r>
              <a:endParaRPr sz="2000" b="1">
                <a:solidFill>
                  <a:schemeClr val="lt1"/>
                </a:solidFill>
                <a:latin typeface="Calibri"/>
                <a:ea typeface="Calibri"/>
                <a:cs typeface="Calibri"/>
                <a:sym typeface="Calibri"/>
              </a:endParaRPr>
            </a:p>
          </p:txBody>
        </p:sp>
        <p:sp>
          <p:nvSpPr>
            <p:cNvPr id="28" name="Google Shape;339;p16"/>
            <p:cNvSpPr/>
            <p:nvPr/>
          </p:nvSpPr>
          <p:spPr>
            <a:xfrm>
              <a:off x="0" y="4851646"/>
              <a:ext cx="11547566" cy="14605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0;p16"/>
            <p:cNvSpPr txBox="1"/>
            <p:nvPr/>
          </p:nvSpPr>
          <p:spPr>
            <a:xfrm>
              <a:off x="0" y="4851646"/>
              <a:ext cx="11547566" cy="1460533"/>
            </a:xfrm>
            <a:prstGeom prst="rect">
              <a:avLst/>
            </a:prstGeom>
            <a:noFill/>
            <a:ln>
              <a:noFill/>
            </a:ln>
          </p:spPr>
          <p:txBody>
            <a:bodyPr spcFirstLastPara="1" wrap="square" lIns="30475" tIns="30475" rIns="30475" bIns="30475" anchor="t" anchorCtr="0">
              <a:noAutofit/>
            </a:bodyPr>
            <a:lstStyle/>
            <a:p>
              <a:pPr marL="171450" marR="0" lvl="1" indent="-69850" algn="l" rtl="0">
                <a:lnSpc>
                  <a:spcPct val="100000"/>
                </a:lnSpc>
                <a:spcBef>
                  <a:spcPts val="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LCD-GD-3-1-2020: </a:t>
              </a:r>
              <a:r>
                <a:rPr lang="en-US" sz="1600" b="0" i="0" u="none" strike="noStrike" cap="none" dirty="0" err="1">
                  <a:solidFill>
                    <a:schemeClr val="dk1"/>
                  </a:solidFill>
                  <a:latin typeface="Calibri"/>
                  <a:ea typeface="Calibri"/>
                  <a:cs typeface="Calibri"/>
                  <a:sym typeface="Calibri"/>
                </a:rPr>
                <a:t>Înch</a:t>
              </a:r>
              <a:r>
                <a:rPr lang="ro-RO" sz="1600" b="0" i="0" u="none" strike="noStrike" cap="none" dirty="0" err="1">
                  <a:solidFill>
                    <a:schemeClr val="dk1"/>
                  </a:solidFill>
                  <a:latin typeface="Calibri"/>
                  <a:ea typeface="Calibri"/>
                  <a:cs typeface="Calibri"/>
                  <a:sym typeface="Calibri"/>
                </a:rPr>
                <a:t>iderea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ciclului</a:t>
              </a:r>
              <a:r>
                <a:rPr lang="en-US" sz="1600" b="0" i="0" u="none" strike="noStrike" cap="none" dirty="0">
                  <a:solidFill>
                    <a:schemeClr val="dk1"/>
                  </a:solidFill>
                  <a:latin typeface="Calibri"/>
                  <a:ea typeface="Calibri"/>
                  <a:cs typeface="Calibri"/>
                  <a:sym typeface="Calibri"/>
                </a:rPr>
                <a:t> industrial al </a:t>
              </a:r>
              <a:r>
                <a:rPr lang="en-US" sz="1600" b="0" i="0" u="none" strike="noStrike" cap="none" dirty="0" err="1">
                  <a:solidFill>
                    <a:schemeClr val="dk1"/>
                  </a:solidFill>
                  <a:latin typeface="Calibri"/>
                  <a:ea typeface="Calibri"/>
                  <a:cs typeface="Calibri"/>
                  <a:sym typeface="Calibri"/>
                </a:rPr>
                <a:t>carbonului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în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vederea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combaterii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schimbărilor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climatice</a:t>
              </a: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LCD-GD-3-2-2020: </a:t>
              </a:r>
              <a:r>
                <a:rPr lang="en-US" sz="1600" b="0" i="0" u="none" strike="noStrike" cap="none" dirty="0" err="1">
                  <a:solidFill>
                    <a:schemeClr val="dk1"/>
                  </a:solidFill>
                  <a:latin typeface="Calibri"/>
                  <a:ea typeface="Calibri"/>
                  <a:cs typeface="Calibri"/>
                  <a:sym typeface="Calibri"/>
                </a:rPr>
                <a:t>Dezvoltarea</a:t>
              </a:r>
              <a:r>
                <a:rPr lang="en-US" sz="1600" b="0" i="0" u="none" strike="noStrike" cap="none" dirty="0">
                  <a:solidFill>
                    <a:schemeClr val="dk1"/>
                  </a:solidFill>
                  <a:latin typeface="Calibri"/>
                  <a:ea typeface="Calibri"/>
                  <a:cs typeface="Calibri"/>
                  <a:sym typeface="Calibri"/>
                </a:rPr>
                <a:t> de </a:t>
              </a:r>
              <a:r>
                <a:rPr lang="en-US" sz="1600" b="0" i="0" u="none" strike="noStrike" cap="none" dirty="0" err="1">
                  <a:solidFill>
                    <a:schemeClr val="dk1"/>
                  </a:solidFill>
                  <a:latin typeface="Calibri"/>
                  <a:ea typeface="Calibri"/>
                  <a:cs typeface="Calibri"/>
                  <a:sym typeface="Calibri"/>
                </a:rPr>
                <a:t>soluții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sistemice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pentru</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implementarea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teritorială</a:t>
              </a:r>
              <a:r>
                <a:rPr lang="en-US" sz="1600" b="0" i="0" u="none" strike="noStrike" cap="none" dirty="0">
                  <a:solidFill>
                    <a:schemeClr val="dk1"/>
                  </a:solidFill>
                  <a:latin typeface="Calibri"/>
                  <a:ea typeface="Calibri"/>
                  <a:cs typeface="Calibri"/>
                  <a:sym typeface="Calibri"/>
                </a:rPr>
                <a:t> a </a:t>
              </a:r>
              <a:r>
                <a:rPr lang="en-US" sz="1600" b="0" i="0" u="none" strike="noStrike" cap="none" dirty="0" err="1">
                  <a:solidFill>
                    <a:schemeClr val="dk1"/>
                  </a:solidFill>
                  <a:latin typeface="Calibri"/>
                  <a:ea typeface="Calibri"/>
                  <a:cs typeface="Calibri"/>
                  <a:sym typeface="Calibri"/>
                </a:rPr>
                <a:t>economiei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circulare</a:t>
              </a:r>
              <a:endParaRPr sz="1600" b="0" i="0" u="none" strike="noStrike" cap="none"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076154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45;p17"/>
          <p:cNvGrpSpPr/>
          <p:nvPr/>
        </p:nvGrpSpPr>
        <p:grpSpPr>
          <a:xfrm>
            <a:off x="211875" y="791372"/>
            <a:ext cx="11068502" cy="5236350"/>
            <a:chOff x="-1" y="0"/>
            <a:chExt cx="11535771" cy="5236350"/>
          </a:xfrm>
        </p:grpSpPr>
        <p:cxnSp>
          <p:nvCxnSpPr>
            <p:cNvPr id="3" name="Google Shape;346;p17"/>
            <p:cNvCxnSpPr/>
            <p:nvPr/>
          </p:nvCxnSpPr>
          <p:spPr>
            <a:xfrm rot="10800000" flipH="1">
              <a:off x="28482" y="3722250"/>
              <a:ext cx="10281877" cy="45720"/>
            </a:xfrm>
            <a:prstGeom prst="straightConnector1">
              <a:avLst/>
            </a:prstGeom>
            <a:noFill/>
            <a:ln w="15875" cap="rnd" cmpd="sng">
              <a:solidFill>
                <a:srgbClr val="08579C"/>
              </a:solidFill>
              <a:prstDash val="solid"/>
              <a:round/>
              <a:headEnd type="none" w="sm" len="sm"/>
              <a:tailEnd type="none" w="sm" len="sm"/>
            </a:ln>
          </p:spPr>
        </p:cxnSp>
        <p:cxnSp>
          <p:nvCxnSpPr>
            <p:cNvPr id="4" name="Google Shape;347;p17"/>
            <p:cNvCxnSpPr/>
            <p:nvPr/>
          </p:nvCxnSpPr>
          <p:spPr>
            <a:xfrm>
              <a:off x="133122" y="2172748"/>
              <a:ext cx="10948034" cy="62267"/>
            </a:xfrm>
            <a:prstGeom prst="straightConnector1">
              <a:avLst/>
            </a:prstGeom>
            <a:noFill/>
            <a:ln w="15875" cap="rnd" cmpd="sng">
              <a:solidFill>
                <a:srgbClr val="08579C"/>
              </a:solidFill>
              <a:prstDash val="solid"/>
              <a:round/>
              <a:headEnd type="none" w="sm" len="sm"/>
              <a:tailEnd type="none" w="sm" len="sm"/>
            </a:ln>
          </p:spPr>
        </p:cxnSp>
        <p:cxnSp>
          <p:nvCxnSpPr>
            <p:cNvPr id="5" name="Google Shape;348;p17"/>
            <p:cNvCxnSpPr/>
            <p:nvPr/>
          </p:nvCxnSpPr>
          <p:spPr>
            <a:xfrm rot="10800000" flipH="1">
              <a:off x="56788" y="749283"/>
              <a:ext cx="11199238" cy="45733"/>
            </a:xfrm>
            <a:prstGeom prst="straightConnector1">
              <a:avLst/>
            </a:prstGeom>
            <a:noFill/>
            <a:ln w="15875" cap="rnd" cmpd="sng">
              <a:solidFill>
                <a:srgbClr val="08579C"/>
              </a:solidFill>
              <a:prstDash val="solid"/>
              <a:round/>
              <a:headEnd type="none" w="sm" len="sm"/>
              <a:tailEnd type="none" w="sm" len="sm"/>
            </a:ln>
          </p:spPr>
        </p:cxnSp>
        <p:sp>
          <p:nvSpPr>
            <p:cNvPr id="6" name="Google Shape;349;p17"/>
            <p:cNvSpPr/>
            <p:nvPr/>
          </p:nvSpPr>
          <p:spPr>
            <a:xfrm>
              <a:off x="2991895" y="113670"/>
              <a:ext cx="8515393" cy="6505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50;p17"/>
            <p:cNvSpPr txBox="1"/>
            <p:nvPr/>
          </p:nvSpPr>
          <p:spPr>
            <a:xfrm>
              <a:off x="2991895" y="113670"/>
              <a:ext cx="8515393" cy="650586"/>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Clădiri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eficiente</a:t>
              </a:r>
              <a:r>
                <a:rPr lang="en-US" sz="1800" b="1" dirty="0">
                  <a:solidFill>
                    <a:schemeClr val="dk1"/>
                  </a:solidFill>
                  <a:latin typeface="Calibri"/>
                  <a:ea typeface="Calibri"/>
                  <a:cs typeface="Calibri"/>
                  <a:sym typeface="Calibri"/>
                </a:rPr>
                <a:t> din </a:t>
              </a:r>
              <a:r>
                <a:rPr lang="en-US" sz="1800" b="1" dirty="0" err="1">
                  <a:solidFill>
                    <a:schemeClr val="dk1"/>
                  </a:solidFill>
                  <a:latin typeface="Calibri"/>
                  <a:ea typeface="Calibri"/>
                  <a:cs typeface="Calibri"/>
                  <a:sym typeface="Calibri"/>
                </a:rPr>
                <a:t>punct</a:t>
              </a:r>
              <a:r>
                <a:rPr lang="en-US" sz="1800" b="1" dirty="0">
                  <a:solidFill>
                    <a:schemeClr val="dk1"/>
                  </a:solidFill>
                  <a:latin typeface="Calibri"/>
                  <a:ea typeface="Calibri"/>
                  <a:cs typeface="Calibri"/>
                  <a:sym typeface="Calibri"/>
                </a:rPr>
                <a:t> de </a:t>
              </a:r>
              <a:r>
                <a:rPr lang="en-US" sz="1800" b="1" dirty="0" err="1">
                  <a:solidFill>
                    <a:schemeClr val="dk1"/>
                  </a:solidFill>
                  <a:latin typeface="Calibri"/>
                  <a:ea typeface="Calibri"/>
                  <a:cs typeface="Calibri"/>
                  <a:sym typeface="Calibri"/>
                </a:rPr>
                <a:t>vedere</a:t>
              </a:r>
              <a:r>
                <a:rPr lang="en-US" sz="1800" b="1" dirty="0">
                  <a:solidFill>
                    <a:schemeClr val="dk1"/>
                  </a:solidFill>
                  <a:latin typeface="Calibri"/>
                  <a:ea typeface="Calibri"/>
                  <a:cs typeface="Calibri"/>
                  <a:sym typeface="Calibri"/>
                </a:rPr>
                <a:t> al </a:t>
              </a:r>
              <a:r>
                <a:rPr lang="en-US" sz="1800" b="1" dirty="0" err="1">
                  <a:solidFill>
                    <a:schemeClr val="dk1"/>
                  </a:solidFill>
                  <a:latin typeface="Calibri"/>
                  <a:ea typeface="Calibri"/>
                  <a:cs typeface="Calibri"/>
                  <a:sym typeface="Calibri"/>
                </a:rPr>
                <a:t>energiei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și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altor</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resurse</a:t>
              </a:r>
              <a:endParaRPr sz="1800" b="1" dirty="0">
                <a:solidFill>
                  <a:schemeClr val="dk1"/>
                </a:solidFill>
                <a:latin typeface="Calibri"/>
                <a:ea typeface="Calibri"/>
                <a:cs typeface="Calibri"/>
                <a:sym typeface="Calibri"/>
              </a:endParaRPr>
            </a:p>
          </p:txBody>
        </p:sp>
        <p:sp>
          <p:nvSpPr>
            <p:cNvPr id="8" name="Google Shape;351;p17"/>
            <p:cNvSpPr/>
            <p:nvPr/>
          </p:nvSpPr>
          <p:spPr>
            <a:xfrm>
              <a:off x="0" y="0"/>
              <a:ext cx="2991895" cy="781718"/>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2;p17"/>
            <p:cNvSpPr txBox="1"/>
            <p:nvPr/>
          </p:nvSpPr>
          <p:spPr>
            <a:xfrm>
              <a:off x="133122" y="55116"/>
              <a:ext cx="2915561" cy="74355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2000" b="1">
                  <a:solidFill>
                    <a:schemeClr val="lt1"/>
                  </a:solidFill>
                  <a:latin typeface="Calibri"/>
                  <a:ea typeface="Calibri"/>
                  <a:cs typeface="Calibri"/>
                  <a:sym typeface="Calibri"/>
                </a:rPr>
                <a:t>Aria 4</a:t>
              </a:r>
              <a:endParaRPr sz="2000" b="1">
                <a:solidFill>
                  <a:schemeClr val="lt1"/>
                </a:solidFill>
                <a:latin typeface="Calibri"/>
                <a:ea typeface="Calibri"/>
                <a:cs typeface="Calibri"/>
                <a:sym typeface="Calibri"/>
              </a:endParaRPr>
            </a:p>
          </p:txBody>
        </p:sp>
        <p:sp>
          <p:nvSpPr>
            <p:cNvPr id="10" name="Google Shape;353;p17"/>
            <p:cNvSpPr/>
            <p:nvPr/>
          </p:nvSpPr>
          <p:spPr>
            <a:xfrm>
              <a:off x="0" y="782199"/>
              <a:ext cx="11507288" cy="11742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4;p17"/>
            <p:cNvSpPr txBox="1"/>
            <p:nvPr/>
          </p:nvSpPr>
          <p:spPr>
            <a:xfrm>
              <a:off x="0" y="782199"/>
              <a:ext cx="11507288" cy="894897"/>
            </a:xfrm>
            <a:prstGeom prst="rect">
              <a:avLst/>
            </a:prstGeom>
            <a:noFill/>
            <a:ln>
              <a:noFill/>
            </a:ln>
          </p:spPr>
          <p:txBody>
            <a:bodyPr spcFirstLastPara="1" wrap="square" lIns="30475" tIns="30475" rIns="30475" bIns="30475" anchor="t" anchorCtr="0">
              <a:noAutofit/>
            </a:bodyPr>
            <a:lstStyle/>
            <a:p>
              <a:pPr marL="171450" marR="0" lvl="1" indent="-69850" algn="l" rtl="0">
                <a:lnSpc>
                  <a:spcPct val="100000"/>
                </a:lnSpc>
                <a:spcBef>
                  <a:spcPts val="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171450" algn="l" rtl="0">
                <a:lnSpc>
                  <a:spcPct val="100000"/>
                </a:lnSpc>
                <a:spcBef>
                  <a:spcPts val="240"/>
                </a:spcBef>
                <a:spcAft>
                  <a:spcPts val="0"/>
                </a:spcAft>
                <a:buClr>
                  <a:srgbClr val="202124"/>
                </a:buClr>
                <a:buSzPts val="1600"/>
                <a:buFont typeface="Calibri"/>
                <a:buChar char="•"/>
              </a:pPr>
              <a:r>
                <a:rPr lang="en-US" sz="1600" b="0" i="0" u="none" strike="noStrike" cap="none" dirty="0">
                  <a:solidFill>
                    <a:srgbClr val="202124"/>
                  </a:solidFill>
                  <a:latin typeface="Calibri"/>
                  <a:ea typeface="Calibri"/>
                  <a:cs typeface="Calibri"/>
                  <a:sym typeface="Calibri"/>
                </a:rPr>
                <a:t>LCD-GD-4-1-2020: </a:t>
              </a:r>
              <a:r>
                <a:rPr lang="en-US" sz="1600" b="0" i="0" u="none" strike="noStrike" cap="none" dirty="0" err="1">
                  <a:solidFill>
                    <a:srgbClr val="202124"/>
                  </a:solidFill>
                  <a:latin typeface="Calibri"/>
                  <a:ea typeface="Calibri"/>
                  <a:cs typeface="Calibri"/>
                  <a:sym typeface="Calibri"/>
                </a:rPr>
                <a:t>Construirea</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și</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renovarea</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clădirilor</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într</a:t>
              </a:r>
              <a:r>
                <a:rPr lang="en-US" sz="1600" b="0" i="0" u="none" strike="noStrike" cap="none" dirty="0">
                  <a:solidFill>
                    <a:srgbClr val="202124"/>
                  </a:solidFill>
                  <a:latin typeface="Calibri"/>
                  <a:ea typeface="Calibri"/>
                  <a:cs typeface="Calibri"/>
                  <a:sym typeface="Calibri"/>
                </a:rPr>
                <a:t>-un mod </a:t>
              </a:r>
              <a:r>
                <a:rPr lang="en-US" sz="1600" b="0" i="0" u="none" strike="noStrike" cap="none" dirty="0" err="1">
                  <a:solidFill>
                    <a:srgbClr val="202124"/>
                  </a:solidFill>
                  <a:latin typeface="Calibri"/>
                  <a:ea typeface="Calibri"/>
                  <a:cs typeface="Calibri"/>
                  <a:sym typeface="Calibri"/>
                </a:rPr>
                <a:t>eficient</a:t>
              </a:r>
              <a:r>
                <a:rPr lang="en-US" sz="1600" b="0" i="0" u="none" strike="noStrike" cap="none" dirty="0">
                  <a:solidFill>
                    <a:srgbClr val="202124"/>
                  </a:solidFill>
                  <a:latin typeface="Calibri"/>
                  <a:ea typeface="Calibri"/>
                  <a:cs typeface="Calibri"/>
                  <a:sym typeface="Calibri"/>
                </a:rPr>
                <a:t> din </a:t>
              </a:r>
              <a:r>
                <a:rPr lang="en-US" sz="1600" b="0" i="0" u="none" strike="noStrike" cap="none" dirty="0" err="1">
                  <a:solidFill>
                    <a:srgbClr val="202124"/>
                  </a:solidFill>
                  <a:latin typeface="Calibri"/>
                  <a:ea typeface="Calibri"/>
                  <a:cs typeface="Calibri"/>
                  <a:sym typeface="Calibri"/>
                </a:rPr>
                <a:t>punct</a:t>
              </a:r>
              <a:r>
                <a:rPr lang="en-US" sz="1600" b="0" i="0" u="none" strike="noStrike" cap="none" dirty="0">
                  <a:solidFill>
                    <a:srgbClr val="202124"/>
                  </a:solidFill>
                  <a:latin typeface="Calibri"/>
                  <a:ea typeface="Calibri"/>
                  <a:cs typeface="Calibri"/>
                  <a:sym typeface="Calibri"/>
                </a:rPr>
                <a:t> de </a:t>
              </a:r>
              <a:r>
                <a:rPr lang="en-US" sz="1600" b="0" i="0" u="none" strike="noStrike" cap="none" dirty="0" err="1">
                  <a:solidFill>
                    <a:srgbClr val="202124"/>
                  </a:solidFill>
                  <a:latin typeface="Calibri"/>
                  <a:ea typeface="Calibri"/>
                  <a:cs typeface="Calibri"/>
                  <a:sym typeface="Calibri"/>
                </a:rPr>
                <a:t>vedere</a:t>
              </a:r>
              <a:r>
                <a:rPr lang="en-US" sz="1600" b="0" i="0" u="none" strike="noStrike" cap="none" dirty="0">
                  <a:solidFill>
                    <a:srgbClr val="202124"/>
                  </a:solidFill>
                  <a:latin typeface="Calibri"/>
                  <a:ea typeface="Calibri"/>
                  <a:cs typeface="Calibri"/>
                  <a:sym typeface="Calibri"/>
                </a:rPr>
                <a:t> al </a:t>
              </a:r>
              <a:r>
                <a:rPr lang="en-US" sz="1600" b="0" i="0" u="none" strike="noStrike" cap="none" dirty="0" err="1">
                  <a:solidFill>
                    <a:srgbClr val="202124"/>
                  </a:solidFill>
                  <a:latin typeface="Calibri"/>
                  <a:ea typeface="Calibri"/>
                  <a:cs typeface="Calibri"/>
                  <a:sym typeface="Calibri"/>
                </a:rPr>
                <a:t>energiei</a:t>
              </a:r>
              <a:r>
                <a:rPr lang="en-US" sz="1600" b="0" i="0" u="none" strike="noStrike" cap="none" dirty="0">
                  <a:solidFill>
                    <a:srgbClr val="202124"/>
                  </a:solidFill>
                  <a:latin typeface="Calibri"/>
                  <a:ea typeface="Calibri"/>
                  <a:cs typeface="Calibri"/>
                  <a:sym typeface="Calibri"/>
                </a:rPr>
                <a:t> </a:t>
              </a:r>
              <a:r>
                <a:rPr lang="en-US" sz="1600" b="0" i="0" u="none" strike="noStrike" cap="none" dirty="0" err="1">
                  <a:solidFill>
                    <a:srgbClr val="202124"/>
                  </a:solidFill>
                  <a:latin typeface="Calibri"/>
                  <a:ea typeface="Calibri"/>
                  <a:cs typeface="Calibri"/>
                  <a:sym typeface="Calibri"/>
                </a:rPr>
                <a:t>și</a:t>
              </a:r>
              <a:r>
                <a:rPr lang="en-US" sz="1600" b="0" i="0" u="none" strike="noStrike" cap="none" dirty="0">
                  <a:solidFill>
                    <a:srgbClr val="202124"/>
                  </a:solidFill>
                  <a:latin typeface="Calibri"/>
                  <a:ea typeface="Calibri"/>
                  <a:cs typeface="Calibri"/>
                  <a:sym typeface="Calibri"/>
                </a:rPr>
                <a:t> al </a:t>
              </a:r>
              <a:r>
                <a:rPr lang="en-US" sz="1600" b="0" i="0" u="none" strike="noStrike" cap="none" dirty="0" err="1">
                  <a:solidFill>
                    <a:srgbClr val="202124"/>
                  </a:solidFill>
                  <a:latin typeface="Calibri"/>
                  <a:ea typeface="Calibri"/>
                  <a:cs typeface="Calibri"/>
                  <a:sym typeface="Calibri"/>
                </a:rPr>
                <a:t>resurselor</a:t>
              </a:r>
              <a:endParaRPr sz="1600" b="0" i="0" u="none" strike="noStrike" cap="none" dirty="0">
                <a:solidFill>
                  <a:schemeClr val="dk1"/>
                </a:solidFill>
                <a:latin typeface="Calibri"/>
                <a:ea typeface="Calibri"/>
                <a:cs typeface="Calibri"/>
                <a:sym typeface="Calibri"/>
              </a:endParaRPr>
            </a:p>
          </p:txBody>
        </p:sp>
        <p:sp>
          <p:nvSpPr>
            <p:cNvPr id="12" name="Google Shape;355;p17"/>
            <p:cNvSpPr/>
            <p:nvPr/>
          </p:nvSpPr>
          <p:spPr>
            <a:xfrm>
              <a:off x="2991895" y="1837050"/>
              <a:ext cx="8515393" cy="6505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6;p17"/>
            <p:cNvSpPr txBox="1"/>
            <p:nvPr/>
          </p:nvSpPr>
          <p:spPr>
            <a:xfrm>
              <a:off x="3020377" y="1610517"/>
              <a:ext cx="8515393" cy="650586"/>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Mobilitate</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inteligentă</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și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sustenabilă</a:t>
              </a:r>
              <a:endParaRPr sz="1800" b="1" dirty="0">
                <a:solidFill>
                  <a:schemeClr val="dk1"/>
                </a:solidFill>
                <a:latin typeface="Calibri"/>
                <a:ea typeface="Calibri"/>
                <a:cs typeface="Calibri"/>
                <a:sym typeface="Calibri"/>
              </a:endParaRPr>
            </a:p>
          </p:txBody>
        </p:sp>
        <p:sp>
          <p:nvSpPr>
            <p:cNvPr id="14" name="Google Shape;357;p17"/>
            <p:cNvSpPr/>
            <p:nvPr/>
          </p:nvSpPr>
          <p:spPr>
            <a:xfrm>
              <a:off x="28482" y="1433305"/>
              <a:ext cx="2991895" cy="763404"/>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8;p17"/>
            <p:cNvSpPr txBox="1"/>
            <p:nvPr/>
          </p:nvSpPr>
          <p:spPr>
            <a:xfrm>
              <a:off x="46928" y="1530810"/>
              <a:ext cx="2917349" cy="72613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endParaRPr sz="2000" b="1">
                <a:solidFill>
                  <a:schemeClr val="lt1"/>
                </a:solidFill>
                <a:latin typeface="Calibri"/>
                <a:ea typeface="Calibri"/>
                <a:cs typeface="Calibri"/>
                <a:sym typeface="Calibri"/>
              </a:endParaRPr>
            </a:p>
            <a:p>
              <a:pPr marL="0" marR="0" lvl="0" indent="0" algn="ctr" rtl="0">
                <a:lnSpc>
                  <a:spcPct val="90000"/>
                </a:lnSpc>
                <a:spcBef>
                  <a:spcPts val="700"/>
                </a:spcBef>
                <a:spcAft>
                  <a:spcPts val="0"/>
                </a:spcAft>
                <a:buNone/>
              </a:pPr>
              <a:r>
                <a:rPr lang="en-US" sz="2000" b="1">
                  <a:solidFill>
                    <a:schemeClr val="lt1"/>
                  </a:solidFill>
                  <a:latin typeface="Calibri"/>
                  <a:ea typeface="Calibri"/>
                  <a:cs typeface="Calibri"/>
                  <a:sym typeface="Calibri"/>
                </a:rPr>
                <a:t>Aria 5</a:t>
              </a:r>
              <a:endParaRPr/>
            </a:p>
            <a:p>
              <a:pPr marL="0" marR="0" lvl="0" indent="0" algn="ctr" rtl="0">
                <a:lnSpc>
                  <a:spcPct val="90000"/>
                </a:lnSpc>
                <a:spcBef>
                  <a:spcPts val="700"/>
                </a:spcBef>
                <a:spcAft>
                  <a:spcPts val="0"/>
                </a:spcAft>
                <a:buNone/>
              </a:pPr>
              <a:endParaRPr sz="2000" b="1">
                <a:solidFill>
                  <a:schemeClr val="lt1"/>
                </a:solidFill>
                <a:latin typeface="Calibri"/>
                <a:ea typeface="Calibri"/>
                <a:cs typeface="Calibri"/>
                <a:sym typeface="Calibri"/>
              </a:endParaRPr>
            </a:p>
          </p:txBody>
        </p:sp>
        <p:sp>
          <p:nvSpPr>
            <p:cNvPr id="16" name="Google Shape;359;p17"/>
            <p:cNvSpPr/>
            <p:nvPr/>
          </p:nvSpPr>
          <p:spPr>
            <a:xfrm>
              <a:off x="0" y="2673637"/>
              <a:ext cx="11507288" cy="1311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60;p17"/>
            <p:cNvSpPr txBox="1"/>
            <p:nvPr/>
          </p:nvSpPr>
          <p:spPr>
            <a:xfrm>
              <a:off x="-1" y="2178607"/>
              <a:ext cx="11507288" cy="1311830"/>
            </a:xfrm>
            <a:prstGeom prst="rect">
              <a:avLst/>
            </a:prstGeom>
            <a:noFill/>
            <a:ln>
              <a:noFill/>
            </a:ln>
          </p:spPr>
          <p:txBody>
            <a:bodyPr spcFirstLastPara="1" wrap="square" lIns="30475" tIns="30475" rIns="30475" bIns="30475" anchor="t" anchorCtr="0">
              <a:noAutofit/>
            </a:bodyPr>
            <a:lstStyle/>
            <a:p>
              <a:pPr marL="171450" marR="0" lvl="1" indent="-69850" algn="l" rtl="0">
                <a:lnSpc>
                  <a:spcPct val="100000"/>
                </a:lnSpc>
                <a:spcBef>
                  <a:spcPts val="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171450" algn="l" rtl="0">
                <a:lnSpc>
                  <a:spcPct val="10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LCD-GD-5-1-2020: </a:t>
              </a:r>
              <a:r>
                <a:rPr lang="en-US" sz="1600" b="0" i="0" u="none" strike="noStrike" cap="none" dirty="0" err="1">
                  <a:solidFill>
                    <a:schemeClr val="dk1"/>
                  </a:solidFill>
                  <a:latin typeface="Calibri"/>
                  <a:ea typeface="Calibri"/>
                  <a:cs typeface="Calibri"/>
                  <a:sym typeface="Calibri"/>
                </a:rPr>
                <a:t>Aeroporturi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porturi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verzi</a:t>
              </a:r>
              <a:r>
                <a:rPr lang="en-US" sz="1600" b="0" i="0" u="none" strike="noStrike" cap="none" dirty="0">
                  <a:solidFill>
                    <a:schemeClr val="dk1"/>
                  </a:solidFill>
                  <a:latin typeface="Calibri"/>
                  <a:ea typeface="Calibri"/>
                  <a:cs typeface="Calibri"/>
                  <a:sym typeface="Calibri"/>
                </a:rPr>
                <a:t> - </a:t>
              </a:r>
              <a:r>
                <a:rPr lang="en-US" sz="1600" b="0" i="0" u="none" strike="noStrike" cap="none" dirty="0" err="1">
                  <a:solidFill>
                    <a:schemeClr val="dk1"/>
                  </a:solidFill>
                  <a:latin typeface="Calibri"/>
                  <a:ea typeface="Calibri"/>
                  <a:cs typeface="Calibri"/>
                  <a:sym typeface="Calibri"/>
                </a:rPr>
                <a:t>centre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pentru</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pentru</a:t>
              </a:r>
              <a:r>
                <a:rPr lang="en-US" sz="1600" b="0" i="0" u="none" strike="noStrike" cap="none" dirty="0">
                  <a:solidFill>
                    <a:schemeClr val="dk1"/>
                  </a:solidFill>
                  <a:latin typeface="Calibri"/>
                  <a:ea typeface="Calibri"/>
                  <a:cs typeface="Calibri"/>
                  <a:sym typeface="Calibri"/>
                </a:rPr>
                <a:t> o </a:t>
              </a:r>
              <a:r>
                <a:rPr lang="en-US" sz="1600" b="0" i="0" u="none" strike="noStrike" cap="none" dirty="0" err="1">
                  <a:solidFill>
                    <a:schemeClr val="dk1"/>
                  </a:solidFill>
                  <a:latin typeface="Calibri"/>
                  <a:ea typeface="Calibri"/>
                  <a:cs typeface="Calibri"/>
                  <a:sym typeface="Calibri"/>
                </a:rPr>
                <a:t>mobilitate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inteligentă</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sustenabilă</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p:txBody>
        </p:sp>
        <p:sp>
          <p:nvSpPr>
            <p:cNvPr id="18" name="Google Shape;361;p17"/>
            <p:cNvSpPr/>
            <p:nvPr/>
          </p:nvSpPr>
          <p:spPr>
            <a:xfrm>
              <a:off x="2991895" y="3400476"/>
              <a:ext cx="8515393" cy="65058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2;p17"/>
            <p:cNvSpPr txBox="1"/>
            <p:nvPr/>
          </p:nvSpPr>
          <p:spPr>
            <a:xfrm>
              <a:off x="3020377" y="2958540"/>
              <a:ext cx="8515393" cy="650586"/>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dirty="0">
                  <a:solidFill>
                    <a:schemeClr val="dk1"/>
                  </a:solidFill>
                  <a:latin typeface="Calibri"/>
                  <a:ea typeface="Calibri"/>
                  <a:cs typeface="Calibri"/>
                  <a:sym typeface="Calibri"/>
                </a:rPr>
                <a:t> De la </a:t>
              </a:r>
              <a:r>
                <a:rPr lang="en-US" sz="1800" b="1" dirty="0" err="1">
                  <a:solidFill>
                    <a:schemeClr val="dk1"/>
                  </a:solidFill>
                  <a:latin typeface="Calibri"/>
                  <a:ea typeface="Calibri"/>
                  <a:cs typeface="Calibri"/>
                  <a:sym typeface="Calibri"/>
                </a:rPr>
                <a:t>fermă</a:t>
              </a:r>
              <a:r>
                <a:rPr lang="en-US" sz="1800" b="1" dirty="0">
                  <a:solidFill>
                    <a:schemeClr val="dk1"/>
                  </a:solidFill>
                  <a:latin typeface="Calibri"/>
                  <a:ea typeface="Calibri"/>
                  <a:cs typeface="Calibri"/>
                  <a:sym typeface="Calibri"/>
                </a:rPr>
                <a:t> la </a:t>
              </a:r>
              <a:r>
                <a:rPr lang="en-US" sz="1800" b="1" dirty="0" err="1">
                  <a:solidFill>
                    <a:schemeClr val="dk1"/>
                  </a:solidFill>
                  <a:latin typeface="Calibri"/>
                  <a:ea typeface="Calibri"/>
                  <a:cs typeface="Calibri"/>
                  <a:sym typeface="Calibri"/>
                </a:rPr>
                <a:t>consumator</a:t>
              </a:r>
              <a:endParaRPr sz="1800" b="1" dirty="0">
                <a:solidFill>
                  <a:schemeClr val="dk1"/>
                </a:solidFill>
                <a:latin typeface="Calibri"/>
                <a:ea typeface="Calibri"/>
                <a:cs typeface="Calibri"/>
                <a:sym typeface="Calibri"/>
              </a:endParaRPr>
            </a:p>
          </p:txBody>
        </p:sp>
        <p:sp>
          <p:nvSpPr>
            <p:cNvPr id="20" name="Google Shape;363;p17"/>
            <p:cNvSpPr/>
            <p:nvPr/>
          </p:nvSpPr>
          <p:spPr>
            <a:xfrm>
              <a:off x="28482" y="2999933"/>
              <a:ext cx="2991895" cy="751524"/>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4;p17"/>
            <p:cNvSpPr txBox="1"/>
            <p:nvPr/>
          </p:nvSpPr>
          <p:spPr>
            <a:xfrm>
              <a:off x="73386" y="2995407"/>
              <a:ext cx="2918509" cy="71483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2000" b="1" dirty="0">
                  <a:solidFill>
                    <a:schemeClr val="lt1"/>
                  </a:solidFill>
                  <a:latin typeface="Calibri"/>
                  <a:ea typeface="Calibri"/>
                  <a:cs typeface="Calibri"/>
                  <a:sym typeface="Calibri"/>
                </a:rPr>
                <a:t>Aria 6</a:t>
              </a:r>
              <a:endParaRPr sz="2000" b="1" dirty="0">
                <a:solidFill>
                  <a:schemeClr val="lt1"/>
                </a:solidFill>
                <a:latin typeface="Calibri"/>
                <a:ea typeface="Calibri"/>
                <a:cs typeface="Calibri"/>
                <a:sym typeface="Calibri"/>
              </a:endParaRPr>
            </a:p>
          </p:txBody>
        </p:sp>
        <p:sp>
          <p:nvSpPr>
            <p:cNvPr id="22" name="Google Shape;365;p17"/>
            <p:cNvSpPr/>
            <p:nvPr/>
          </p:nvSpPr>
          <p:spPr>
            <a:xfrm>
              <a:off x="0" y="3934983"/>
              <a:ext cx="11507288" cy="13013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66;p17"/>
            <p:cNvSpPr txBox="1"/>
            <p:nvPr/>
          </p:nvSpPr>
          <p:spPr>
            <a:xfrm>
              <a:off x="0" y="3664747"/>
              <a:ext cx="11507288" cy="1301367"/>
            </a:xfrm>
            <a:prstGeom prst="rect">
              <a:avLst/>
            </a:prstGeom>
            <a:noFill/>
            <a:ln>
              <a:noFill/>
            </a:ln>
          </p:spPr>
          <p:txBody>
            <a:bodyPr spcFirstLastPara="1" wrap="square" lIns="30475" tIns="30475" rIns="30475" bIns="30475" anchor="t" anchorCtr="0">
              <a:noAutofit/>
            </a:bodyPr>
            <a:lstStyle/>
            <a:p>
              <a:pPr marL="171450" marR="0" lvl="1" indent="-69850" algn="l" rtl="0">
                <a:lnSpc>
                  <a:spcPct val="100000"/>
                </a:lnSpc>
                <a:spcBef>
                  <a:spcPts val="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171450" algn="l" rtl="0">
                <a:lnSpc>
                  <a:spcPct val="100000"/>
                </a:lnSpc>
                <a:spcBef>
                  <a:spcPts val="240"/>
                </a:spcBef>
                <a:spcAft>
                  <a:spcPts val="0"/>
                </a:spcAft>
                <a:buClr>
                  <a:srgbClr val="000000"/>
                </a:buClr>
                <a:buSzPts val="1600"/>
                <a:buFont typeface="Calibri"/>
                <a:buChar char="•"/>
              </a:pPr>
              <a:r>
                <a:rPr lang="en-US" sz="1600" b="0" i="0" u="none" strike="noStrike" cap="none" dirty="0">
                  <a:solidFill>
                    <a:srgbClr val="000000"/>
                  </a:solidFill>
                  <a:latin typeface="Calibri"/>
                  <a:ea typeface="Calibri"/>
                  <a:cs typeface="Calibri"/>
                  <a:sym typeface="Calibri"/>
                </a:rPr>
                <a:t>LCD-GD-6-1-2020: </a:t>
              </a:r>
              <a:r>
                <a:rPr lang="en-US" sz="1600" b="0" i="0" u="none" strike="noStrike" cap="none" dirty="0" err="1">
                  <a:solidFill>
                    <a:srgbClr val="000000"/>
                  </a:solidFill>
                  <a:latin typeface="Calibri"/>
                  <a:ea typeface="Calibri"/>
                  <a:cs typeface="Calibri"/>
                  <a:sym typeface="Calibri"/>
                </a:rPr>
                <a:t>Testarea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și</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implementarea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unor</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inovații</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sistemice</a:t>
              </a:r>
              <a:r>
                <a:rPr lang="en-US" sz="1600" b="0" i="0" u="none" strike="noStrike" cap="none" dirty="0">
                  <a:solidFill>
                    <a:srgbClr val="000000"/>
                  </a:solidFill>
                  <a:latin typeface="Calibri"/>
                  <a:ea typeface="Calibri"/>
                  <a:cs typeface="Calibri"/>
                  <a:sym typeface="Calibri"/>
                </a:rPr>
                <a:t> cu impact </a:t>
              </a:r>
              <a:r>
                <a:rPr lang="en-US" sz="1600" b="0" i="0" u="none" strike="noStrike" cap="none" dirty="0" err="1">
                  <a:solidFill>
                    <a:srgbClr val="000000"/>
                  </a:solidFill>
                  <a:latin typeface="Calibri"/>
                  <a:ea typeface="Calibri"/>
                  <a:cs typeface="Calibri"/>
                  <a:sym typeface="Calibri"/>
                </a:rPr>
                <a:t>ridicat</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în</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abordarea</a:t>
              </a:r>
              <a:r>
                <a:rPr lang="en-US" sz="1600" b="0" i="0" u="none" strike="noStrike" cap="none" dirty="0">
                  <a:solidFill>
                    <a:srgbClr val="000000"/>
                  </a:solidFill>
                  <a:latin typeface="Calibri"/>
                  <a:ea typeface="Calibri"/>
                  <a:cs typeface="Calibri"/>
                  <a:sym typeface="Calibri"/>
                </a:rPr>
                <a:t> </a:t>
              </a:r>
              <a:r>
                <a:rPr lang="en-US" sz="1600" b="0" i="0" u="none" strike="noStrike" cap="none" dirty="0" err="1">
                  <a:solidFill>
                    <a:srgbClr val="000000"/>
                  </a:solidFill>
                  <a:latin typeface="Calibri"/>
                  <a:ea typeface="Calibri"/>
                  <a:cs typeface="Calibri"/>
                  <a:sym typeface="Calibri"/>
                </a:rPr>
                <a:t>strategiei</a:t>
              </a:r>
              <a:r>
                <a:rPr lang="en-US" sz="1600" b="0" i="0" u="none" strike="noStrike" cap="none" dirty="0">
                  <a:solidFill>
                    <a:srgbClr val="000000"/>
                  </a:solidFill>
                  <a:latin typeface="Calibri"/>
                  <a:ea typeface="Calibri"/>
                  <a:cs typeface="Calibri"/>
                  <a:sym typeface="Calibri"/>
                </a:rPr>
                <a:t> „De la                                </a:t>
              </a:r>
              <a:r>
                <a:rPr lang="en-US" sz="1600" b="0" i="0" u="none" strike="noStrike" cap="none" dirty="0" err="1">
                  <a:solidFill>
                    <a:srgbClr val="000000"/>
                  </a:solidFill>
                  <a:latin typeface="Calibri"/>
                  <a:ea typeface="Calibri"/>
                  <a:cs typeface="Calibri"/>
                  <a:sym typeface="Calibri"/>
                </a:rPr>
                <a:t>fermă</a:t>
              </a:r>
              <a:r>
                <a:rPr lang="en-US" sz="1600" b="0" i="0" u="none" strike="noStrike" cap="none" dirty="0">
                  <a:solidFill>
                    <a:srgbClr val="000000"/>
                  </a:solidFill>
                  <a:latin typeface="Calibri"/>
                  <a:ea typeface="Calibri"/>
                  <a:cs typeface="Calibri"/>
                  <a:sym typeface="Calibri"/>
                </a:rPr>
                <a:t> la </a:t>
              </a:r>
              <a:r>
                <a:rPr lang="en-US" sz="1600" b="0" i="0" u="none" strike="noStrike" cap="none" dirty="0" err="1">
                  <a:solidFill>
                    <a:srgbClr val="000000"/>
                  </a:solidFill>
                  <a:latin typeface="Calibri"/>
                  <a:ea typeface="Calibri"/>
                  <a:cs typeface="Calibri"/>
                  <a:sym typeface="Calibri"/>
                </a:rPr>
                <a:t>consumator</a:t>
              </a:r>
              <a:r>
                <a:rPr lang="en-US" sz="1600" b="0" i="0" u="none" strike="noStrike" cap="none" dirty="0">
                  <a:solidFill>
                    <a:srgbClr val="000000"/>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p:txBody>
        </p:sp>
      </p:grpSp>
      <p:sp>
        <p:nvSpPr>
          <p:cNvPr id="24" name="Google Shape;363;p17">
            <a:extLst>
              <a:ext uri="{FF2B5EF4-FFF2-40B4-BE49-F238E27FC236}">
                <a16:creationId xmlns:a16="http://schemas.microsoft.com/office/drawing/2014/main" id="{F0D30F1A-C71D-4280-9969-50CFCBF26053}"/>
              </a:ext>
            </a:extLst>
          </p:cNvPr>
          <p:cNvSpPr/>
          <p:nvPr/>
        </p:nvSpPr>
        <p:spPr>
          <a:xfrm>
            <a:off x="217261" y="5435832"/>
            <a:ext cx="2870705" cy="751524"/>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r>
              <a:rPr lang="ro-RO" sz="2000" b="1" dirty="0">
                <a:solidFill>
                  <a:schemeClr val="lt1"/>
                </a:solidFill>
                <a:latin typeface="Calibri"/>
                <a:ea typeface="Calibri"/>
                <a:cs typeface="Calibri"/>
                <a:sym typeface="Calibri"/>
              </a:rPr>
              <a:t>                 </a:t>
            </a:r>
          </a:p>
          <a:p>
            <a:r>
              <a:rPr lang="ro-RO" sz="2000" b="1" dirty="0">
                <a:solidFill>
                  <a:schemeClr val="lt1"/>
                </a:solidFill>
                <a:latin typeface="Calibri"/>
                <a:ea typeface="Calibri"/>
                <a:cs typeface="Calibri"/>
                <a:sym typeface="Calibri"/>
              </a:rPr>
              <a:t>                </a:t>
            </a:r>
            <a:r>
              <a:rPr lang="en-US" sz="2000" b="1" dirty="0">
                <a:solidFill>
                  <a:schemeClr val="lt1"/>
                </a:solidFill>
                <a:latin typeface="Calibri"/>
                <a:ea typeface="Calibri"/>
                <a:cs typeface="Calibri"/>
                <a:sym typeface="Calibri"/>
              </a:rPr>
              <a:t>Aria </a:t>
            </a:r>
            <a:r>
              <a:rPr lang="ro-RO" sz="2000" b="1" dirty="0">
                <a:solidFill>
                  <a:schemeClr val="lt1"/>
                </a:solidFill>
                <a:latin typeface="Calibri"/>
                <a:ea typeface="Calibri"/>
                <a:cs typeface="Calibri"/>
                <a:sym typeface="Calibri"/>
              </a:rPr>
              <a:t>7</a:t>
            </a:r>
            <a:endParaRPr lang="en-US" sz="2000" b="1" dirty="0">
              <a:solidFill>
                <a:schemeClr val="lt1"/>
              </a:solidFill>
              <a:latin typeface="Calibri"/>
              <a:ea typeface="Calibri"/>
              <a:cs typeface="Calibri"/>
              <a:sym typeface="Calibri"/>
            </a:endParaRPr>
          </a:p>
          <a:p>
            <a:pPr marL="0" lvl="0" indent="0" algn="l" rtl="0">
              <a:spcBef>
                <a:spcPts val="0"/>
              </a:spcBef>
              <a:spcAft>
                <a:spcPts val="0"/>
              </a:spcAft>
              <a:buNone/>
            </a:pPr>
            <a:endParaRPr dirty="0"/>
          </a:p>
        </p:txBody>
      </p:sp>
      <p:cxnSp>
        <p:nvCxnSpPr>
          <p:cNvPr id="25" name="Google Shape;346;p17">
            <a:extLst>
              <a:ext uri="{FF2B5EF4-FFF2-40B4-BE49-F238E27FC236}">
                <a16:creationId xmlns:a16="http://schemas.microsoft.com/office/drawing/2014/main" id="{7BE4DB69-89B9-4904-AC37-9CCEF832878C}"/>
              </a:ext>
            </a:extLst>
          </p:cNvPr>
          <p:cNvCxnSpPr>
            <a:cxnSpLocks/>
          </p:cNvCxnSpPr>
          <p:nvPr/>
        </p:nvCxnSpPr>
        <p:spPr>
          <a:xfrm>
            <a:off x="217261" y="6166809"/>
            <a:ext cx="9426556" cy="0"/>
          </a:xfrm>
          <a:prstGeom prst="straightConnector1">
            <a:avLst/>
          </a:prstGeom>
          <a:noFill/>
          <a:ln w="15875" cap="rnd" cmpd="sng">
            <a:solidFill>
              <a:srgbClr val="08579C"/>
            </a:solidFill>
            <a:prstDash val="solid"/>
            <a:round/>
            <a:headEnd type="none" w="sm" len="sm"/>
            <a:tailEnd type="none" w="sm" len="sm"/>
          </a:ln>
        </p:spPr>
      </p:cxnSp>
      <p:sp>
        <p:nvSpPr>
          <p:cNvPr id="26" name="Oval 25">
            <a:extLst>
              <a:ext uri="{FF2B5EF4-FFF2-40B4-BE49-F238E27FC236}">
                <a16:creationId xmlns:a16="http://schemas.microsoft.com/office/drawing/2014/main" id="{68C122C7-6339-4313-ADF5-1BFDC9DA5C9B}"/>
              </a:ext>
            </a:extLst>
          </p:cNvPr>
          <p:cNvSpPr/>
          <p:nvPr/>
        </p:nvSpPr>
        <p:spPr>
          <a:xfrm>
            <a:off x="7146615" y="6220039"/>
            <a:ext cx="631833" cy="637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latin typeface="Calibri" panose="020F0502020204030204" pitchFamily="34" charset="0"/>
                <a:cs typeface="Calibri" panose="020F0502020204030204" pitchFamily="34" charset="0"/>
              </a:rPr>
              <a:t>IA</a:t>
            </a:r>
            <a:endParaRPr lang="en-US" sz="1600" b="1" dirty="0">
              <a:latin typeface="Calibri" panose="020F0502020204030204" pitchFamily="34" charset="0"/>
              <a:cs typeface="Calibri" panose="020F0502020204030204" pitchFamily="34" charset="0"/>
            </a:endParaRPr>
          </a:p>
        </p:txBody>
      </p:sp>
      <p:sp>
        <p:nvSpPr>
          <p:cNvPr id="27" name="Rectangle 26"/>
          <p:cNvSpPr/>
          <p:nvPr/>
        </p:nvSpPr>
        <p:spPr>
          <a:xfrm>
            <a:off x="3109909" y="5811594"/>
            <a:ext cx="2876685" cy="341632"/>
          </a:xfrm>
          <a:prstGeom prst="rect">
            <a:avLst/>
          </a:prstGeom>
        </p:spPr>
        <p:txBody>
          <a:bodyPr wrap="none">
            <a:spAutoFit/>
          </a:bodyPr>
          <a:lstStyle/>
          <a:p>
            <a:pPr lvl="0">
              <a:lnSpc>
                <a:spcPct val="90000"/>
              </a:lnSpc>
            </a:pPr>
            <a:r>
              <a:rPr lang="en-US" b="1" dirty="0" err="1" smtClean="0">
                <a:solidFill>
                  <a:schemeClr val="dk1"/>
                </a:solidFill>
                <a:latin typeface="Calibri"/>
                <a:ea typeface="Calibri"/>
                <a:cs typeface="Calibri"/>
                <a:sym typeface="Calibri"/>
              </a:rPr>
              <a:t>Biodiversitate</a:t>
            </a:r>
            <a:r>
              <a:rPr lang="en-US" b="1" dirty="0" smtClean="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și</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ecosisteme</a:t>
            </a:r>
            <a:endParaRPr lang="en-US" b="1" dirty="0">
              <a:solidFill>
                <a:schemeClr val="dk1"/>
              </a:solidFill>
              <a:latin typeface="Calibri"/>
              <a:ea typeface="Calibri"/>
              <a:cs typeface="Calibri"/>
              <a:sym typeface="Calibri"/>
            </a:endParaRPr>
          </a:p>
        </p:txBody>
      </p:sp>
      <p:sp>
        <p:nvSpPr>
          <p:cNvPr id="28" name="Rectangle 27"/>
          <p:cNvSpPr/>
          <p:nvPr/>
        </p:nvSpPr>
        <p:spPr>
          <a:xfrm>
            <a:off x="160839" y="6264811"/>
            <a:ext cx="7356999" cy="338554"/>
          </a:xfrm>
          <a:prstGeom prst="rect">
            <a:avLst/>
          </a:prstGeom>
        </p:spPr>
        <p:txBody>
          <a:bodyPr wrap="square">
            <a:spAutoFit/>
          </a:bodyPr>
          <a:lstStyle/>
          <a:p>
            <a:pPr marL="171450" lvl="1" indent="-171450">
              <a:spcBef>
                <a:spcPts val="240"/>
              </a:spcBef>
              <a:buClr>
                <a:srgbClr val="000000"/>
              </a:buClr>
              <a:buSzPts val="1600"/>
              <a:buFont typeface="Calibri"/>
              <a:buChar char="•"/>
            </a:pPr>
            <a:r>
              <a:rPr lang="vi-VN" sz="1600" dirty="0">
                <a:solidFill>
                  <a:srgbClr val="000000"/>
                </a:solidFill>
                <a:latin typeface="Calibri"/>
                <a:ea typeface="Calibri"/>
                <a:cs typeface="Calibri"/>
                <a:sym typeface="Calibri"/>
              </a:rPr>
              <a:t>LCD-GD-7-1-2020: Restaurarea biodiversității și servicii pentru ecosisteme</a:t>
            </a:r>
            <a:endParaRPr lang="vi-VN" sz="1600" dirty="0">
              <a:solidFill>
                <a:schemeClr val="dk1"/>
              </a:solidFill>
              <a:latin typeface="Calibri"/>
              <a:ea typeface="Calibri"/>
              <a:cs typeface="Calibri"/>
              <a:sym typeface="Calibri"/>
            </a:endParaRPr>
          </a:p>
        </p:txBody>
      </p:sp>
      <p:sp>
        <p:nvSpPr>
          <p:cNvPr id="29" name="Oval 28">
            <a:extLst>
              <a:ext uri="{FF2B5EF4-FFF2-40B4-BE49-F238E27FC236}">
                <a16:creationId xmlns:a16="http://schemas.microsoft.com/office/drawing/2014/main" id="{46CD690D-D686-40D6-8FFE-0F35CD833A9B}"/>
              </a:ext>
            </a:extLst>
          </p:cNvPr>
          <p:cNvSpPr/>
          <p:nvPr/>
        </p:nvSpPr>
        <p:spPr>
          <a:xfrm>
            <a:off x="10578976" y="1881076"/>
            <a:ext cx="631833" cy="637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latin typeface="Calibri" panose="020F0502020204030204" pitchFamily="34" charset="0"/>
                <a:cs typeface="Calibri" panose="020F0502020204030204" pitchFamily="34" charset="0"/>
              </a:rPr>
              <a:t>IA</a:t>
            </a:r>
            <a:endParaRPr lang="en-US" sz="1600" b="1" dirty="0">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1A613143-1FAF-4D64-A6F3-F966B809F5C4}"/>
              </a:ext>
            </a:extLst>
          </p:cNvPr>
          <p:cNvSpPr/>
          <p:nvPr/>
        </p:nvSpPr>
        <p:spPr>
          <a:xfrm>
            <a:off x="9947143" y="3409547"/>
            <a:ext cx="631833" cy="637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latin typeface="Calibri" panose="020F0502020204030204" pitchFamily="34" charset="0"/>
                <a:cs typeface="Calibri" panose="020F0502020204030204" pitchFamily="34" charset="0"/>
              </a:rPr>
              <a:t>IA</a:t>
            </a:r>
            <a:endParaRPr lang="en-US" sz="1600" b="1" dirty="0">
              <a:latin typeface="Calibri" panose="020F0502020204030204" pitchFamily="34" charset="0"/>
              <a:cs typeface="Calibri" panose="020F0502020204030204" pitchFamily="34" charset="0"/>
            </a:endParaRPr>
          </a:p>
        </p:txBody>
      </p:sp>
      <p:sp>
        <p:nvSpPr>
          <p:cNvPr id="31" name="Oval 30">
            <a:extLst>
              <a:ext uri="{FF2B5EF4-FFF2-40B4-BE49-F238E27FC236}">
                <a16:creationId xmlns:a16="http://schemas.microsoft.com/office/drawing/2014/main" id="{36B43F66-E843-410C-BEB3-0A3DDE839661}"/>
              </a:ext>
            </a:extLst>
          </p:cNvPr>
          <p:cNvSpPr/>
          <p:nvPr/>
        </p:nvSpPr>
        <p:spPr>
          <a:xfrm>
            <a:off x="8859422" y="5286070"/>
            <a:ext cx="631833" cy="637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latin typeface="Calibri" panose="020F0502020204030204" pitchFamily="34" charset="0"/>
                <a:cs typeface="Calibri" panose="020F0502020204030204" pitchFamily="34" charset="0"/>
              </a:rPr>
              <a:t>IA</a:t>
            </a: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7529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oogle Shape;371;p18"/>
          <p:cNvGrpSpPr/>
          <p:nvPr/>
        </p:nvGrpSpPr>
        <p:grpSpPr>
          <a:xfrm>
            <a:off x="266024" y="491312"/>
            <a:ext cx="11507288" cy="4951024"/>
            <a:chOff x="0" y="1280"/>
            <a:chExt cx="11507288" cy="4951024"/>
          </a:xfrm>
        </p:grpSpPr>
        <p:cxnSp>
          <p:nvCxnSpPr>
            <p:cNvPr id="36" name="Google Shape;372;p18"/>
            <p:cNvCxnSpPr/>
            <p:nvPr/>
          </p:nvCxnSpPr>
          <p:spPr>
            <a:xfrm>
              <a:off x="30149" y="3708224"/>
              <a:ext cx="10343671" cy="45720"/>
            </a:xfrm>
            <a:prstGeom prst="straightConnector1">
              <a:avLst/>
            </a:prstGeom>
            <a:noFill/>
            <a:ln w="15875" cap="rnd" cmpd="sng">
              <a:solidFill>
                <a:srgbClr val="08579C"/>
              </a:solidFill>
              <a:prstDash val="solid"/>
              <a:round/>
              <a:headEnd type="none" w="sm" len="sm"/>
              <a:tailEnd type="none" w="sm" len="sm"/>
            </a:ln>
          </p:spPr>
        </p:cxnSp>
        <p:cxnSp>
          <p:nvCxnSpPr>
            <p:cNvPr id="37" name="Google Shape;373;p18"/>
            <p:cNvCxnSpPr/>
            <p:nvPr/>
          </p:nvCxnSpPr>
          <p:spPr>
            <a:xfrm rot="10800000" flipH="1">
              <a:off x="11564" y="1150920"/>
              <a:ext cx="11199238" cy="45733"/>
            </a:xfrm>
            <a:prstGeom prst="straightConnector1">
              <a:avLst/>
            </a:prstGeom>
            <a:noFill/>
            <a:ln w="15875" cap="rnd" cmpd="sng">
              <a:solidFill>
                <a:srgbClr val="08579C"/>
              </a:solidFill>
              <a:prstDash val="solid"/>
              <a:round/>
              <a:headEnd type="none" w="sm" len="sm"/>
              <a:tailEnd type="none" w="sm" len="sm"/>
            </a:ln>
          </p:spPr>
        </p:cxnSp>
        <p:sp>
          <p:nvSpPr>
            <p:cNvPr id="38" name="Google Shape;374;p18"/>
            <p:cNvSpPr/>
            <p:nvPr/>
          </p:nvSpPr>
          <p:spPr>
            <a:xfrm>
              <a:off x="2991895" y="1280"/>
              <a:ext cx="8515393" cy="120108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75;p18"/>
            <p:cNvSpPr txBox="1"/>
            <p:nvPr/>
          </p:nvSpPr>
          <p:spPr>
            <a:xfrm>
              <a:off x="2991895" y="1280"/>
              <a:ext cx="8515393" cy="1201082"/>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Reducerea</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poluării</a:t>
              </a:r>
              <a:r>
                <a:rPr lang="en-US" sz="1800" b="1" dirty="0">
                  <a:solidFill>
                    <a:schemeClr val="dk1"/>
                  </a:solidFill>
                  <a:latin typeface="Calibri"/>
                  <a:ea typeface="Calibri"/>
                  <a:cs typeface="Calibri"/>
                  <a:sym typeface="Calibri"/>
                </a:rPr>
                <a:t> la zero </a:t>
              </a:r>
              <a:r>
                <a:rPr lang="ro-RO" sz="1800" b="1" dirty="0">
                  <a:solidFill>
                    <a:schemeClr val="dk1"/>
                  </a:solidFill>
                  <a:latin typeface="Calibri"/>
                  <a:ea typeface="Calibri"/>
                  <a:cs typeface="Calibri"/>
                  <a:sym typeface="Calibri"/>
                </a:rPr>
                <a:t>-</a:t>
              </a:r>
              <a:r>
                <a:rPr lang="en-US" sz="1800" b="1" dirty="0">
                  <a:solidFill>
                    <a:schemeClr val="dk1"/>
                  </a:solidFill>
                  <a:latin typeface="Calibri"/>
                  <a:ea typeface="Calibri"/>
                  <a:cs typeface="Calibri"/>
                  <a:sym typeface="Calibri"/>
                </a:rPr>
                <a:t> un </a:t>
              </a:r>
              <a:r>
                <a:rPr lang="en-US" sz="1800" b="1" dirty="0" err="1">
                  <a:solidFill>
                    <a:schemeClr val="dk1"/>
                  </a:solidFill>
                  <a:latin typeface="Calibri"/>
                  <a:ea typeface="Calibri"/>
                  <a:cs typeface="Calibri"/>
                  <a:sym typeface="Calibri"/>
                </a:rPr>
                <a:t>mediu</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curat</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fără</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agenți</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toxici</a:t>
              </a:r>
              <a:endParaRPr sz="1800" b="1" dirty="0">
                <a:solidFill>
                  <a:schemeClr val="dk1"/>
                </a:solidFill>
                <a:latin typeface="Calibri"/>
                <a:ea typeface="Calibri"/>
                <a:cs typeface="Calibri"/>
                <a:sym typeface="Calibri"/>
              </a:endParaRPr>
            </a:p>
          </p:txBody>
        </p:sp>
        <p:sp>
          <p:nvSpPr>
            <p:cNvPr id="40" name="Google Shape;376;p18"/>
            <p:cNvSpPr/>
            <p:nvPr/>
          </p:nvSpPr>
          <p:spPr>
            <a:xfrm>
              <a:off x="9514" y="395185"/>
              <a:ext cx="2991895" cy="807361"/>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77;p18"/>
            <p:cNvSpPr txBox="1"/>
            <p:nvPr/>
          </p:nvSpPr>
          <p:spPr>
            <a:xfrm>
              <a:off x="28482" y="331954"/>
              <a:ext cx="2889933" cy="933822"/>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2000" b="1" dirty="0">
                  <a:solidFill>
                    <a:schemeClr val="lt1"/>
                  </a:solidFill>
                  <a:latin typeface="Calibri"/>
                  <a:ea typeface="Calibri"/>
                  <a:cs typeface="Calibri"/>
                  <a:sym typeface="Calibri"/>
                </a:rPr>
                <a:t>Aria 8</a:t>
              </a:r>
              <a:endParaRPr sz="2000" b="1" dirty="0">
                <a:solidFill>
                  <a:schemeClr val="lt1"/>
                </a:solidFill>
                <a:latin typeface="Calibri"/>
                <a:ea typeface="Calibri"/>
                <a:cs typeface="Calibri"/>
                <a:sym typeface="Calibri"/>
              </a:endParaRPr>
            </a:p>
          </p:txBody>
        </p:sp>
        <p:sp>
          <p:nvSpPr>
            <p:cNvPr id="42" name="Google Shape;378;p18"/>
            <p:cNvSpPr/>
            <p:nvPr/>
          </p:nvSpPr>
          <p:spPr>
            <a:xfrm>
              <a:off x="0" y="1072822"/>
              <a:ext cx="11507288" cy="21679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79;p18"/>
            <p:cNvSpPr txBox="1"/>
            <p:nvPr/>
          </p:nvSpPr>
          <p:spPr>
            <a:xfrm>
              <a:off x="0" y="1072822"/>
              <a:ext cx="11507288" cy="2167918"/>
            </a:xfrm>
            <a:prstGeom prst="rect">
              <a:avLst/>
            </a:prstGeom>
            <a:noFill/>
            <a:ln>
              <a:noFill/>
            </a:ln>
          </p:spPr>
          <p:txBody>
            <a:bodyPr spcFirstLastPara="1" wrap="square" lIns="30475" tIns="30475" rIns="30475" bIns="30475" anchor="t" anchorCtr="0">
              <a:noAutofit/>
            </a:bodyPr>
            <a:lstStyle/>
            <a:p>
              <a:pPr marL="171450" marR="0" lvl="1" indent="-69850" algn="l" rtl="0">
                <a:lnSpc>
                  <a:spcPct val="100000"/>
                </a:lnSpc>
                <a:spcBef>
                  <a:spcPts val="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lvl="1" indent="-171450">
                <a:lnSpc>
                  <a:spcPct val="150000"/>
                </a:lnSpc>
                <a:spcBef>
                  <a:spcPts val="240"/>
                </a:spcBef>
                <a:buClr>
                  <a:srgbClr val="202124"/>
                </a:buClr>
                <a:buSzPts val="1600"/>
                <a:buFont typeface="Calibri"/>
                <a:buChar char="•"/>
              </a:pPr>
              <a:r>
                <a:rPr lang="en-US" sz="1600" b="0" i="0" u="none" strike="noStrike" cap="none" dirty="0">
                  <a:solidFill>
                    <a:srgbClr val="202124"/>
                  </a:solidFill>
                  <a:latin typeface="Calibri"/>
                  <a:ea typeface="Calibri"/>
                  <a:cs typeface="Calibri"/>
                  <a:sym typeface="Calibri"/>
                </a:rPr>
                <a:t>LCD-GD-8-1-2020: </a:t>
              </a:r>
              <a:r>
                <a:rPr lang="en-US" sz="1600" dirty="0" err="1">
                  <a:latin typeface="Calibri" pitchFamily="34" charset="0"/>
                  <a:ea typeface="Calibri"/>
                  <a:cs typeface="Calibri" pitchFamily="34" charset="0"/>
                  <a:sym typeface="Calibri"/>
                </a:rPr>
                <a:t>Atenuarea</a:t>
              </a:r>
              <a:r>
                <a:rPr lang="en-US" sz="1600" dirty="0">
                  <a:latin typeface="Calibri" pitchFamily="34" charset="0"/>
                  <a:ea typeface="Calibri"/>
                  <a:cs typeface="Calibri" pitchFamily="34" charset="0"/>
                  <a:sym typeface="Calibri"/>
                </a:rPr>
                <a:t> </a:t>
              </a:r>
              <a:r>
                <a:rPr lang="en-US" sz="1600" dirty="0" err="1">
                  <a:latin typeface="Calibri" pitchFamily="34" charset="0"/>
                  <a:ea typeface="Calibri"/>
                  <a:cs typeface="Calibri" pitchFamily="34" charset="0"/>
                  <a:sym typeface="Calibri"/>
                </a:rPr>
                <a:t>efectelor</a:t>
              </a:r>
              <a:r>
                <a:rPr lang="en-US" sz="1600" dirty="0">
                  <a:latin typeface="Calibri" pitchFamily="34" charset="0"/>
                  <a:ea typeface="Calibri"/>
                  <a:cs typeface="Calibri" pitchFamily="34" charset="0"/>
                  <a:sym typeface="Calibri"/>
                </a:rPr>
                <a:t> </a:t>
              </a:r>
              <a:r>
                <a:rPr lang="ro-RO" sz="1600" dirty="0">
                  <a:latin typeface="Calibri" pitchFamily="34" charset="0"/>
                  <a:ea typeface="Calibri"/>
                  <a:cs typeface="Calibri" pitchFamily="34" charset="0"/>
                  <a:sym typeface="Calibri"/>
                </a:rPr>
                <a:t>substanțelor </a:t>
              </a:r>
              <a:r>
                <a:rPr lang="en-US" sz="1600" dirty="0" err="1">
                  <a:latin typeface="Calibri" pitchFamily="34" charset="0"/>
                  <a:ea typeface="Calibri"/>
                  <a:cs typeface="Calibri" pitchFamily="34" charset="0"/>
                  <a:sym typeface="Calibri"/>
                </a:rPr>
                <a:t>chimic</a:t>
              </a:r>
              <a:r>
                <a:rPr lang="ro-RO" sz="1600" dirty="0">
                  <a:latin typeface="Calibri" pitchFamily="34" charset="0"/>
                  <a:ea typeface="Calibri"/>
                  <a:cs typeface="Calibri" pitchFamily="34" charset="0"/>
                  <a:sym typeface="Calibri"/>
                </a:rPr>
                <a:t>e</a:t>
              </a:r>
              <a:r>
                <a:rPr lang="en-US" sz="1600" dirty="0">
                  <a:latin typeface="Calibri" pitchFamily="34" charset="0"/>
                  <a:ea typeface="Calibri"/>
                  <a:cs typeface="Calibri" pitchFamily="34" charset="0"/>
                  <a:sym typeface="Calibri"/>
                </a:rPr>
                <a:t> </a:t>
              </a:r>
              <a:r>
                <a:rPr lang="en-US" sz="1600" dirty="0" err="1">
                  <a:latin typeface="Calibri" pitchFamily="34" charset="0"/>
                  <a:ea typeface="Calibri"/>
                  <a:cs typeface="Calibri" pitchFamily="34" charset="0"/>
                  <a:sym typeface="Calibri"/>
                </a:rPr>
                <a:t>prin</a:t>
              </a:r>
              <a:r>
                <a:rPr lang="en-US" sz="1600" dirty="0">
                  <a:latin typeface="Calibri" pitchFamily="34" charset="0"/>
                  <a:ea typeface="Calibri"/>
                  <a:cs typeface="Calibri" pitchFamily="34" charset="0"/>
                  <a:sym typeface="Calibri"/>
                </a:rPr>
                <a:t> </a:t>
              </a:r>
              <a:r>
                <a:rPr lang="en-US" sz="1600" dirty="0" err="1">
                  <a:latin typeface="Calibri" pitchFamily="34" charset="0"/>
                  <a:ea typeface="Calibri"/>
                  <a:cs typeface="Calibri" pitchFamily="34" charset="0"/>
                  <a:sym typeface="Calibri"/>
                </a:rPr>
                <a:t>soluții</a:t>
              </a:r>
              <a:r>
                <a:rPr lang="en-US" sz="1600" dirty="0">
                  <a:latin typeface="Calibri" pitchFamily="34" charset="0"/>
                  <a:ea typeface="Calibri"/>
                  <a:cs typeface="Calibri" pitchFamily="34" charset="0"/>
                  <a:sym typeface="Calibri"/>
                </a:rPr>
                <a:t> </a:t>
              </a:r>
              <a:r>
                <a:rPr lang="en-US" sz="1600" dirty="0" err="1">
                  <a:latin typeface="Calibri" pitchFamily="34" charset="0"/>
                  <a:ea typeface="Calibri"/>
                  <a:cs typeface="Calibri" pitchFamily="34" charset="0"/>
                  <a:sym typeface="Calibri"/>
                </a:rPr>
                <a:t>inovative</a:t>
              </a:r>
              <a:r>
                <a:rPr lang="en-US" sz="1600" dirty="0">
                  <a:latin typeface="Calibri" pitchFamily="34" charset="0"/>
                  <a:ea typeface="Calibri"/>
                  <a:cs typeface="Calibri" pitchFamily="34" charset="0"/>
                  <a:sym typeface="Calibri"/>
                </a:rPr>
                <a:t> de </a:t>
              </a:r>
              <a:r>
                <a:rPr lang="ro-RO" sz="1600" dirty="0">
                  <a:latin typeface="Calibri" pitchFamily="34" charset="0"/>
                  <a:ea typeface="Calibri"/>
                  <a:cs typeface="Calibri" pitchFamily="34" charset="0"/>
                  <a:sym typeface="Calibri"/>
                </a:rPr>
                <a:t>eliminare</a:t>
              </a:r>
              <a:r>
                <a:rPr lang="en-US" sz="1600" dirty="0">
                  <a:latin typeface="Calibri" pitchFamily="34" charset="0"/>
                  <a:ea typeface="Calibri"/>
                  <a:cs typeface="Calibri" pitchFamily="34" charset="0"/>
                  <a:sym typeface="Calibri"/>
                </a:rPr>
                <a:t> a </a:t>
              </a:r>
              <a:r>
                <a:rPr lang="en-US" sz="1600" dirty="0" err="1">
                  <a:latin typeface="Calibri" pitchFamily="34" charset="0"/>
                  <a:ea typeface="Calibri"/>
                  <a:cs typeface="Calibri" pitchFamily="34" charset="0"/>
                  <a:sym typeface="Calibri"/>
                </a:rPr>
                <a:t>poluării</a:t>
              </a:r>
              <a:r>
                <a:rPr lang="ro-RO" sz="1600" dirty="0">
                  <a:latin typeface="Calibri" pitchFamily="34" charset="0"/>
                  <a:ea typeface="Calibri"/>
                  <a:cs typeface="Calibri" pitchFamily="34" charset="0"/>
                  <a:sym typeface="Calibri"/>
                </a:rPr>
                <a:t>, </a:t>
              </a:r>
              <a:r>
                <a:rPr lang="en-US" sz="1600" dirty="0">
                  <a:latin typeface="Calibri" pitchFamily="34" charset="0"/>
                  <a:ea typeface="Calibri"/>
                  <a:cs typeface="Calibri" pitchFamily="34" charset="0"/>
                  <a:sym typeface="Calibri"/>
                </a:rPr>
                <a:t> </a:t>
              </a:r>
              <a:r>
                <a:rPr lang="en-US" sz="1600" dirty="0" err="1">
                  <a:latin typeface="Calibri" pitchFamily="34" charset="0"/>
                  <a:ea typeface="Calibri"/>
                  <a:cs typeface="Calibri" pitchFamily="34" charset="0"/>
                  <a:sym typeface="Calibri"/>
                </a:rPr>
                <a:t>în</a:t>
              </a:r>
              <a:r>
                <a:rPr lang="en-US" sz="1600" dirty="0">
                  <a:latin typeface="Calibri" pitchFamily="34" charset="0"/>
                  <a:ea typeface="Calibri"/>
                  <a:cs typeface="Calibri" pitchFamily="34" charset="0"/>
                  <a:sym typeface="Calibri"/>
                </a:rPr>
                <a:t> </a:t>
              </a:r>
              <a:r>
                <a:rPr lang="en-US" sz="1600" dirty="0" err="1">
                  <a:latin typeface="Calibri" pitchFamily="34" charset="0"/>
                  <a:ea typeface="Calibri"/>
                  <a:cs typeface="Calibri" pitchFamily="34" charset="0"/>
                  <a:sym typeface="Calibri"/>
                </a:rPr>
                <a:t>vederea</a:t>
              </a:r>
              <a:r>
                <a:rPr lang="en-US" sz="1600" dirty="0">
                  <a:latin typeface="Calibri" pitchFamily="34" charset="0"/>
                  <a:ea typeface="Calibri"/>
                  <a:cs typeface="Calibri" pitchFamily="34" charset="0"/>
                  <a:sym typeface="Calibri"/>
                </a:rPr>
                <a:t> </a:t>
              </a:r>
              <a:r>
                <a:rPr lang="en-US" sz="1600" dirty="0" err="1">
                  <a:latin typeface="Calibri" pitchFamily="34" charset="0"/>
                  <a:ea typeface="Calibri"/>
                  <a:cs typeface="Calibri" pitchFamily="34" charset="0"/>
                  <a:sym typeface="Calibri"/>
                </a:rPr>
                <a:t>protejării</a:t>
              </a:r>
              <a:r>
                <a:rPr lang="en-US" sz="1600" dirty="0">
                  <a:latin typeface="Calibri" pitchFamily="34" charset="0"/>
                  <a:ea typeface="Calibri"/>
                  <a:cs typeface="Calibri" pitchFamily="34" charset="0"/>
                  <a:sym typeface="Calibri"/>
                </a:rPr>
                <a:t> </a:t>
              </a:r>
              <a:r>
                <a:rPr lang="en-US" sz="1600" dirty="0" err="1">
                  <a:latin typeface="Calibri" pitchFamily="34" charset="0"/>
                  <a:ea typeface="Calibri"/>
                  <a:cs typeface="Calibri" pitchFamily="34" charset="0"/>
                  <a:sym typeface="Calibri"/>
                </a:rPr>
                <a:t>sănătății</a:t>
              </a:r>
              <a:r>
                <a:rPr lang="en-US" sz="1600" dirty="0">
                  <a:latin typeface="Calibri" pitchFamily="34" charset="0"/>
                  <a:ea typeface="Calibri"/>
                  <a:cs typeface="Calibri" pitchFamily="34" charset="0"/>
                  <a:sym typeface="Calibri"/>
                </a:rPr>
                <a:t>, a </a:t>
              </a:r>
              <a:r>
                <a:rPr lang="en-US" sz="1600" dirty="0" err="1">
                  <a:latin typeface="Calibri" pitchFamily="34" charset="0"/>
                  <a:ea typeface="Calibri"/>
                  <a:cs typeface="Calibri" pitchFamily="34" charset="0"/>
                  <a:sym typeface="Calibri"/>
                </a:rPr>
                <a:t>mediului</a:t>
              </a:r>
              <a:r>
                <a:rPr lang="en-US" sz="1600" dirty="0">
                  <a:latin typeface="Calibri" pitchFamily="34" charset="0"/>
                  <a:ea typeface="Calibri"/>
                  <a:cs typeface="Calibri" pitchFamily="34" charset="0"/>
                  <a:sym typeface="Calibri"/>
                </a:rPr>
                <a:t> </a:t>
              </a:r>
              <a:r>
                <a:rPr lang="en-US" sz="1600" dirty="0" err="1">
                  <a:latin typeface="Calibri" pitchFamily="34" charset="0"/>
                  <a:ea typeface="Calibri"/>
                  <a:cs typeface="Calibri" pitchFamily="34" charset="0"/>
                  <a:sym typeface="Calibri"/>
                </a:rPr>
                <a:t>și</a:t>
              </a:r>
              <a:r>
                <a:rPr lang="en-US" sz="1600" dirty="0">
                  <a:latin typeface="Calibri" pitchFamily="34" charset="0"/>
                  <a:ea typeface="Calibri"/>
                  <a:cs typeface="Calibri" pitchFamily="34" charset="0"/>
                  <a:sym typeface="Calibri"/>
                </a:rPr>
                <a:t> a </a:t>
              </a:r>
              <a:r>
                <a:rPr lang="en-US" sz="1600" dirty="0" err="1">
                  <a:latin typeface="Calibri" pitchFamily="34" charset="0"/>
                  <a:ea typeface="Calibri"/>
                  <a:cs typeface="Calibri" pitchFamily="34" charset="0"/>
                  <a:sym typeface="Calibri"/>
                </a:rPr>
                <a:t>resurselor</a:t>
              </a:r>
              <a:r>
                <a:rPr lang="en-US" sz="1600" dirty="0">
                  <a:latin typeface="Calibri" pitchFamily="34" charset="0"/>
                  <a:ea typeface="Calibri"/>
                  <a:cs typeface="Calibri" pitchFamily="34" charset="0"/>
                  <a:sym typeface="Calibri"/>
                </a:rPr>
                <a:t> </a:t>
              </a:r>
              <a:r>
                <a:rPr lang="en-US" sz="1600" dirty="0" err="1">
                  <a:latin typeface="Calibri" pitchFamily="34" charset="0"/>
                  <a:ea typeface="Calibri"/>
                  <a:cs typeface="Calibri" pitchFamily="34" charset="0"/>
                  <a:sym typeface="Calibri"/>
                </a:rPr>
                <a:t>naturale</a:t>
              </a:r>
              <a:r>
                <a:rPr lang="en-US" sz="1600" dirty="0">
                  <a:latin typeface="Calibri" pitchFamily="34" charset="0"/>
                  <a:ea typeface="Calibri"/>
                  <a:cs typeface="Calibri" pitchFamily="34" charset="0"/>
                  <a:sym typeface="Calibri"/>
                </a:rPr>
                <a:t> </a:t>
              </a:r>
              <a:endParaRPr lang="ro-RO" sz="1600" dirty="0">
                <a:latin typeface="Calibri" pitchFamily="34" charset="0"/>
                <a:ea typeface="Calibri"/>
                <a:cs typeface="Calibri" pitchFamily="34" charset="0"/>
                <a:sym typeface="Calibri"/>
              </a:endParaRPr>
            </a:p>
            <a:p>
              <a:pPr marL="171450" lvl="1" indent="-171450">
                <a:lnSpc>
                  <a:spcPct val="150000"/>
                </a:lnSpc>
                <a:spcBef>
                  <a:spcPts val="240"/>
                </a:spcBef>
                <a:buClr>
                  <a:srgbClr val="202124"/>
                </a:buClr>
                <a:buSzPts val="1600"/>
                <a:buFont typeface="Calibri"/>
                <a:buChar char="•"/>
              </a:pPr>
              <a:r>
                <a:rPr lang="en-US" sz="1600" b="0" i="0" u="none" strike="noStrike" cap="none" dirty="0">
                  <a:solidFill>
                    <a:schemeClr val="dk1"/>
                  </a:solidFill>
                  <a:latin typeface="Calibri"/>
                  <a:ea typeface="Calibri"/>
                  <a:cs typeface="Calibri"/>
                  <a:sym typeface="Calibri"/>
                </a:rPr>
                <a:t>LCD-GD-8-2-2020: </a:t>
              </a:r>
              <a:r>
                <a:rPr lang="ro-RO" sz="1600" dirty="0">
                  <a:latin typeface="Calibri" pitchFamily="34" charset="0"/>
                  <a:ea typeface="Calibri"/>
                  <a:cs typeface="Calibri" pitchFamily="34" charset="0"/>
                  <a:sym typeface="Calibri"/>
                </a:rPr>
                <a:t>Adoptarea unor reglementări fundamentate științific privind expunerea combinată la substanțe chimice industriale și la substanțe farmaceutice</a:t>
              </a:r>
              <a:r>
                <a:rPr lang="en-US" sz="1600" i="0" u="none" strike="noStrike" cap="none" dirty="0">
                  <a:latin typeface="Calibri"/>
                  <a:ea typeface="Calibri"/>
                  <a:cs typeface="Calibri"/>
                  <a:sym typeface="Calibri"/>
                </a:rPr>
                <a:t> </a:t>
              </a:r>
              <a:r>
                <a:rPr lang="ro-RO" sz="1600" i="0" u="none" strike="noStrike" cap="none" dirty="0">
                  <a:latin typeface="Calibri"/>
                  <a:ea typeface="Calibri"/>
                  <a:cs typeface="Calibri"/>
                  <a:sym typeface="Calibri"/>
                </a:rPr>
                <a:t>      </a:t>
              </a:r>
              <a:endParaRPr sz="1600" i="0" u="none" strike="noStrike" cap="none" dirty="0">
                <a:latin typeface="Calibri"/>
                <a:ea typeface="Calibri"/>
                <a:cs typeface="Calibri"/>
                <a:sym typeface="Calibri"/>
              </a:endParaRPr>
            </a:p>
            <a:p>
              <a:pPr marL="171450" marR="0" lvl="1" indent="-69850" algn="l" rtl="0">
                <a:lnSpc>
                  <a:spcPct val="100000"/>
                </a:lnSpc>
                <a:spcBef>
                  <a:spcPts val="24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69850" algn="l" rtl="0">
                <a:lnSpc>
                  <a:spcPct val="100000"/>
                </a:lnSpc>
                <a:spcBef>
                  <a:spcPts val="24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entury Gothic"/>
                <a:buNone/>
              </a:pPr>
              <a:endParaRPr sz="1600" b="0" i="0" u="none" strike="noStrike" cap="none" dirty="0">
                <a:solidFill>
                  <a:srgbClr val="202124"/>
                </a:solidFill>
                <a:latin typeface="Calibri"/>
                <a:ea typeface="Calibri"/>
                <a:cs typeface="Calibri"/>
                <a:sym typeface="Calibri"/>
              </a:endParaRPr>
            </a:p>
          </p:txBody>
        </p:sp>
        <p:sp>
          <p:nvSpPr>
            <p:cNvPr id="44" name="Google Shape;380;p18"/>
            <p:cNvSpPr/>
            <p:nvPr/>
          </p:nvSpPr>
          <p:spPr>
            <a:xfrm>
              <a:off x="2991895" y="2974660"/>
              <a:ext cx="8515393" cy="7143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1;p18"/>
            <p:cNvSpPr txBox="1"/>
            <p:nvPr/>
          </p:nvSpPr>
          <p:spPr>
            <a:xfrm>
              <a:off x="2991895" y="2974660"/>
              <a:ext cx="8515393" cy="714367"/>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a:solidFill>
                    <a:schemeClr val="dk1"/>
                  </a:solidFill>
                  <a:latin typeface="Calibri"/>
                  <a:ea typeface="Calibri"/>
                  <a:cs typeface="Calibri"/>
                  <a:sym typeface="Calibri"/>
                </a:rPr>
                <a:t> Consolidarea cunoștințelor pentru a putea veni în sprijinul Pactului Verde</a:t>
              </a:r>
              <a:endParaRPr sz="1800" b="1">
                <a:solidFill>
                  <a:schemeClr val="dk1"/>
                </a:solidFill>
                <a:latin typeface="Calibri"/>
                <a:ea typeface="Calibri"/>
                <a:cs typeface="Calibri"/>
                <a:sym typeface="Calibri"/>
              </a:endParaRPr>
            </a:p>
            <a:p>
              <a:pPr marL="0" marR="0" lvl="0" indent="0" algn="l" rtl="0">
                <a:lnSpc>
                  <a:spcPct val="90000"/>
                </a:lnSpc>
                <a:spcBef>
                  <a:spcPts val="630"/>
                </a:spcBef>
                <a:spcAft>
                  <a:spcPts val="0"/>
                </a:spcAft>
                <a:buNone/>
              </a:pPr>
              <a:r>
                <a:rPr lang="en-US" sz="1800" b="1">
                  <a:solidFill>
                    <a:schemeClr val="dk1"/>
                  </a:solidFill>
                  <a:latin typeface="Calibri"/>
                  <a:ea typeface="Calibri"/>
                  <a:cs typeface="Calibri"/>
                  <a:sym typeface="Calibri"/>
                </a:rPr>
                <a:t> European</a:t>
              </a:r>
              <a:endParaRPr sz="1800" b="1">
                <a:solidFill>
                  <a:schemeClr val="dk1"/>
                </a:solidFill>
                <a:latin typeface="Calibri"/>
                <a:ea typeface="Calibri"/>
                <a:cs typeface="Calibri"/>
                <a:sym typeface="Calibri"/>
              </a:endParaRPr>
            </a:p>
          </p:txBody>
        </p:sp>
        <p:sp>
          <p:nvSpPr>
            <p:cNvPr id="46" name="Google Shape;382;p18"/>
            <p:cNvSpPr/>
            <p:nvPr/>
          </p:nvSpPr>
          <p:spPr>
            <a:xfrm>
              <a:off x="28482" y="2875739"/>
              <a:ext cx="2991895" cy="849351"/>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3;p18"/>
            <p:cNvSpPr txBox="1"/>
            <p:nvPr/>
          </p:nvSpPr>
          <p:spPr>
            <a:xfrm>
              <a:off x="76034" y="2798709"/>
              <a:ext cx="2896791" cy="926381"/>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endParaRPr sz="2000" b="1" dirty="0">
                <a:solidFill>
                  <a:schemeClr val="lt1"/>
                </a:solidFill>
                <a:latin typeface="Calibri"/>
                <a:ea typeface="Calibri"/>
                <a:cs typeface="Calibri"/>
                <a:sym typeface="Calibri"/>
              </a:endParaRPr>
            </a:p>
            <a:p>
              <a:pPr marL="0" marR="0" lvl="0" indent="0" algn="ctr" rtl="0">
                <a:lnSpc>
                  <a:spcPct val="90000"/>
                </a:lnSpc>
                <a:spcBef>
                  <a:spcPts val="700"/>
                </a:spcBef>
                <a:spcAft>
                  <a:spcPts val="0"/>
                </a:spcAft>
                <a:buNone/>
              </a:pPr>
              <a:r>
                <a:rPr lang="en-US" sz="2000" b="1" dirty="0">
                  <a:solidFill>
                    <a:schemeClr val="lt1"/>
                  </a:solidFill>
                  <a:latin typeface="Calibri"/>
                  <a:ea typeface="Calibri"/>
                  <a:cs typeface="Calibri"/>
                  <a:sym typeface="Calibri"/>
                </a:rPr>
                <a:t>Aria 9</a:t>
              </a:r>
              <a:endParaRPr dirty="0"/>
            </a:p>
            <a:p>
              <a:pPr marL="0" marR="0" lvl="0" indent="0" algn="ctr" rtl="0">
                <a:lnSpc>
                  <a:spcPct val="90000"/>
                </a:lnSpc>
                <a:spcBef>
                  <a:spcPts val="700"/>
                </a:spcBef>
                <a:spcAft>
                  <a:spcPts val="0"/>
                </a:spcAft>
                <a:buNone/>
              </a:pPr>
              <a:endParaRPr sz="2000" b="1" dirty="0">
                <a:solidFill>
                  <a:schemeClr val="lt1"/>
                </a:solidFill>
                <a:latin typeface="Calibri"/>
                <a:ea typeface="Calibri"/>
                <a:cs typeface="Calibri"/>
                <a:sym typeface="Calibri"/>
              </a:endParaRPr>
            </a:p>
          </p:txBody>
        </p:sp>
        <p:sp>
          <p:nvSpPr>
            <p:cNvPr id="48" name="Google Shape;384;p18"/>
            <p:cNvSpPr/>
            <p:nvPr/>
          </p:nvSpPr>
          <p:spPr>
            <a:xfrm>
              <a:off x="0" y="3366999"/>
              <a:ext cx="11507288" cy="15853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5;p18"/>
            <p:cNvSpPr txBox="1"/>
            <p:nvPr/>
          </p:nvSpPr>
          <p:spPr>
            <a:xfrm>
              <a:off x="0" y="3366999"/>
              <a:ext cx="11507288" cy="1585305"/>
            </a:xfrm>
            <a:prstGeom prst="rect">
              <a:avLst/>
            </a:prstGeom>
            <a:noFill/>
            <a:ln>
              <a:noFill/>
            </a:ln>
          </p:spPr>
          <p:txBody>
            <a:bodyPr spcFirstLastPara="1" wrap="square" lIns="30475" tIns="30475" rIns="30475" bIns="30475" anchor="t" anchorCtr="0">
              <a:noAutofit/>
            </a:bodyPr>
            <a:lstStyle/>
            <a:p>
              <a:pPr marL="171450" marR="0" lvl="1" indent="-69850" algn="l" rtl="0">
                <a:lnSpc>
                  <a:spcPct val="100000"/>
                </a:lnSpc>
                <a:spcBef>
                  <a:spcPts val="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LCD-GD-9-1-2020: </a:t>
              </a:r>
              <a:r>
                <a:rPr lang="en-US" sz="1600" b="0" i="0" u="none" strike="noStrike" cap="none" dirty="0" err="1">
                  <a:solidFill>
                    <a:schemeClr val="dk1"/>
                  </a:solidFill>
                  <a:latin typeface="Calibri"/>
                  <a:ea typeface="Calibri"/>
                  <a:cs typeface="Calibri"/>
                  <a:sym typeface="Calibri"/>
                </a:rPr>
                <a:t>Implicarea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potențialului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 </a:t>
              </a:r>
              <a:r>
                <a:rPr lang="en-US" sz="1600" b="0" i="0" u="none" strike="noStrike" cap="none" dirty="0" err="1">
                  <a:solidFill>
                    <a:schemeClr val="dk1"/>
                  </a:solidFill>
                  <a:latin typeface="Calibri"/>
                  <a:ea typeface="Calibri"/>
                  <a:cs typeface="Calibri"/>
                  <a:sym typeface="Calibri"/>
                </a:rPr>
                <a:t>serviciilor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infrastructurii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europene</a:t>
              </a:r>
              <a:r>
                <a:rPr lang="en-US" sz="1600" b="0" i="0" u="none" strike="noStrike" cap="none" dirty="0">
                  <a:solidFill>
                    <a:schemeClr val="dk1"/>
                  </a:solidFill>
                  <a:latin typeface="Calibri"/>
                  <a:ea typeface="Calibri"/>
                  <a:cs typeface="Calibri"/>
                  <a:sym typeface="Calibri"/>
                </a:rPr>
                <a:t> de </a:t>
              </a:r>
              <a:r>
                <a:rPr lang="en-US" sz="1600" b="0" i="0" u="none" strike="noStrike" cap="none" dirty="0" err="1">
                  <a:solidFill>
                    <a:schemeClr val="dk1"/>
                  </a:solidFill>
                  <a:latin typeface="Calibri"/>
                  <a:ea typeface="Calibri"/>
                  <a:cs typeface="Calibri"/>
                  <a:sym typeface="Calibri"/>
                </a:rPr>
                <a:t>cercetare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în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abordarea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provocărilor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Pactului</a:t>
              </a:r>
              <a:r>
                <a:rPr lang="en-US" sz="1600" b="0" i="0" u="none" strike="noStrike" cap="none" dirty="0">
                  <a:solidFill>
                    <a:schemeClr val="dk1"/>
                  </a:solidFill>
                  <a:latin typeface="Calibri"/>
                  <a:ea typeface="Calibri"/>
                  <a:cs typeface="Calibri"/>
                  <a:sym typeface="Calibri"/>
                </a:rPr>
                <a:t> Verde European.</a:t>
              </a: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LCD-GD-9-2-2020: </a:t>
              </a:r>
              <a:r>
                <a:rPr lang="en-US" sz="1600" b="0" i="0" u="none" strike="noStrike" cap="none" dirty="0" err="1">
                  <a:solidFill>
                    <a:schemeClr val="dk1"/>
                  </a:solidFill>
                  <a:latin typeface="Calibri"/>
                  <a:ea typeface="Calibri"/>
                  <a:cs typeface="Calibri"/>
                  <a:sym typeface="Calibri"/>
                </a:rPr>
                <a:t>Dezvoltarea</a:t>
              </a:r>
              <a:r>
                <a:rPr lang="en-US" sz="1600" b="0" i="0" u="none" strike="noStrike" cap="none" dirty="0">
                  <a:solidFill>
                    <a:schemeClr val="dk1"/>
                  </a:solidFill>
                  <a:latin typeface="Calibri"/>
                  <a:ea typeface="Calibri"/>
                  <a:cs typeface="Calibri"/>
                  <a:sym typeface="Calibri"/>
                </a:rPr>
                <a:t> de </a:t>
              </a:r>
              <a:r>
                <a:rPr lang="en-US" sz="1600" b="0" i="0" u="none" strike="noStrike" cap="none" dirty="0" err="1">
                  <a:solidFill>
                    <a:schemeClr val="dk1"/>
                  </a:solidFill>
                  <a:latin typeface="Calibri"/>
                  <a:ea typeface="Calibri"/>
                  <a:cs typeface="Calibri"/>
                  <a:sym typeface="Calibri"/>
                </a:rPr>
                <a:t>produse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servicii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pentru</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toate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părțile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interesate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cetățenii</a:t>
              </a:r>
              <a:r>
                <a:rPr lang="en-US" sz="1600" b="0" i="0" u="none" strike="noStrike" cap="none" dirty="0">
                  <a:solidFill>
                    <a:schemeClr val="dk1"/>
                  </a:solidFill>
                  <a:latin typeface="Calibri"/>
                  <a:ea typeface="Calibri"/>
                  <a:cs typeface="Calibri"/>
                  <a:sym typeface="Calibri"/>
                </a:rPr>
                <a:t> care </a:t>
              </a:r>
              <a:r>
                <a:rPr lang="en-US" sz="1600" b="0" i="0" u="none" strike="noStrike" cap="none" dirty="0" err="1">
                  <a:solidFill>
                    <a:schemeClr val="dk1"/>
                  </a:solidFill>
                  <a:latin typeface="Calibri"/>
                  <a:ea typeface="Calibri"/>
                  <a:cs typeface="Calibri"/>
                  <a:sym typeface="Calibri"/>
                </a:rPr>
                <a:t>susțin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sprijinirea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procesului</a:t>
              </a:r>
              <a:r>
                <a:rPr lang="en-US" sz="1600" b="0" i="0" u="none" strike="noStrike" cap="none" dirty="0">
                  <a:solidFill>
                    <a:schemeClr val="dk1"/>
                  </a:solidFill>
                  <a:latin typeface="Calibri"/>
                  <a:ea typeface="Calibri"/>
                  <a:cs typeface="Calibri"/>
                  <a:sym typeface="Calibri"/>
                </a:rPr>
                <a:t> de </a:t>
              </a:r>
              <a:r>
                <a:rPr lang="en-US" sz="1600" b="0" i="0" u="none" strike="noStrike" cap="none" dirty="0" err="1">
                  <a:solidFill>
                    <a:schemeClr val="dk1"/>
                  </a:solidFill>
                  <a:latin typeface="Calibri"/>
                  <a:ea typeface="Calibri"/>
                  <a:cs typeface="Calibri"/>
                  <a:sym typeface="Calibri"/>
                </a:rPr>
                <a:t>adaptare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de </a:t>
              </a:r>
              <a:r>
                <a:rPr lang="en-US" sz="1600" b="0" i="0" u="none" strike="noStrike" cap="none" dirty="0" err="1">
                  <a:solidFill>
                    <a:schemeClr val="dk1"/>
                  </a:solidFill>
                  <a:latin typeface="Calibri"/>
                  <a:ea typeface="Calibri"/>
                  <a:cs typeface="Calibri"/>
                  <a:sym typeface="Calibri"/>
                </a:rPr>
                <a:t>atenuare</a:t>
              </a:r>
              <a:r>
                <a:rPr lang="en-US" sz="1600" b="0" i="0" u="none" strike="noStrike" cap="none" dirty="0">
                  <a:solidFill>
                    <a:schemeClr val="dk1"/>
                  </a:solidFill>
                  <a:latin typeface="Calibri"/>
                  <a:ea typeface="Calibri"/>
                  <a:cs typeface="Calibri"/>
                  <a:sym typeface="Calibri"/>
                </a:rPr>
                <a:t> a </a:t>
              </a:r>
              <a:r>
                <a:rPr lang="en-US" sz="1600" b="0" i="0" u="none" strike="noStrike" cap="none" dirty="0" err="1">
                  <a:solidFill>
                    <a:schemeClr val="dk1"/>
                  </a:solidFill>
                  <a:latin typeface="Calibri"/>
                  <a:ea typeface="Calibri"/>
                  <a:cs typeface="Calibri"/>
                  <a:sym typeface="Calibri"/>
                </a:rPr>
                <a:t>schimbărilor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climatice</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LCD-GD-9-3-2020: </a:t>
              </a:r>
              <a:r>
                <a:rPr lang="en-US" sz="1600" b="0" i="0" u="none" strike="noStrike" cap="none" dirty="0" err="1">
                  <a:solidFill>
                    <a:schemeClr val="dk1"/>
                  </a:solidFill>
                  <a:latin typeface="Calibri"/>
                  <a:ea typeface="Calibri"/>
                  <a:cs typeface="Calibri"/>
                  <a:sym typeface="Calibri"/>
                </a:rPr>
                <a:t>Mări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oceane</a:t>
              </a:r>
              <a:r>
                <a:rPr lang="en-US" sz="1600" b="0" i="0" u="none" strike="noStrike" cap="none" dirty="0">
                  <a:solidFill>
                    <a:schemeClr val="dk1"/>
                  </a:solidFill>
                  <a:latin typeface="Calibri"/>
                  <a:ea typeface="Calibri"/>
                  <a:cs typeface="Calibri"/>
                  <a:sym typeface="Calibri"/>
                </a:rPr>
                <a:t> curate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accesibile</a:t>
              </a:r>
              <a:r>
                <a:rPr lang="en-US" sz="1600" b="0" i="0" u="none" strike="noStrike" cap="none" dirty="0">
                  <a:solidFill>
                    <a:schemeClr val="dk1"/>
                  </a:solidFill>
                  <a:latin typeface="Calibri"/>
                  <a:ea typeface="Calibri"/>
                  <a:cs typeface="Calibri"/>
                  <a:sym typeface="Calibri"/>
                </a:rPr>
                <a:t> - </a:t>
              </a:r>
              <a:r>
                <a:rPr lang="en-US" sz="1600" b="0" i="0" u="none" strike="noStrike" cap="none" dirty="0" err="1">
                  <a:solidFill>
                    <a:schemeClr val="dk1"/>
                  </a:solidFill>
                  <a:latin typeface="Calibri"/>
                  <a:ea typeface="Calibri"/>
                  <a:cs typeface="Calibri"/>
                  <a:sym typeface="Calibri"/>
                </a:rPr>
                <a:t>Către</a:t>
              </a:r>
              <a:r>
                <a:rPr lang="en-US" sz="1600" b="0" i="0" u="none" strike="noStrike" cap="none" dirty="0">
                  <a:solidFill>
                    <a:schemeClr val="dk1"/>
                  </a:solidFill>
                  <a:latin typeface="Calibri"/>
                  <a:ea typeface="Calibri"/>
                  <a:cs typeface="Calibri"/>
                  <a:sym typeface="Calibri"/>
                </a:rPr>
                <a:t> un </a:t>
              </a:r>
              <a:r>
                <a:rPr lang="en-US" sz="1600" b="0" i="0" u="none" strike="noStrike" cap="none" dirty="0" err="1">
                  <a:solidFill>
                    <a:schemeClr val="dk1"/>
                  </a:solidFill>
                  <a:latin typeface="Calibri"/>
                  <a:ea typeface="Calibri"/>
                  <a:cs typeface="Calibri"/>
                  <a:sym typeface="Calibri"/>
                </a:rPr>
                <a:t>geamăn</a:t>
              </a:r>
              <a:r>
                <a:rPr lang="en-US" sz="1600" b="0" i="0" u="none" strike="noStrike" cap="none" dirty="0">
                  <a:solidFill>
                    <a:schemeClr val="dk1"/>
                  </a:solidFill>
                  <a:latin typeface="Calibri"/>
                  <a:ea typeface="Calibri"/>
                  <a:cs typeface="Calibri"/>
                  <a:sym typeface="Calibri"/>
                </a:rPr>
                <a:t> digital al </a:t>
              </a:r>
              <a:r>
                <a:rPr lang="en-US" sz="1600" b="0" i="0" u="none" strike="noStrike" cap="none" dirty="0" err="1">
                  <a:solidFill>
                    <a:schemeClr val="dk1"/>
                  </a:solidFill>
                  <a:latin typeface="Calibri"/>
                  <a:ea typeface="Calibri"/>
                  <a:cs typeface="Calibri"/>
                  <a:sym typeface="Calibri"/>
                </a:rPr>
                <a:t>oceanului</a:t>
              </a:r>
              <a:r>
                <a:rPr lang="en-US" sz="1600" b="0" i="0" u="none" strike="noStrike" cap="none" dirty="0">
                  <a:solidFill>
                    <a:schemeClr val="dk1"/>
                  </a:solidFill>
                  <a:latin typeface="Calibri"/>
                  <a:ea typeface="Calibri"/>
                  <a:cs typeface="Calibri"/>
                  <a:sym typeface="Calibri"/>
                </a:rPr>
                <a:t>.</a:t>
              </a:r>
              <a:r>
                <a:rPr lang="ro-RO" sz="1600" b="0" i="0" u="none" strike="noStrike" cap="none" dirty="0">
                  <a:solidFill>
                    <a:schemeClr val="dk1"/>
                  </a:solidFill>
                  <a:latin typeface="Calibri"/>
                  <a:ea typeface="Calibri"/>
                  <a:cs typeface="Calibri"/>
                  <a:sym typeface="Calibri"/>
                </a:rPr>
                <a:t>     </a:t>
              </a:r>
              <a:endParaRPr sz="1600" b="0" i="0" u="none" strike="noStrike" cap="none" dirty="0">
                <a:solidFill>
                  <a:schemeClr val="dk1"/>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entury Gothic"/>
                <a:buNone/>
              </a:pPr>
              <a:endParaRPr sz="1600" b="0" i="0" u="none" strike="noStrike" cap="none" dirty="0">
                <a:solidFill>
                  <a:schemeClr val="dk1"/>
                </a:solidFill>
                <a:latin typeface="Times New Roman"/>
                <a:ea typeface="Times New Roman"/>
                <a:cs typeface="Times New Roman"/>
                <a:sym typeface="Times New Roman"/>
              </a:endParaRPr>
            </a:p>
            <a:p>
              <a:pPr marL="171450" marR="0" lvl="1" indent="-69850" algn="l" rtl="0">
                <a:lnSpc>
                  <a:spcPct val="90000"/>
                </a:lnSpc>
                <a:spcBef>
                  <a:spcPts val="24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p:txBody>
        </p:sp>
      </p:grpSp>
      <p:sp>
        <p:nvSpPr>
          <p:cNvPr id="50" name="Oval 49">
            <a:extLst>
              <a:ext uri="{FF2B5EF4-FFF2-40B4-BE49-F238E27FC236}">
                <a16:creationId xmlns:a16="http://schemas.microsoft.com/office/drawing/2014/main" id="{1AA4A87A-80C3-4D81-8333-9AFD6BFA1166}"/>
              </a:ext>
            </a:extLst>
          </p:cNvPr>
          <p:cNvSpPr/>
          <p:nvPr/>
        </p:nvSpPr>
        <p:spPr>
          <a:xfrm>
            <a:off x="10844993" y="3046790"/>
            <a:ext cx="631833" cy="63796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a:latin typeface="Calibri" panose="020F0502020204030204" pitchFamily="34" charset="0"/>
                <a:cs typeface="Calibri" panose="020F0502020204030204" pitchFamily="34" charset="0"/>
              </a:rPr>
              <a:t>RIA</a:t>
            </a:r>
            <a:endParaRPr lang="en-US" sz="1400" b="1" dirty="0">
              <a:latin typeface="Calibri" panose="020F0502020204030204" pitchFamily="34" charset="0"/>
              <a:cs typeface="Calibri" panose="020F0502020204030204" pitchFamily="34" charset="0"/>
            </a:endParaRPr>
          </a:p>
        </p:txBody>
      </p:sp>
      <p:sp>
        <p:nvSpPr>
          <p:cNvPr id="51" name="Oval 50">
            <a:extLst>
              <a:ext uri="{FF2B5EF4-FFF2-40B4-BE49-F238E27FC236}">
                <a16:creationId xmlns:a16="http://schemas.microsoft.com/office/drawing/2014/main" id="{0EC1E5B7-FCD8-4260-9F04-FB369EA36281}"/>
              </a:ext>
            </a:extLst>
          </p:cNvPr>
          <p:cNvSpPr/>
          <p:nvPr/>
        </p:nvSpPr>
        <p:spPr>
          <a:xfrm>
            <a:off x="9487488" y="4633828"/>
            <a:ext cx="631833" cy="63796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a:latin typeface="Calibri" panose="020F0502020204030204" pitchFamily="34" charset="0"/>
                <a:cs typeface="Calibri" panose="020F0502020204030204" pitchFamily="34" charset="0"/>
              </a:rPr>
              <a:t>RIA</a:t>
            </a:r>
            <a:endParaRPr lang="en-US" sz="1400" b="1" dirty="0">
              <a:latin typeface="Calibri" panose="020F0502020204030204" pitchFamily="34" charset="0"/>
              <a:cs typeface="Calibri" panose="020F0502020204030204" pitchFamily="34" charset="0"/>
            </a:endParaRPr>
          </a:p>
        </p:txBody>
      </p:sp>
      <p:sp>
        <p:nvSpPr>
          <p:cNvPr id="52" name="Oval 51">
            <a:extLst>
              <a:ext uri="{FF2B5EF4-FFF2-40B4-BE49-F238E27FC236}">
                <a16:creationId xmlns:a16="http://schemas.microsoft.com/office/drawing/2014/main" id="{210DD207-D1D1-4CFB-9DB6-E2331B0E0BFC}"/>
              </a:ext>
            </a:extLst>
          </p:cNvPr>
          <p:cNvSpPr/>
          <p:nvPr/>
        </p:nvSpPr>
        <p:spPr>
          <a:xfrm>
            <a:off x="8463566" y="5801623"/>
            <a:ext cx="631833" cy="637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latin typeface="Calibri" panose="020F0502020204030204" pitchFamily="34" charset="0"/>
                <a:cs typeface="Calibri" panose="020F0502020204030204" pitchFamily="34" charset="0"/>
              </a:rPr>
              <a:t>IA</a:t>
            </a: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1967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90;p19"/>
          <p:cNvGrpSpPr/>
          <p:nvPr/>
        </p:nvGrpSpPr>
        <p:grpSpPr>
          <a:xfrm>
            <a:off x="369576" y="1183238"/>
            <a:ext cx="11245250" cy="4739276"/>
            <a:chOff x="0" y="365845"/>
            <a:chExt cx="11507288" cy="4739276"/>
          </a:xfrm>
        </p:grpSpPr>
        <p:cxnSp>
          <p:nvCxnSpPr>
            <p:cNvPr id="3" name="Google Shape;391;p19"/>
            <p:cNvCxnSpPr/>
            <p:nvPr/>
          </p:nvCxnSpPr>
          <p:spPr>
            <a:xfrm rot="10800000" flipH="1">
              <a:off x="28940" y="1635619"/>
              <a:ext cx="11199238" cy="45733"/>
            </a:xfrm>
            <a:prstGeom prst="straightConnector1">
              <a:avLst/>
            </a:prstGeom>
            <a:noFill/>
            <a:ln w="15875" cap="rnd" cmpd="sng">
              <a:solidFill>
                <a:srgbClr val="08579C"/>
              </a:solidFill>
              <a:prstDash val="solid"/>
              <a:round/>
              <a:headEnd type="none" w="sm" len="sm"/>
              <a:tailEnd type="none" w="sm" len="sm"/>
            </a:ln>
          </p:spPr>
        </p:cxnSp>
        <p:sp>
          <p:nvSpPr>
            <p:cNvPr id="4" name="Google Shape;392;p19"/>
            <p:cNvSpPr/>
            <p:nvPr/>
          </p:nvSpPr>
          <p:spPr>
            <a:xfrm>
              <a:off x="2991895" y="365845"/>
              <a:ext cx="8515393" cy="13415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93;p19"/>
            <p:cNvSpPr txBox="1"/>
            <p:nvPr/>
          </p:nvSpPr>
          <p:spPr>
            <a:xfrm>
              <a:off x="2991895" y="365845"/>
              <a:ext cx="8515393" cy="1341522"/>
            </a:xfrm>
            <a:prstGeom prst="rect">
              <a:avLst/>
            </a:prstGeom>
            <a:noFill/>
            <a:ln>
              <a:noFill/>
            </a:ln>
          </p:spPr>
          <p:txBody>
            <a:bodyPr spcFirstLastPara="1" wrap="square" lIns="34275" tIns="34275" rIns="34275" bIns="34275" anchor="b" anchorCtr="0">
              <a:noAutofit/>
            </a:bodyPr>
            <a:lstStyle/>
            <a:p>
              <a:pPr marL="0" marR="0" lvl="0" indent="0" algn="l" rtl="0">
                <a:lnSpc>
                  <a:spcPct val="90000"/>
                </a:lnSpc>
                <a:spcBef>
                  <a:spcPts val="0"/>
                </a:spcBef>
                <a:spcAft>
                  <a:spcPts val="0"/>
                </a:spcAft>
                <a:buNone/>
              </a:pPr>
              <a:r>
                <a:rPr lang="en-US" sz="1800" b="1">
                  <a:solidFill>
                    <a:schemeClr val="dk1"/>
                  </a:solidFill>
                  <a:latin typeface="Calibri"/>
                  <a:ea typeface="Calibri"/>
                  <a:cs typeface="Calibri"/>
                  <a:sym typeface="Calibri"/>
                </a:rPr>
                <a:t> Implicarea cetățenilor în tranziția către o Europă sustenabilă și neutră</a:t>
              </a:r>
              <a:endParaRPr sz="1800" b="1">
                <a:solidFill>
                  <a:schemeClr val="dk1"/>
                </a:solidFill>
                <a:latin typeface="Calibri"/>
                <a:ea typeface="Calibri"/>
                <a:cs typeface="Calibri"/>
                <a:sym typeface="Calibri"/>
              </a:endParaRPr>
            </a:p>
            <a:p>
              <a:pPr marL="0" marR="0" lvl="0" indent="0" algn="l" rtl="0">
                <a:lnSpc>
                  <a:spcPct val="90000"/>
                </a:lnSpc>
                <a:spcBef>
                  <a:spcPts val="630"/>
                </a:spcBef>
                <a:spcAft>
                  <a:spcPts val="0"/>
                </a:spcAft>
                <a:buNone/>
              </a:pPr>
              <a:r>
                <a:rPr lang="en-US" sz="1800" b="1">
                  <a:solidFill>
                    <a:schemeClr val="dk1"/>
                  </a:solidFill>
                  <a:latin typeface="Calibri"/>
                  <a:ea typeface="Calibri"/>
                  <a:cs typeface="Calibri"/>
                  <a:sym typeface="Calibri"/>
                </a:rPr>
                <a:t> din punct de vedere climatic</a:t>
              </a:r>
              <a:endParaRPr sz="1800" b="1">
                <a:solidFill>
                  <a:schemeClr val="dk1"/>
                </a:solidFill>
                <a:latin typeface="Calibri"/>
                <a:ea typeface="Calibri"/>
                <a:cs typeface="Calibri"/>
                <a:sym typeface="Calibri"/>
              </a:endParaRPr>
            </a:p>
          </p:txBody>
        </p:sp>
        <p:sp>
          <p:nvSpPr>
            <p:cNvPr id="6" name="Google Shape;394;p19"/>
            <p:cNvSpPr/>
            <p:nvPr/>
          </p:nvSpPr>
          <p:spPr>
            <a:xfrm>
              <a:off x="9514" y="823203"/>
              <a:ext cx="2991895" cy="846262"/>
            </a:xfrm>
            <a:prstGeom prst="round2SameRect">
              <a:avLst>
                <a:gd name="adj1" fmla="val 16670"/>
                <a:gd name="adj2" fmla="val 0"/>
              </a:avLst>
            </a:prstGeom>
            <a:gradFill>
              <a:gsLst>
                <a:gs pos="0">
                  <a:srgbClr val="47B7EE"/>
                </a:gs>
                <a:gs pos="100000">
                  <a:srgbClr val="0C5EA8"/>
                </a:gs>
              </a:gsLst>
              <a:lin ang="5400000" scaled="0"/>
            </a:gradFill>
            <a:ln>
              <a:noFill/>
            </a:ln>
            <a:effectLst>
              <a:outerShdw blurRad="50800" dist="38100" dir="5400000" rotWithShape="0">
                <a:srgbClr val="000000">
                  <a:alpha val="4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95;p19"/>
            <p:cNvSpPr txBox="1"/>
            <p:nvPr/>
          </p:nvSpPr>
          <p:spPr>
            <a:xfrm>
              <a:off x="58206" y="720886"/>
              <a:ext cx="2894511" cy="94857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2000" b="1">
                  <a:solidFill>
                    <a:schemeClr val="lt1"/>
                  </a:solidFill>
                  <a:latin typeface="Calibri"/>
                  <a:ea typeface="Calibri"/>
                  <a:cs typeface="Calibri"/>
                  <a:sym typeface="Calibri"/>
                </a:rPr>
                <a:t>Aria 10</a:t>
              </a:r>
              <a:endParaRPr sz="2000" b="1">
                <a:solidFill>
                  <a:schemeClr val="lt1"/>
                </a:solidFill>
                <a:latin typeface="Calibri"/>
                <a:ea typeface="Calibri"/>
                <a:cs typeface="Calibri"/>
                <a:sym typeface="Calibri"/>
              </a:endParaRPr>
            </a:p>
          </p:txBody>
        </p:sp>
        <p:sp>
          <p:nvSpPr>
            <p:cNvPr id="8" name="Google Shape;396;p19"/>
            <p:cNvSpPr/>
            <p:nvPr/>
          </p:nvSpPr>
          <p:spPr>
            <a:xfrm>
              <a:off x="0" y="1405208"/>
              <a:ext cx="11507288" cy="36999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97;p19"/>
            <p:cNvSpPr txBox="1"/>
            <p:nvPr/>
          </p:nvSpPr>
          <p:spPr>
            <a:xfrm>
              <a:off x="0" y="1405208"/>
              <a:ext cx="11507288" cy="3699913"/>
            </a:xfrm>
            <a:prstGeom prst="rect">
              <a:avLst/>
            </a:prstGeom>
            <a:noFill/>
            <a:ln>
              <a:noFill/>
            </a:ln>
          </p:spPr>
          <p:txBody>
            <a:bodyPr spcFirstLastPara="1" wrap="square" lIns="34275" tIns="34275" rIns="34275" bIns="34275" anchor="t" anchorCtr="0">
              <a:noAutofit/>
            </a:bodyPr>
            <a:lstStyle/>
            <a:p>
              <a:pPr marL="171450" marR="0" lvl="1" indent="-57150" algn="l" rtl="0">
                <a:lnSpc>
                  <a:spcPct val="100000"/>
                </a:lnSpc>
                <a:spcBef>
                  <a:spcPts val="0"/>
                </a:spcBef>
                <a:spcAft>
                  <a:spcPts val="0"/>
                </a:spcAft>
                <a:buClr>
                  <a:schemeClr val="dk1"/>
                </a:buClr>
                <a:buSzPts val="1800"/>
                <a:buFont typeface="Century Gothic"/>
                <a:buNone/>
              </a:pPr>
              <a:endParaRPr sz="1800" b="0" i="0" u="none" strike="noStrike" cap="none" dirty="0">
                <a:solidFill>
                  <a:schemeClr val="dk1"/>
                </a:solidFill>
                <a:latin typeface="Calibri"/>
                <a:ea typeface="Calibri"/>
                <a:cs typeface="Calibri"/>
                <a:sym typeface="Calibri"/>
              </a:endParaRPr>
            </a:p>
            <a:p>
              <a:pPr marL="171450" lvl="1" indent="-171450">
                <a:lnSpc>
                  <a:spcPct val="150000"/>
                </a:lnSpc>
                <a:spcBef>
                  <a:spcPts val="270"/>
                </a:spcBef>
                <a:buClr>
                  <a:srgbClr val="202124"/>
                </a:buClr>
                <a:buSzPts val="1600"/>
                <a:buFont typeface="Calibri"/>
                <a:buChar char="•"/>
              </a:pPr>
              <a:r>
                <a:rPr lang="en-US" sz="1600" b="0" i="0" u="none" strike="noStrike" cap="none" dirty="0">
                  <a:solidFill>
                    <a:srgbClr val="202124"/>
                  </a:solidFill>
                  <a:latin typeface="Calibri"/>
                  <a:ea typeface="Calibri"/>
                  <a:cs typeface="Calibri"/>
                  <a:sym typeface="Calibri"/>
                </a:rPr>
                <a:t>LCD-GD-10-1-2020: </a:t>
              </a:r>
              <a:r>
                <a:rPr lang="ro-RO" sz="1600" dirty="0">
                  <a:latin typeface="Calibri" pitchFamily="34" charset="0"/>
                  <a:ea typeface="Calibri"/>
                  <a:cs typeface="Calibri" pitchFamily="34" charset="0"/>
                  <a:sym typeface="Calibri"/>
                </a:rPr>
                <a:t>Implicarea cetățenilor în procese deliberative corelate cu </a:t>
              </a:r>
              <a:r>
                <a:rPr lang="es-ES" sz="1600" dirty="0" err="1">
                  <a:latin typeface="Calibri" pitchFamily="34" charset="0"/>
                  <a:ea typeface="Calibri"/>
                  <a:cs typeface="Calibri" pitchFamily="34" charset="0"/>
                  <a:sym typeface="Calibri"/>
                </a:rPr>
                <a:t>Pactul</a:t>
              </a:r>
              <a:r>
                <a:rPr lang="es-ES" sz="1600" dirty="0">
                  <a:latin typeface="Calibri" pitchFamily="34" charset="0"/>
                  <a:ea typeface="Calibri"/>
                  <a:cs typeface="Calibri" pitchFamily="34" charset="0"/>
                  <a:sym typeface="Calibri"/>
                </a:rPr>
                <a:t> Verde </a:t>
              </a:r>
              <a:r>
                <a:rPr lang="es-ES" sz="1600" dirty="0" err="1">
                  <a:latin typeface="Calibri" pitchFamily="34" charset="0"/>
                  <a:ea typeface="Calibri"/>
                  <a:cs typeface="Calibri" pitchFamily="34" charset="0"/>
                  <a:sym typeface="Calibri"/>
                </a:rPr>
                <a:t>European</a:t>
              </a:r>
              <a:endParaRPr sz="1600" i="0" u="none" strike="noStrike" cap="none" dirty="0">
                <a:latin typeface="Calibri"/>
                <a:ea typeface="Calibri"/>
                <a:cs typeface="Calibri"/>
                <a:sym typeface="Calibri"/>
              </a:endParaRPr>
            </a:p>
            <a:p>
              <a:pPr marL="171450" lvl="1" indent="-171450">
                <a:lnSpc>
                  <a:spcPct val="150000"/>
                </a:lnSpc>
                <a:spcBef>
                  <a:spcPts val="240"/>
                </a:spcBef>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LCD-GD-10-2-2020: </a:t>
              </a:r>
              <a:r>
                <a:rPr lang="ro-RO" sz="1600" dirty="0">
                  <a:latin typeface="Calibri" pitchFamily="34" charset="0"/>
                  <a:ea typeface="Calibri"/>
                  <a:cs typeface="Calibri" pitchFamily="34" charset="0"/>
                </a:rPr>
                <a:t>Schimbări comportamentale, sociale și culturale în contextul Pactului Verde</a:t>
              </a:r>
              <a:endParaRPr sz="1600" i="0" u="none" strike="noStrike" cap="none" dirty="0">
                <a:latin typeface="Calibri"/>
                <a:ea typeface="Calibri"/>
                <a:cs typeface="Calibri"/>
                <a:sym typeface="Calibri"/>
              </a:endParaRPr>
            </a:p>
            <a:p>
              <a:pPr marL="171450" marR="0" lvl="1" indent="-171450" algn="l" rtl="0">
                <a:lnSpc>
                  <a:spcPct val="15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LCD-GD-10-3-2020: </a:t>
              </a:r>
              <a:r>
                <a:rPr lang="en-US" sz="1600" b="0" i="0" u="none" strike="noStrike" cap="none" dirty="0" err="1">
                  <a:solidFill>
                    <a:schemeClr val="dk1"/>
                  </a:solidFill>
                  <a:latin typeface="Calibri"/>
                  <a:ea typeface="Calibri"/>
                  <a:cs typeface="Calibri"/>
                  <a:sym typeface="Calibri"/>
                </a:rPr>
                <a:t>Încurajarea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cetățenilor</a:t>
              </a:r>
              <a:r>
                <a:rPr lang="en-US" sz="1600" b="0" i="0" u="none" strike="noStrike" cap="none" dirty="0">
                  <a:solidFill>
                    <a:schemeClr val="dk1"/>
                  </a:solidFill>
                  <a:latin typeface="Calibri"/>
                  <a:ea typeface="Calibri"/>
                  <a:cs typeface="Calibri"/>
                  <a:sym typeface="Calibri"/>
                </a:rPr>
                <a:t> de a </a:t>
              </a:r>
              <a:r>
                <a:rPr lang="en-US" sz="1600" b="0" i="0" u="none" strike="noStrike" cap="none" dirty="0" err="1">
                  <a:solidFill>
                    <a:schemeClr val="dk1"/>
                  </a:solidFill>
                  <a:latin typeface="Calibri"/>
                  <a:ea typeface="Calibri"/>
                  <a:cs typeface="Calibri"/>
                  <a:sym typeface="Calibri"/>
                </a:rPr>
                <a:t>lua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parte</a:t>
              </a:r>
              <a:r>
                <a:rPr lang="en-US" sz="1600" b="0" i="0" u="none" strike="noStrike" cap="none" dirty="0">
                  <a:solidFill>
                    <a:schemeClr val="dk1"/>
                  </a:solidFill>
                  <a:latin typeface="Calibri"/>
                  <a:ea typeface="Calibri"/>
                  <a:cs typeface="Calibri"/>
                  <a:sym typeface="Calibri"/>
                </a:rPr>
                <a:t> la </a:t>
              </a:r>
              <a:r>
                <a:rPr lang="en-US" sz="1600" b="0" i="0" u="none" strike="noStrike" cap="none" dirty="0" err="1">
                  <a:solidFill>
                    <a:schemeClr val="dk1"/>
                  </a:solidFill>
                  <a:latin typeface="Calibri"/>
                  <a:ea typeface="Calibri"/>
                  <a:cs typeface="Calibri"/>
                  <a:sym typeface="Calibri"/>
                </a:rPr>
                <a:t>schimbarea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climatului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prin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educație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monitorizând</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impactul</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asupra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mediului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înconjurător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și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implicarea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civică</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171450" marR="0" lvl="1" indent="-69850" algn="l" rtl="0">
                <a:lnSpc>
                  <a:spcPct val="100000"/>
                </a:lnSpc>
                <a:spcBef>
                  <a:spcPts val="24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69850" algn="l" rtl="0">
                <a:lnSpc>
                  <a:spcPct val="100000"/>
                </a:lnSpc>
                <a:spcBef>
                  <a:spcPts val="240"/>
                </a:spcBef>
                <a:spcAft>
                  <a:spcPts val="0"/>
                </a:spcAft>
                <a:buClr>
                  <a:schemeClr val="dk1"/>
                </a:buClr>
                <a:buSzPts val="1600"/>
                <a:buFont typeface="Century Gothic"/>
                <a:buNone/>
              </a:pPr>
              <a:endParaRPr sz="1600" b="0" i="0" u="none" strike="noStrike" cap="none" dirty="0">
                <a:solidFill>
                  <a:schemeClr val="dk1"/>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entury Gothic"/>
                <a:buNone/>
              </a:pPr>
              <a:endParaRPr sz="1600" b="0" i="0" u="none" strike="noStrike" cap="none" dirty="0">
                <a:solidFill>
                  <a:srgbClr val="202124"/>
                </a:solidFill>
                <a:latin typeface="Calibri"/>
                <a:ea typeface="Calibri"/>
                <a:cs typeface="Calibri"/>
                <a:sym typeface="Calibri"/>
              </a:endParaRPr>
            </a:p>
          </p:txBody>
        </p:sp>
      </p:grpSp>
      <p:sp>
        <p:nvSpPr>
          <p:cNvPr id="10" name="Oval 9">
            <a:extLst>
              <a:ext uri="{FF2B5EF4-FFF2-40B4-BE49-F238E27FC236}">
                <a16:creationId xmlns:a16="http://schemas.microsoft.com/office/drawing/2014/main" id="{D8D82DC3-22A6-4FF1-9ED7-212A9E03309B}"/>
              </a:ext>
            </a:extLst>
          </p:cNvPr>
          <p:cNvSpPr/>
          <p:nvPr/>
        </p:nvSpPr>
        <p:spPr>
          <a:xfrm>
            <a:off x="10700714" y="2667000"/>
            <a:ext cx="631833" cy="63796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a:latin typeface="Calibri" panose="020F0502020204030204" pitchFamily="34" charset="0"/>
                <a:cs typeface="Calibri" panose="020F0502020204030204" pitchFamily="34" charset="0"/>
              </a:rPr>
              <a:t>RIA</a:t>
            </a:r>
            <a:endParaRPr lang="en-US" sz="1400" b="1" dirty="0">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A66939A2-4601-4D30-AFBF-12BBD9CA0313}"/>
              </a:ext>
            </a:extLst>
          </p:cNvPr>
          <p:cNvSpPr/>
          <p:nvPr/>
        </p:nvSpPr>
        <p:spPr>
          <a:xfrm>
            <a:off x="7593470" y="3766833"/>
            <a:ext cx="631833" cy="637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latin typeface="Calibri" panose="020F0502020204030204" pitchFamily="34" charset="0"/>
                <a:cs typeface="Calibri" panose="020F0502020204030204" pitchFamily="34" charset="0"/>
              </a:rPr>
              <a:t>IA</a:t>
            </a: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0614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68FBC75-4AE4-4C5C-B599-D961C861FB05}"/>
              </a:ext>
            </a:extLst>
          </p:cNvPr>
          <p:cNvGraphicFramePr/>
          <p:nvPr>
            <p:extLst>
              <p:ext uri="{D42A27DB-BD31-4B8C-83A1-F6EECF244321}">
                <p14:modId xmlns:p14="http://schemas.microsoft.com/office/powerpoint/2010/main" val="4188011091"/>
              </p:ext>
            </p:extLst>
          </p:nvPr>
        </p:nvGraphicFramePr>
        <p:xfrm>
          <a:off x="333376" y="1535682"/>
          <a:ext cx="9813801" cy="4723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FCA6234-650F-422C-BC5D-10CB38C410DB}"/>
              </a:ext>
            </a:extLst>
          </p:cNvPr>
          <p:cNvSpPr txBox="1"/>
          <p:nvPr/>
        </p:nvSpPr>
        <p:spPr>
          <a:xfrm>
            <a:off x="1293091" y="1083315"/>
            <a:ext cx="8980913" cy="369332"/>
          </a:xfrm>
          <a:prstGeom prst="rect">
            <a:avLst/>
          </a:prstGeom>
          <a:noFill/>
        </p:spPr>
        <p:txBody>
          <a:bodyPr wrap="square">
            <a:spAutoFit/>
          </a:bodyPr>
          <a:lstStyle/>
          <a:p>
            <a:r>
              <a:rPr lang="en-US" sz="1800" b="1" dirty="0" err="1">
                <a:solidFill>
                  <a:schemeClr val="dk1"/>
                </a:solidFill>
                <a:ea typeface="Times New Roman"/>
                <a:cs typeface="Times New Roman"/>
                <a:sym typeface="Times New Roman"/>
              </a:rPr>
              <a:t>Centrul</a:t>
            </a:r>
            <a:r>
              <a:rPr lang="en-US" sz="1800" b="1" dirty="0">
                <a:solidFill>
                  <a:schemeClr val="dk1"/>
                </a:solidFill>
                <a:ea typeface="Times New Roman"/>
                <a:cs typeface="Times New Roman"/>
                <a:sym typeface="Times New Roman"/>
              </a:rPr>
              <a:t> </a:t>
            </a:r>
            <a:r>
              <a:rPr lang="en-US" sz="1800" b="1" dirty="0" err="1">
                <a:solidFill>
                  <a:schemeClr val="dk1"/>
                </a:solidFill>
                <a:ea typeface="Times New Roman"/>
                <a:cs typeface="Times New Roman"/>
                <a:sym typeface="Times New Roman"/>
              </a:rPr>
              <a:t>suport</a:t>
            </a:r>
            <a:r>
              <a:rPr lang="en-US" sz="1800" b="1" dirty="0">
                <a:solidFill>
                  <a:schemeClr val="dk1"/>
                </a:solidFill>
                <a:ea typeface="Times New Roman"/>
                <a:cs typeface="Times New Roman"/>
                <a:sym typeface="Times New Roman"/>
              </a:rPr>
              <a:t> </a:t>
            </a:r>
            <a:r>
              <a:rPr lang="en-US" sz="1800" b="1" dirty="0" err="1">
                <a:solidFill>
                  <a:schemeClr val="dk1"/>
                </a:solidFill>
                <a:ea typeface="Times New Roman"/>
                <a:cs typeface="Times New Roman"/>
                <a:sym typeface="Times New Roman"/>
              </a:rPr>
              <a:t>pentru</a:t>
            </a:r>
            <a:r>
              <a:rPr lang="en-US" sz="1800" b="1" dirty="0">
                <a:solidFill>
                  <a:schemeClr val="dk1"/>
                </a:solidFill>
                <a:ea typeface="Times New Roman"/>
                <a:cs typeface="Times New Roman"/>
                <a:sym typeface="Times New Roman"/>
              </a:rPr>
              <a:t> </a:t>
            </a:r>
            <a:r>
              <a:rPr lang="en-US" sz="1800" b="1" dirty="0" err="1">
                <a:solidFill>
                  <a:schemeClr val="dk1"/>
                </a:solidFill>
                <a:ea typeface="Times New Roman"/>
                <a:cs typeface="Times New Roman"/>
                <a:sym typeface="Times New Roman"/>
              </a:rPr>
              <a:t>participarea</a:t>
            </a:r>
            <a:r>
              <a:rPr lang="en-US" sz="1800" b="1" dirty="0">
                <a:solidFill>
                  <a:schemeClr val="dk1"/>
                </a:solidFill>
                <a:ea typeface="Times New Roman"/>
                <a:cs typeface="Times New Roman"/>
                <a:sym typeface="Times New Roman"/>
              </a:rPr>
              <a:t> la </a:t>
            </a:r>
            <a:r>
              <a:rPr lang="en-US" sz="1800" b="1" dirty="0" err="1">
                <a:solidFill>
                  <a:schemeClr val="dk1"/>
                </a:solidFill>
                <a:ea typeface="Times New Roman"/>
                <a:cs typeface="Times New Roman"/>
                <a:sym typeface="Times New Roman"/>
              </a:rPr>
              <a:t>proiecte</a:t>
            </a:r>
            <a:r>
              <a:rPr lang="en-US" sz="1800" b="1" dirty="0">
                <a:solidFill>
                  <a:schemeClr val="dk1"/>
                </a:solidFill>
                <a:ea typeface="Times New Roman"/>
                <a:cs typeface="Times New Roman"/>
                <a:sym typeface="Times New Roman"/>
              </a:rPr>
              <a:t> </a:t>
            </a:r>
            <a:r>
              <a:rPr lang="en-US" sz="1800" b="1" dirty="0" err="1">
                <a:solidFill>
                  <a:schemeClr val="dk1"/>
                </a:solidFill>
                <a:ea typeface="Times New Roman"/>
                <a:cs typeface="Times New Roman"/>
                <a:sym typeface="Times New Roman"/>
              </a:rPr>
              <a:t>internaționale</a:t>
            </a:r>
            <a:r>
              <a:rPr lang="en-US" sz="1800" b="1" dirty="0">
                <a:solidFill>
                  <a:schemeClr val="dk1"/>
                </a:solidFill>
                <a:ea typeface="Times New Roman"/>
                <a:cs typeface="Times New Roman"/>
                <a:sym typeface="Times New Roman"/>
              </a:rPr>
              <a:t> – </a:t>
            </a:r>
            <a:r>
              <a:rPr lang="en-US" sz="1800" b="1" dirty="0" err="1">
                <a:solidFill>
                  <a:schemeClr val="dk1"/>
                </a:solidFill>
                <a:ea typeface="Times New Roman"/>
                <a:cs typeface="Times New Roman"/>
                <a:sym typeface="Times New Roman"/>
              </a:rPr>
              <a:t>SupportTM</a:t>
            </a:r>
            <a:r>
              <a:rPr lang="en-US" sz="1800" b="1" dirty="0">
                <a:solidFill>
                  <a:schemeClr val="dk1"/>
                </a:solidFill>
                <a:ea typeface="Times New Roman"/>
                <a:cs typeface="Times New Roman"/>
                <a:sym typeface="Times New Roman"/>
              </a:rPr>
              <a:t> </a:t>
            </a:r>
            <a:endParaRPr lang="en-US" dirty="0"/>
          </a:p>
        </p:txBody>
      </p:sp>
    </p:spTree>
    <p:extLst>
      <p:ext uri="{BB962C8B-B14F-4D97-AF65-F5344CB8AC3E}">
        <p14:creationId xmlns:p14="http://schemas.microsoft.com/office/powerpoint/2010/main" val="1046431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5B06486-7132-49B7-B9E4-8B7002BBB8B0}"/>
              </a:ext>
            </a:extLst>
          </p:cNvPr>
          <p:cNvSpPr/>
          <p:nvPr/>
        </p:nvSpPr>
        <p:spPr>
          <a:xfrm>
            <a:off x="480767" y="1235695"/>
            <a:ext cx="2102177" cy="4477732"/>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t"/>
          <a:lstStyle/>
          <a:p>
            <a:pPr algn="ctr"/>
            <a:endParaRPr lang="ro-RO" dirty="0">
              <a:solidFill>
                <a:schemeClr val="accent4">
                  <a:lumMod val="50000"/>
                </a:schemeClr>
              </a:solidFill>
            </a:endParaRPr>
          </a:p>
          <a:p>
            <a:pPr algn="ctr"/>
            <a:endParaRPr lang="ro-RO" dirty="0">
              <a:solidFill>
                <a:schemeClr val="accent4">
                  <a:lumMod val="50000"/>
                </a:schemeClr>
              </a:solidFill>
            </a:endParaRPr>
          </a:p>
          <a:p>
            <a:pPr algn="ctr"/>
            <a:endParaRPr lang="ro-RO" dirty="0">
              <a:solidFill>
                <a:schemeClr val="accent4">
                  <a:lumMod val="50000"/>
                </a:schemeClr>
              </a:solidFill>
            </a:endParaRPr>
          </a:p>
          <a:p>
            <a:pPr algn="ctr"/>
            <a:r>
              <a:rPr lang="ro-RO" sz="2000" dirty="0">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Surse </a:t>
            </a:r>
            <a:r>
              <a:rPr lang="en-US" sz="2000" dirty="0" err="1">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regenerabil</a:t>
            </a:r>
            <a:r>
              <a:rPr lang="ro-RO" sz="2000" dirty="0">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rPr>
              <a:t>e de energie</a:t>
            </a:r>
            <a:endParaRPr lang="en-US" sz="2000" dirty="0">
              <a:solidFill>
                <a:schemeClr val="accent4">
                  <a:lumMod val="50000"/>
                </a:schemeClr>
              </a:solidFill>
              <a:latin typeface="Calibri" panose="020F0502020204030204" pitchFamily="34" charset="0"/>
              <a:ea typeface="Cambria" panose="02040503050406030204" pitchFamily="18"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F615F76B-E6A5-4782-A6D4-3BD305BEABAE}"/>
              </a:ext>
            </a:extLst>
          </p:cNvPr>
          <p:cNvSpPr/>
          <p:nvPr/>
        </p:nvSpPr>
        <p:spPr>
          <a:xfrm>
            <a:off x="2914454" y="1253763"/>
            <a:ext cx="2102177" cy="4477733"/>
          </a:xfrm>
          <a:prstGeom prst="roundRect">
            <a:avLst/>
          </a:prstGeom>
          <a:gradFill>
            <a:gsLst>
              <a:gs pos="0">
                <a:schemeClr val="accent2">
                  <a:lumMod val="20000"/>
                  <a:lumOff val="80000"/>
                </a:schemeClr>
              </a:gs>
              <a:gs pos="100000">
                <a:schemeClr val="accent1">
                  <a:lumMod val="40000"/>
                  <a:lumOff val="60000"/>
                </a:schemeClr>
              </a:gs>
            </a:gsLst>
          </a:grad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ro-RO" dirty="0">
              <a:solidFill>
                <a:schemeClr val="accent4">
                  <a:lumMod val="50000"/>
                </a:schemeClr>
              </a:solidFill>
            </a:endParaRPr>
          </a:p>
          <a:p>
            <a:pPr algn="ctr"/>
            <a:endParaRPr lang="ro-RO" dirty="0">
              <a:solidFill>
                <a:schemeClr val="accent4">
                  <a:lumMod val="50000"/>
                </a:schemeClr>
              </a:solidFill>
            </a:endParaRPr>
          </a:p>
          <a:p>
            <a:pPr algn="ctr"/>
            <a:endParaRPr lang="ro-RO" dirty="0">
              <a:solidFill>
                <a:schemeClr val="accent4">
                  <a:lumMod val="50000"/>
                </a:schemeClr>
              </a:solidFill>
            </a:endParaRPr>
          </a:p>
          <a:p>
            <a:pPr algn="ctr"/>
            <a:r>
              <a:rPr lang="ro-RO" sz="2000" dirty="0">
                <a:solidFill>
                  <a:schemeClr val="accent4">
                    <a:lumMod val="50000"/>
                  </a:schemeClr>
                </a:solidFill>
                <a:latin typeface="Calibri" panose="020F0502020204030204" pitchFamily="34" charset="0"/>
                <a:cs typeface="Calibri" panose="020F0502020204030204" pitchFamily="34" charset="0"/>
              </a:rPr>
              <a:t>Mediu fără substanțe toxice</a:t>
            </a:r>
            <a:endParaRPr lang="en-US" sz="2000" dirty="0">
              <a:solidFill>
                <a:schemeClr val="accent4">
                  <a:lumMod val="50000"/>
                </a:schemeClr>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66BBBFB0-DE72-400A-9E03-4CCE66D31037}"/>
              </a:ext>
            </a:extLst>
          </p:cNvPr>
          <p:cNvSpPr/>
          <p:nvPr/>
        </p:nvSpPr>
        <p:spPr>
          <a:xfrm>
            <a:off x="5348141" y="1253762"/>
            <a:ext cx="2102177" cy="4489517"/>
          </a:xfrm>
          <a:prstGeom prst="roundRect">
            <a:avLst/>
          </a:prstGeom>
          <a:gradFill>
            <a:gsLst>
              <a:gs pos="0">
                <a:schemeClr val="accent5">
                  <a:lumMod val="60000"/>
                  <a:lumOff val="40000"/>
                </a:schemeClr>
              </a:gs>
              <a:gs pos="100000">
                <a:schemeClr val="accent5">
                  <a:lumMod val="20000"/>
                  <a:lumOff val="80000"/>
                </a:schemeClr>
              </a:gs>
            </a:gsLst>
          </a:gradFill>
          <a:ln/>
        </p:spPr>
        <p:style>
          <a:lnRef idx="1">
            <a:schemeClr val="accent5"/>
          </a:lnRef>
          <a:fillRef idx="2">
            <a:schemeClr val="accent5"/>
          </a:fillRef>
          <a:effectRef idx="1">
            <a:schemeClr val="accent5"/>
          </a:effectRef>
          <a:fontRef idx="minor">
            <a:schemeClr val="dk1"/>
          </a:fontRef>
        </p:style>
        <p:txBody>
          <a:bodyPr rtlCol="0" anchor="t"/>
          <a:lstStyle/>
          <a:p>
            <a:pPr algn="ctr"/>
            <a:endParaRPr lang="ro-RO" dirty="0">
              <a:solidFill>
                <a:schemeClr val="accent4">
                  <a:lumMod val="50000"/>
                </a:schemeClr>
              </a:solidFill>
            </a:endParaRPr>
          </a:p>
          <a:p>
            <a:pPr algn="ctr"/>
            <a:endParaRPr lang="ro-RO" dirty="0">
              <a:solidFill>
                <a:schemeClr val="accent4">
                  <a:lumMod val="50000"/>
                </a:schemeClr>
              </a:solidFill>
            </a:endParaRPr>
          </a:p>
          <a:p>
            <a:pPr algn="ctr"/>
            <a:endParaRPr lang="ro-RO" dirty="0">
              <a:solidFill>
                <a:schemeClr val="accent4">
                  <a:lumMod val="50000"/>
                </a:schemeClr>
              </a:solidFill>
            </a:endParaRPr>
          </a:p>
          <a:p>
            <a:pPr algn="ctr"/>
            <a:r>
              <a:rPr lang="ro-RO" sz="2000" dirty="0">
                <a:solidFill>
                  <a:schemeClr val="accent4">
                    <a:lumMod val="50000"/>
                  </a:schemeClr>
                </a:solidFill>
                <a:latin typeface="Calibri" panose="020F0502020204030204" pitchFamily="34" charset="0"/>
                <a:cs typeface="Calibri" panose="020F0502020204030204" pitchFamily="34" charset="0"/>
              </a:rPr>
              <a:t>Implicare socială</a:t>
            </a:r>
            <a:endParaRPr lang="en-US" sz="2000" dirty="0">
              <a:solidFill>
                <a:schemeClr val="accent4">
                  <a:lumMod val="50000"/>
                </a:schemeClr>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86CFD186-1618-4A6C-8C34-206FF3C554BF}"/>
              </a:ext>
            </a:extLst>
          </p:cNvPr>
          <p:cNvSpPr/>
          <p:nvPr/>
        </p:nvSpPr>
        <p:spPr>
          <a:xfrm>
            <a:off x="312656" y="5542961"/>
            <a:ext cx="8237455" cy="659876"/>
          </a:xfrm>
          <a:prstGeom prst="roundRect">
            <a:avLst/>
          </a:prstGeom>
          <a:solidFill>
            <a:schemeClr val="bg1">
              <a:lumMod val="75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solidFill>
                <a:schemeClr val="accent4">
                  <a:lumMod val="50000"/>
                </a:schemeClr>
              </a:solidFill>
            </a:endParaRPr>
          </a:p>
          <a:p>
            <a:pPr algn="ctr"/>
            <a:r>
              <a:rPr lang="ro-RO" sz="2000" dirty="0">
                <a:solidFill>
                  <a:schemeClr val="accent4">
                    <a:lumMod val="50000"/>
                  </a:schemeClr>
                </a:solidFill>
                <a:latin typeface="Calibri" panose="020F0502020204030204" pitchFamily="34" charset="0"/>
                <a:cs typeface="Calibri" panose="020F0502020204030204" pitchFamily="34" charset="0"/>
              </a:rPr>
              <a:t>Orașe neutre climatic</a:t>
            </a:r>
          </a:p>
          <a:p>
            <a:pPr algn="ctr"/>
            <a:endParaRPr lang="ro-RO" dirty="0">
              <a:solidFill>
                <a:schemeClr val="accent4">
                  <a:lumMod val="50000"/>
                </a:schemeClr>
              </a:solidFill>
            </a:endParaRPr>
          </a:p>
        </p:txBody>
      </p:sp>
      <p:sp>
        <p:nvSpPr>
          <p:cNvPr id="6" name="Rectangle: Rounded Corners 5">
            <a:extLst>
              <a:ext uri="{FF2B5EF4-FFF2-40B4-BE49-F238E27FC236}">
                <a16:creationId xmlns:a16="http://schemas.microsoft.com/office/drawing/2014/main" id="{D96FB23B-8F66-4105-BA38-14D8C6908599}"/>
              </a:ext>
            </a:extLst>
          </p:cNvPr>
          <p:cNvSpPr/>
          <p:nvPr/>
        </p:nvSpPr>
        <p:spPr>
          <a:xfrm>
            <a:off x="312655" y="796565"/>
            <a:ext cx="8237456" cy="659876"/>
          </a:xfrm>
          <a:prstGeom prst="roundRect">
            <a:avLst/>
          </a:prstGeom>
          <a:solidFill>
            <a:schemeClr val="bg1">
              <a:lumMod val="75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solidFill>
                <a:schemeClr val="accent4">
                  <a:lumMod val="50000"/>
                </a:schemeClr>
              </a:solidFill>
            </a:endParaRPr>
          </a:p>
          <a:p>
            <a:pPr algn="ctr"/>
            <a:r>
              <a:rPr lang="ro-RO" sz="2000" dirty="0">
                <a:solidFill>
                  <a:schemeClr val="accent4">
                    <a:lumMod val="50000"/>
                  </a:schemeClr>
                </a:solidFill>
                <a:latin typeface="Calibri" panose="020F0502020204030204" pitchFamily="34" charset="0"/>
                <a:cs typeface="Calibri" panose="020F0502020204030204" pitchFamily="34" charset="0"/>
              </a:rPr>
              <a:t>Infrastructuri de cercetare cu acces trans-național </a:t>
            </a:r>
          </a:p>
          <a:p>
            <a:pPr algn="ctr"/>
            <a:endParaRPr lang="ro-RO" dirty="0">
              <a:solidFill>
                <a:schemeClr val="accent4">
                  <a:lumMod val="50000"/>
                </a:schemeClr>
              </a:solidFill>
            </a:endParaRPr>
          </a:p>
        </p:txBody>
      </p:sp>
      <p:sp>
        <p:nvSpPr>
          <p:cNvPr id="7" name="Rectangle 6">
            <a:extLst>
              <a:ext uri="{FF2B5EF4-FFF2-40B4-BE49-F238E27FC236}">
                <a16:creationId xmlns:a16="http://schemas.microsoft.com/office/drawing/2014/main" id="{285CDFF8-9C4A-4284-8ECB-909054613478}"/>
              </a:ext>
            </a:extLst>
          </p:cNvPr>
          <p:cNvSpPr/>
          <p:nvPr/>
        </p:nvSpPr>
        <p:spPr>
          <a:xfrm>
            <a:off x="1212481" y="4055942"/>
            <a:ext cx="2286994" cy="400110"/>
          </a:xfrm>
          <a:prstGeom prst="rect">
            <a:avLst/>
          </a:prstGeom>
          <a:noFill/>
          <a:ln>
            <a:solidFill>
              <a:srgbClr val="0B41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AEA131F-34EF-451C-8196-EC863B08ECB4}"/>
              </a:ext>
            </a:extLst>
          </p:cNvPr>
          <p:cNvSpPr txBox="1"/>
          <p:nvPr/>
        </p:nvSpPr>
        <p:spPr>
          <a:xfrm>
            <a:off x="1227560" y="4041850"/>
            <a:ext cx="2256836" cy="400110"/>
          </a:xfrm>
          <a:prstGeom prst="rect">
            <a:avLst/>
          </a:prstGeom>
          <a:noFill/>
        </p:spPr>
        <p:txBody>
          <a:bodyPr wrap="none" rtlCol="0">
            <a:spAutoFit/>
          </a:bodyPr>
          <a:lstStyle/>
          <a:p>
            <a:r>
              <a:rPr lang="ro-RO" sz="2000" dirty="0">
                <a:solidFill>
                  <a:srgbClr val="0B4199"/>
                </a:solidFill>
                <a:latin typeface="Calibri" panose="020F0502020204030204" pitchFamily="34" charset="0"/>
                <a:cs typeface="Calibri" panose="020F0502020204030204" pitchFamily="34" charset="0"/>
              </a:rPr>
              <a:t>Tehnologii inovative</a:t>
            </a:r>
            <a:endParaRPr lang="en-US" sz="2000" dirty="0">
              <a:solidFill>
                <a:srgbClr val="0B4199"/>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53FBC09-805A-4EC4-AE00-0E00F8CF3E8B}"/>
              </a:ext>
            </a:extLst>
          </p:cNvPr>
          <p:cNvSpPr txBox="1"/>
          <p:nvPr/>
        </p:nvSpPr>
        <p:spPr>
          <a:xfrm>
            <a:off x="1911933" y="3274506"/>
            <a:ext cx="4326184" cy="400110"/>
          </a:xfrm>
          <a:prstGeom prst="rect">
            <a:avLst/>
          </a:prstGeom>
          <a:noFill/>
          <a:ln w="19050">
            <a:solidFill>
              <a:srgbClr val="0B4199"/>
            </a:solidFill>
            <a:prstDash val="dash"/>
          </a:ln>
        </p:spPr>
        <p:txBody>
          <a:bodyPr wrap="none" rtlCol="0">
            <a:spAutoFit/>
          </a:bodyPr>
          <a:lstStyle/>
          <a:p>
            <a:r>
              <a:rPr lang="ro-RO" sz="2000" dirty="0">
                <a:solidFill>
                  <a:srgbClr val="0B4199"/>
                </a:solidFill>
                <a:latin typeface="Calibri" panose="020F0502020204030204" pitchFamily="34" charset="0"/>
                <a:cs typeface="Calibri" panose="020F0502020204030204" pitchFamily="34" charset="0"/>
              </a:rPr>
              <a:t>Modele,  metode, instrumente analitice</a:t>
            </a:r>
            <a:endParaRPr lang="en-US" sz="2000" dirty="0">
              <a:solidFill>
                <a:srgbClr val="0B4199"/>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CAD725B-6E94-4C40-8B25-DACE394E2E1A}"/>
              </a:ext>
            </a:extLst>
          </p:cNvPr>
          <p:cNvSpPr txBox="1"/>
          <p:nvPr/>
        </p:nvSpPr>
        <p:spPr>
          <a:xfrm>
            <a:off x="2259291" y="4912460"/>
            <a:ext cx="5016373" cy="400110"/>
          </a:xfrm>
          <a:prstGeom prst="rect">
            <a:avLst/>
          </a:prstGeom>
          <a:noFill/>
          <a:ln w="19050">
            <a:solidFill>
              <a:srgbClr val="0B4199"/>
            </a:solidFill>
            <a:prstDash val="dash"/>
          </a:ln>
        </p:spPr>
        <p:txBody>
          <a:bodyPr wrap="none" rtlCol="0">
            <a:spAutoFit/>
          </a:bodyPr>
          <a:lstStyle/>
          <a:p>
            <a:r>
              <a:rPr lang="ro-RO" sz="2000" dirty="0">
                <a:solidFill>
                  <a:srgbClr val="0B4199"/>
                </a:solidFill>
                <a:latin typeface="Calibri" panose="020F0502020204030204" pitchFamily="34" charset="0"/>
                <a:cs typeface="Calibri" panose="020F0502020204030204" pitchFamily="34" charset="0"/>
              </a:rPr>
              <a:t>Planuri de acțiune, reglementări, bune practici</a:t>
            </a:r>
            <a:endParaRPr lang="en-US" sz="2000" dirty="0">
              <a:solidFill>
                <a:srgbClr val="0B4199"/>
              </a:solidFill>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A3F8D413-9777-40B5-9D6B-4D65839F29CB}"/>
              </a:ext>
            </a:extLst>
          </p:cNvPr>
          <p:cNvSpPr/>
          <p:nvPr/>
        </p:nvSpPr>
        <p:spPr>
          <a:xfrm>
            <a:off x="7781828" y="895547"/>
            <a:ext cx="636308" cy="49019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dirty="0">
                <a:latin typeface="Calibri" panose="020F0502020204030204" pitchFamily="34" charset="0"/>
                <a:cs typeface="Calibri" panose="020F0502020204030204" pitchFamily="34" charset="0"/>
              </a:rPr>
              <a:t>A9</a:t>
            </a:r>
            <a:endParaRPr lang="en-US" sz="1600" dirty="0">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26313BC4-D9D8-41BD-96F5-BAAA5AE152F6}"/>
              </a:ext>
            </a:extLst>
          </p:cNvPr>
          <p:cNvSpPr/>
          <p:nvPr/>
        </p:nvSpPr>
        <p:spPr>
          <a:xfrm>
            <a:off x="480767" y="5662363"/>
            <a:ext cx="636308" cy="49019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dirty="0">
                <a:latin typeface="Calibri" panose="020F0502020204030204" pitchFamily="34" charset="0"/>
                <a:cs typeface="Calibri" panose="020F0502020204030204" pitchFamily="34" charset="0"/>
              </a:rPr>
              <a:t>A1</a:t>
            </a:r>
            <a:endParaRPr lang="en-US" sz="1600" dirty="0">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7B322F78-EB46-43B4-BD40-3DA05DE63DD3}"/>
              </a:ext>
            </a:extLst>
          </p:cNvPr>
          <p:cNvSpPr/>
          <p:nvPr/>
        </p:nvSpPr>
        <p:spPr>
          <a:xfrm>
            <a:off x="576173" y="1575843"/>
            <a:ext cx="636308" cy="49019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dirty="0">
                <a:latin typeface="Calibri" panose="020F0502020204030204" pitchFamily="34" charset="0"/>
                <a:cs typeface="Calibri" panose="020F0502020204030204" pitchFamily="34" charset="0"/>
              </a:rPr>
              <a:t>A2</a:t>
            </a:r>
            <a:endParaRPr lang="en-US" sz="1600" dirty="0">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C27D90A3-D9CF-4753-A4D5-A3ACAF22E180}"/>
              </a:ext>
            </a:extLst>
          </p:cNvPr>
          <p:cNvSpPr/>
          <p:nvPr/>
        </p:nvSpPr>
        <p:spPr>
          <a:xfrm>
            <a:off x="3011080" y="1522488"/>
            <a:ext cx="636308" cy="49019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dirty="0">
                <a:latin typeface="Calibri" panose="020F0502020204030204" pitchFamily="34" charset="0"/>
                <a:cs typeface="Calibri" panose="020F0502020204030204" pitchFamily="34" charset="0"/>
              </a:rPr>
              <a:t>A8</a:t>
            </a:r>
            <a:endParaRPr lang="en-US" sz="1600" dirty="0">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044B3A0E-844E-4927-A8D1-89AF11322819}"/>
              </a:ext>
            </a:extLst>
          </p:cNvPr>
          <p:cNvSpPr/>
          <p:nvPr/>
        </p:nvSpPr>
        <p:spPr>
          <a:xfrm>
            <a:off x="5441977" y="1548344"/>
            <a:ext cx="636308" cy="49019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dirty="0">
                <a:latin typeface="Calibri" panose="020F0502020204030204" pitchFamily="34" charset="0"/>
                <a:cs typeface="Calibri" panose="020F0502020204030204" pitchFamily="34" charset="0"/>
              </a:rPr>
              <a:t>A 10</a:t>
            </a:r>
            <a:endParaRPr lang="en-US" sz="16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88C32D84-DF5B-4D0B-962D-12B10E74778C}"/>
              </a:ext>
            </a:extLst>
          </p:cNvPr>
          <p:cNvSpPr txBox="1"/>
          <p:nvPr/>
        </p:nvSpPr>
        <p:spPr>
          <a:xfrm>
            <a:off x="8712654" y="814853"/>
            <a:ext cx="3315947" cy="3785652"/>
          </a:xfrm>
          <a:prstGeom prst="rect">
            <a:avLst/>
          </a:prstGeom>
          <a:noFill/>
          <a:ln w="19050">
            <a:solidFill>
              <a:srgbClr val="0B4199"/>
            </a:solidFill>
            <a:prstDash val="dash"/>
          </a:ln>
        </p:spPr>
        <p:txBody>
          <a:bodyPr wrap="square" rtlCol="0">
            <a:spAutoFit/>
          </a:bodyPr>
          <a:lstStyle/>
          <a:p>
            <a:r>
              <a:rPr lang="ro-RO" sz="2000" dirty="0">
                <a:solidFill>
                  <a:schemeClr val="accent6"/>
                </a:solidFill>
                <a:latin typeface="Calibri" panose="020F0502020204030204" pitchFamily="34" charset="0"/>
                <a:cs typeface="Calibri" panose="020F0502020204030204" pitchFamily="34" charset="0"/>
              </a:rPr>
              <a:t>Proiecte de cercetare și inovare (RIA)</a:t>
            </a:r>
          </a:p>
          <a:p>
            <a:endParaRPr lang="ro-RO" sz="2000" dirty="0">
              <a:solidFill>
                <a:schemeClr val="accent6"/>
              </a:solidFill>
              <a:latin typeface="Calibri" panose="020F0502020204030204" pitchFamily="34" charset="0"/>
              <a:cs typeface="Calibri" panose="020F0502020204030204" pitchFamily="34" charset="0"/>
            </a:endParaRPr>
          </a:p>
          <a:p>
            <a:r>
              <a:rPr lang="ro-RO" sz="2000" dirty="0">
                <a:solidFill>
                  <a:schemeClr val="accent6"/>
                </a:solidFill>
                <a:latin typeface="Calibri" panose="020F0502020204030204" pitchFamily="34" charset="0"/>
                <a:cs typeface="Calibri" panose="020F0502020204030204" pitchFamily="34" charset="0"/>
              </a:rPr>
              <a:t>TRL           5/6 (validare/</a:t>
            </a:r>
            <a:r>
              <a:rPr lang="ro-RO" sz="2000" dirty="0" err="1">
                <a:solidFill>
                  <a:schemeClr val="accent6"/>
                </a:solidFill>
                <a:latin typeface="Calibri" panose="020F0502020204030204" pitchFamily="34" charset="0"/>
                <a:cs typeface="Calibri" panose="020F0502020204030204" pitchFamily="34" charset="0"/>
              </a:rPr>
              <a:t>demo</a:t>
            </a:r>
            <a:r>
              <a:rPr lang="ro-RO" sz="2000" dirty="0">
                <a:solidFill>
                  <a:schemeClr val="accent6"/>
                </a:solidFill>
                <a:latin typeface="Calibri" panose="020F0502020204030204" pitchFamily="34" charset="0"/>
                <a:cs typeface="Calibri" panose="020F0502020204030204" pitchFamily="34" charset="0"/>
              </a:rPr>
              <a:t> în medii relevante)</a:t>
            </a:r>
          </a:p>
          <a:p>
            <a:endParaRPr lang="ro-RO" sz="2000" dirty="0">
              <a:solidFill>
                <a:srgbClr val="0B4199"/>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ro-RO" sz="2000" dirty="0">
                <a:solidFill>
                  <a:srgbClr val="0B4199"/>
                </a:solidFill>
                <a:latin typeface="Calibri" panose="020F0502020204030204" pitchFamily="34" charset="0"/>
                <a:cs typeface="Calibri" panose="020F0502020204030204" pitchFamily="34" charset="0"/>
              </a:rPr>
              <a:t>Instituții academice/ cercetare</a:t>
            </a:r>
          </a:p>
          <a:p>
            <a:pPr marL="342900" indent="-342900">
              <a:buFont typeface="Wingdings" panose="05000000000000000000" pitchFamily="2" charset="2"/>
              <a:buChar char="§"/>
            </a:pPr>
            <a:r>
              <a:rPr lang="ro-RO" sz="2000" dirty="0">
                <a:solidFill>
                  <a:srgbClr val="0B4199"/>
                </a:solidFill>
                <a:latin typeface="Calibri" panose="020F0502020204030204" pitchFamily="34" charset="0"/>
                <a:cs typeface="Calibri" panose="020F0502020204030204" pitchFamily="34" charset="0"/>
              </a:rPr>
              <a:t>Parteneri industriali</a:t>
            </a:r>
          </a:p>
          <a:p>
            <a:pPr marL="342900" indent="-342900">
              <a:buFont typeface="Wingdings" panose="05000000000000000000" pitchFamily="2" charset="2"/>
              <a:buChar char="§"/>
            </a:pPr>
            <a:r>
              <a:rPr lang="ro-RO" sz="2000" dirty="0">
                <a:solidFill>
                  <a:srgbClr val="0B4199"/>
                </a:solidFill>
                <a:latin typeface="Calibri" panose="020F0502020204030204" pitchFamily="34" charset="0"/>
                <a:cs typeface="Calibri" panose="020F0502020204030204" pitchFamily="34" charset="0"/>
              </a:rPr>
              <a:t>Instituții administrative</a:t>
            </a:r>
          </a:p>
          <a:p>
            <a:pPr marL="342900" indent="-342900">
              <a:buFont typeface="Wingdings" panose="05000000000000000000" pitchFamily="2" charset="2"/>
              <a:buChar char="§"/>
            </a:pPr>
            <a:r>
              <a:rPr lang="ro-RO" sz="2000" dirty="0">
                <a:solidFill>
                  <a:srgbClr val="0B4199"/>
                </a:solidFill>
                <a:latin typeface="Calibri" panose="020F0502020204030204" pitchFamily="34" charset="0"/>
                <a:cs typeface="Calibri" panose="020F0502020204030204" pitchFamily="34" charset="0"/>
              </a:rPr>
              <a:t>Organizații nonguvernamentale</a:t>
            </a:r>
            <a:endParaRPr lang="en-US" sz="2000" dirty="0">
              <a:solidFill>
                <a:srgbClr val="0B4199"/>
              </a:solidFill>
              <a:latin typeface="Calibri" panose="020F0502020204030204" pitchFamily="34" charset="0"/>
              <a:cs typeface="Calibri" panose="020F0502020204030204" pitchFamily="34" charset="0"/>
            </a:endParaRPr>
          </a:p>
        </p:txBody>
      </p:sp>
      <p:sp>
        <p:nvSpPr>
          <p:cNvPr id="17" name="Arrow: Right 17">
            <a:extLst>
              <a:ext uri="{FF2B5EF4-FFF2-40B4-BE49-F238E27FC236}">
                <a16:creationId xmlns:a16="http://schemas.microsoft.com/office/drawing/2014/main" id="{FC7E4965-3035-4956-86B4-9D3416C5341A}"/>
              </a:ext>
            </a:extLst>
          </p:cNvPr>
          <p:cNvSpPr/>
          <p:nvPr/>
        </p:nvSpPr>
        <p:spPr>
          <a:xfrm>
            <a:off x="9360030" y="1899560"/>
            <a:ext cx="321299" cy="11312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4294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9635-08FC-46D1-B0EF-5AE36061FAD5}"/>
              </a:ext>
            </a:extLst>
          </p:cNvPr>
          <p:cNvSpPr txBox="1">
            <a:spLocks/>
          </p:cNvSpPr>
          <p:nvPr/>
        </p:nvSpPr>
        <p:spPr>
          <a:xfrm>
            <a:off x="435318" y="1654122"/>
            <a:ext cx="11004206" cy="954618"/>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cap="none" dirty="0">
                <a:solidFill>
                  <a:srgbClr val="202124"/>
                </a:solidFill>
                <a:latin typeface="Calibri" pitchFamily="34" charset="0"/>
                <a:ea typeface="Calibri"/>
                <a:cs typeface="Calibri" pitchFamily="34" charset="0"/>
                <a:sym typeface="Calibri"/>
              </a:rPr>
              <a:t>LC-GD-1-2-2020: </a:t>
            </a:r>
            <a:r>
              <a:rPr lang="en-US" sz="2000" b="1" cap="none" dirty="0" err="1">
                <a:solidFill>
                  <a:schemeClr val="accent1">
                    <a:lumMod val="75000"/>
                  </a:schemeClr>
                </a:solidFill>
                <a:latin typeface="Calibri" pitchFamily="34" charset="0"/>
                <a:ea typeface="Calibri"/>
                <a:cs typeface="Calibri" pitchFamily="34" charset="0"/>
                <a:sym typeface="Calibri"/>
              </a:rPr>
              <a:t>Orașe</a:t>
            </a:r>
            <a:r>
              <a:rPr lang="en-US" sz="2000" b="1" cap="none" dirty="0">
                <a:solidFill>
                  <a:schemeClr val="accent1">
                    <a:lumMod val="75000"/>
                  </a:schemeClr>
                </a:solidFill>
                <a:latin typeface="Calibri" pitchFamily="34" charset="0"/>
                <a:ea typeface="Calibri"/>
                <a:cs typeface="Calibri" pitchFamily="34" charset="0"/>
                <a:sym typeface="Calibri"/>
              </a:rPr>
              <a:t> </a:t>
            </a:r>
            <a:r>
              <a:rPr lang="en-US" sz="2000" b="1" cap="none" dirty="0" err="1">
                <a:solidFill>
                  <a:schemeClr val="accent1">
                    <a:lumMod val="75000"/>
                  </a:schemeClr>
                </a:solidFill>
                <a:latin typeface="Calibri" pitchFamily="34" charset="0"/>
                <a:ea typeface="Calibri"/>
                <a:cs typeface="Calibri" pitchFamily="34" charset="0"/>
                <a:sym typeface="Calibri"/>
              </a:rPr>
              <a:t>neutre</a:t>
            </a:r>
            <a:r>
              <a:rPr lang="en-US" sz="2000" b="1" cap="none" dirty="0">
                <a:solidFill>
                  <a:schemeClr val="accent1">
                    <a:lumMod val="75000"/>
                  </a:schemeClr>
                </a:solidFill>
                <a:latin typeface="Calibri" pitchFamily="34" charset="0"/>
                <a:ea typeface="Calibri"/>
                <a:cs typeface="Calibri" pitchFamily="34" charset="0"/>
                <a:sym typeface="Calibri"/>
              </a:rPr>
              <a:t> din </a:t>
            </a:r>
            <a:r>
              <a:rPr lang="en-US" sz="2000" b="1" cap="none" dirty="0" err="1">
                <a:solidFill>
                  <a:schemeClr val="accent1">
                    <a:lumMod val="75000"/>
                  </a:schemeClr>
                </a:solidFill>
                <a:latin typeface="Calibri" pitchFamily="34" charset="0"/>
                <a:ea typeface="Calibri"/>
                <a:cs typeface="Calibri" pitchFamily="34" charset="0"/>
                <a:sym typeface="Calibri"/>
              </a:rPr>
              <a:t>punct</a:t>
            </a:r>
            <a:r>
              <a:rPr lang="en-US" sz="2000" b="1" cap="none" dirty="0">
                <a:solidFill>
                  <a:schemeClr val="accent1">
                    <a:lumMod val="75000"/>
                  </a:schemeClr>
                </a:solidFill>
                <a:latin typeface="Calibri" pitchFamily="34" charset="0"/>
                <a:ea typeface="Calibri"/>
                <a:cs typeface="Calibri" pitchFamily="34" charset="0"/>
                <a:sym typeface="Calibri"/>
              </a:rPr>
              <a:t> de </a:t>
            </a:r>
            <a:r>
              <a:rPr lang="en-US" sz="2000" b="1" cap="none" dirty="0" err="1">
                <a:solidFill>
                  <a:schemeClr val="accent1">
                    <a:lumMod val="75000"/>
                  </a:schemeClr>
                </a:solidFill>
                <a:latin typeface="Calibri" pitchFamily="34" charset="0"/>
                <a:ea typeface="Calibri"/>
                <a:cs typeface="Calibri" pitchFamily="34" charset="0"/>
                <a:sym typeface="Calibri"/>
              </a:rPr>
              <a:t>vedere</a:t>
            </a:r>
            <a:r>
              <a:rPr lang="en-US" sz="2000" b="1" cap="none" dirty="0">
                <a:solidFill>
                  <a:schemeClr val="accent1">
                    <a:lumMod val="75000"/>
                  </a:schemeClr>
                </a:solidFill>
                <a:latin typeface="Calibri" pitchFamily="34" charset="0"/>
                <a:ea typeface="Calibri"/>
                <a:cs typeface="Calibri" pitchFamily="34" charset="0"/>
                <a:sym typeface="Calibri"/>
              </a:rPr>
              <a:t> climatic </a:t>
            </a:r>
            <a:r>
              <a:rPr lang="en-US" sz="2000" b="1" cap="none" dirty="0" err="1">
                <a:solidFill>
                  <a:schemeClr val="accent1">
                    <a:lumMod val="75000"/>
                  </a:schemeClr>
                </a:solidFill>
                <a:latin typeface="Calibri" pitchFamily="34" charset="0"/>
                <a:ea typeface="Calibri"/>
                <a:cs typeface="Calibri" pitchFamily="34" charset="0"/>
                <a:sym typeface="Calibri"/>
              </a:rPr>
              <a:t>și</a:t>
            </a:r>
            <a:r>
              <a:rPr lang="en-US" sz="2000" b="1" cap="none" dirty="0">
                <a:solidFill>
                  <a:schemeClr val="accent1">
                    <a:lumMod val="75000"/>
                  </a:schemeClr>
                </a:solidFill>
                <a:latin typeface="Calibri" pitchFamily="34" charset="0"/>
                <a:ea typeface="Calibri"/>
                <a:cs typeface="Calibri" pitchFamily="34" charset="0"/>
                <a:sym typeface="Calibri"/>
              </a:rPr>
              <a:t> </a:t>
            </a:r>
            <a:r>
              <a:rPr lang="en-US" sz="2000" b="1" cap="none" dirty="0" err="1">
                <a:solidFill>
                  <a:schemeClr val="accent1">
                    <a:lumMod val="75000"/>
                  </a:schemeClr>
                </a:solidFill>
                <a:latin typeface="Calibri" pitchFamily="34" charset="0"/>
                <a:ea typeface="Calibri"/>
                <a:cs typeface="Calibri" pitchFamily="34" charset="0"/>
                <a:sym typeface="Calibri"/>
              </a:rPr>
              <a:t>inovatoare</a:t>
            </a:r>
            <a:r>
              <a:rPr lang="en-US" sz="2000" b="1" cap="none" dirty="0">
                <a:solidFill>
                  <a:schemeClr val="accent1">
                    <a:lumMod val="75000"/>
                  </a:schemeClr>
                </a:solidFill>
                <a:latin typeface="Calibri" pitchFamily="34" charset="0"/>
                <a:ea typeface="Calibri"/>
                <a:cs typeface="Calibri" pitchFamily="34" charset="0"/>
                <a:sym typeface="Calibri"/>
              </a:rPr>
              <a:t> din </a:t>
            </a:r>
            <a:r>
              <a:rPr lang="en-US" sz="2000" b="1" cap="none" dirty="0" err="1">
                <a:solidFill>
                  <a:schemeClr val="accent1">
                    <a:lumMod val="75000"/>
                  </a:schemeClr>
                </a:solidFill>
                <a:latin typeface="Calibri" pitchFamily="34" charset="0"/>
                <a:ea typeface="Calibri"/>
                <a:cs typeface="Calibri" pitchFamily="34" charset="0"/>
                <a:sym typeface="Calibri"/>
              </a:rPr>
              <a:t>punct</a:t>
            </a:r>
            <a:r>
              <a:rPr lang="en-US" sz="2000" b="1" cap="none" dirty="0">
                <a:solidFill>
                  <a:schemeClr val="accent1">
                    <a:lumMod val="75000"/>
                  </a:schemeClr>
                </a:solidFill>
                <a:latin typeface="Calibri" pitchFamily="34" charset="0"/>
                <a:ea typeface="Calibri"/>
                <a:cs typeface="Calibri" pitchFamily="34" charset="0"/>
                <a:sym typeface="Calibri"/>
              </a:rPr>
              <a:t> de </a:t>
            </a:r>
            <a:r>
              <a:rPr lang="en-US" sz="2000" b="1" cap="none" dirty="0" err="1">
                <a:solidFill>
                  <a:schemeClr val="accent1">
                    <a:lumMod val="75000"/>
                  </a:schemeClr>
                </a:solidFill>
                <a:latin typeface="Calibri" pitchFamily="34" charset="0"/>
                <a:ea typeface="Calibri"/>
                <a:cs typeface="Calibri" pitchFamily="34" charset="0"/>
                <a:sym typeface="Calibri"/>
              </a:rPr>
              <a:t>vedere</a:t>
            </a:r>
            <a:r>
              <a:rPr lang="en-US" sz="2000" b="1" cap="none" dirty="0">
                <a:solidFill>
                  <a:schemeClr val="accent1">
                    <a:lumMod val="75000"/>
                  </a:schemeClr>
                </a:solidFill>
                <a:latin typeface="Calibri" pitchFamily="34" charset="0"/>
                <a:ea typeface="Calibri"/>
                <a:cs typeface="Calibri" pitchFamily="34" charset="0"/>
                <a:sym typeface="Calibri"/>
              </a:rPr>
              <a:t> social</a:t>
            </a:r>
            <a:r>
              <a:rPr lang="en-US" sz="2000" cap="none" dirty="0">
                <a:solidFill>
                  <a:schemeClr val="dk1"/>
                </a:solidFill>
                <a:latin typeface="Calibri" pitchFamily="34" charset="0"/>
                <a:ea typeface="Calibri"/>
                <a:cs typeface="Calibri" pitchFamily="34" charset="0"/>
                <a:sym typeface="Calibri"/>
              </a:rPr>
              <a:t/>
            </a:r>
            <a:br>
              <a:rPr lang="en-US" sz="2000" cap="none" dirty="0">
                <a:solidFill>
                  <a:schemeClr val="dk1"/>
                </a:solidFill>
                <a:latin typeface="Calibri" pitchFamily="34" charset="0"/>
                <a:ea typeface="Calibri"/>
                <a:cs typeface="Calibri" pitchFamily="34" charset="0"/>
                <a:sym typeface="Calibri"/>
              </a:rPr>
            </a:br>
            <a:r>
              <a:rPr lang="en-US" sz="2000" b="1" dirty="0">
                <a:solidFill>
                  <a:srgbClr val="FF0000"/>
                </a:solidFill>
                <a:latin typeface="Calibri" pitchFamily="34" charset="0"/>
                <a:cs typeface="Calibri" pitchFamily="34" charset="0"/>
              </a:rPr>
              <a:t>RIA €0.5-1.5m (€53m)</a:t>
            </a:r>
            <a:endParaRPr lang="en-US" sz="2000" dirty="0">
              <a:solidFill>
                <a:srgbClr val="FF0000"/>
              </a:solidFill>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779CD7B4-99AD-4A19-80EF-DD9CEB40CAE2}"/>
              </a:ext>
            </a:extLst>
          </p:cNvPr>
          <p:cNvSpPr txBox="1">
            <a:spLocks/>
          </p:cNvSpPr>
          <p:nvPr/>
        </p:nvSpPr>
        <p:spPr>
          <a:xfrm>
            <a:off x="352190" y="2617846"/>
            <a:ext cx="9503397" cy="428118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sz="2400" b="1" dirty="0" err="1">
                <a:solidFill>
                  <a:schemeClr val="tx1"/>
                </a:solidFill>
                <a:latin typeface="Calibri" pitchFamily="34" charset="0"/>
                <a:cs typeface="Calibri" pitchFamily="34" charset="0"/>
              </a:rPr>
              <a:t>Obiectiv</a:t>
            </a:r>
            <a:r>
              <a:rPr lang="en-US" sz="2400" b="1" dirty="0">
                <a:solidFill>
                  <a:schemeClr val="tx1"/>
                </a:solidFill>
                <a:latin typeface="Calibri" pitchFamily="34" charset="0"/>
                <a:cs typeface="Calibri" pitchFamily="34" charset="0"/>
              </a:rPr>
              <a:t>:  </a:t>
            </a:r>
            <a:r>
              <a:rPr lang="ro-RO" sz="2400" dirty="0">
                <a:solidFill>
                  <a:schemeClr val="tx1"/>
                </a:solidFill>
                <a:latin typeface="Calibri" pitchFamily="34" charset="0"/>
                <a:ea typeface="Times New Roman"/>
                <a:cs typeface="Calibri" pitchFamily="34" charset="0"/>
                <a:sym typeface="Times New Roman"/>
              </a:rPr>
              <a:t>sprijinirea orașelor în crearea, testarea și implementarea unor soluții integrate care să vizeze schimbarea practicilor sociale și a comportamentului cetățenilor în raport cu influența activităților acestora asupra mediului</a:t>
            </a:r>
            <a:endParaRPr lang="en-US" sz="2400" dirty="0">
              <a:solidFill>
                <a:schemeClr val="tx1"/>
              </a:solidFill>
              <a:latin typeface="Calibri" pitchFamily="34" charset="0"/>
              <a:cs typeface="Calibri" pitchFamily="34" charset="0"/>
            </a:endParaRPr>
          </a:p>
          <a:p>
            <a:r>
              <a:rPr lang="ro-RO" sz="2400" b="1" dirty="0">
                <a:solidFill>
                  <a:schemeClr val="tx1"/>
                </a:solidFill>
                <a:latin typeface="Calibri" pitchFamily="34" charset="0"/>
                <a:cs typeface="Calibri" pitchFamily="34" charset="0"/>
              </a:rPr>
              <a:t>Impact vizat: </a:t>
            </a:r>
          </a:p>
          <a:p>
            <a:pPr lvl="1"/>
            <a:r>
              <a:rPr lang="ro-RO" sz="2000" dirty="0">
                <a:solidFill>
                  <a:schemeClr val="tx1"/>
                </a:solidFill>
                <a:latin typeface="Calibri" pitchFamily="34" charset="0"/>
                <a:cs typeface="Calibri" pitchFamily="34" charset="0"/>
              </a:rPr>
              <a:t>asigurarea, până în 2030, a neutralității climatice a orașelor și regiunilor participante</a:t>
            </a:r>
          </a:p>
          <a:p>
            <a:pPr lvl="1"/>
            <a:r>
              <a:rPr lang="ro-RO" sz="2000" dirty="0">
                <a:solidFill>
                  <a:schemeClr val="tx1"/>
                </a:solidFill>
                <a:latin typeface="Calibri" pitchFamily="34" charset="0"/>
                <a:ea typeface="Times New Roman"/>
                <a:cs typeface="Calibri" pitchFamily="34" charset="0"/>
                <a:sym typeface="Times New Roman"/>
              </a:rPr>
              <a:t>crearea de instrumente de inovare socială și mobilizarea locuitorilor în realizarea de schimbări care să conducă la</a:t>
            </a:r>
            <a:r>
              <a:rPr lang="en-US" sz="2000" dirty="0">
                <a:solidFill>
                  <a:schemeClr val="tx1"/>
                </a:solidFill>
                <a:latin typeface="Calibri" pitchFamily="34" charset="0"/>
                <a:ea typeface="Times New Roman"/>
                <a:cs typeface="Calibri" pitchFamily="34" charset="0"/>
                <a:sym typeface="Times New Roman"/>
              </a:rPr>
              <a:t> </a:t>
            </a:r>
            <a:r>
              <a:rPr lang="en-US" sz="2000" dirty="0" err="1">
                <a:solidFill>
                  <a:schemeClr val="tx1"/>
                </a:solidFill>
                <a:latin typeface="Calibri" pitchFamily="34" charset="0"/>
                <a:ea typeface="Times New Roman"/>
                <a:cs typeface="Calibri" pitchFamily="34" charset="0"/>
                <a:sym typeface="Times New Roman"/>
              </a:rPr>
              <a:t>neutralitate</a:t>
            </a:r>
            <a:r>
              <a:rPr lang="en-US" sz="2000" dirty="0">
                <a:solidFill>
                  <a:schemeClr val="tx1"/>
                </a:solidFill>
                <a:latin typeface="Calibri" pitchFamily="34" charset="0"/>
                <a:ea typeface="Times New Roman"/>
                <a:cs typeface="Calibri" pitchFamily="34" charset="0"/>
                <a:sym typeface="Times New Roman"/>
              </a:rPr>
              <a:t> climatic</a:t>
            </a:r>
            <a:r>
              <a:rPr lang="ro-RO" sz="2000" dirty="0">
                <a:solidFill>
                  <a:schemeClr val="tx1"/>
                </a:solidFill>
                <a:latin typeface="Calibri" pitchFamily="34" charset="0"/>
                <a:ea typeface="Times New Roman"/>
                <a:cs typeface="Calibri" pitchFamily="34" charset="0"/>
                <a:sym typeface="Times New Roman"/>
              </a:rPr>
              <a:t>ă în condițiile satisfacerii nevoilor cetățenilor</a:t>
            </a:r>
          </a:p>
        </p:txBody>
      </p:sp>
      <p:sp>
        <p:nvSpPr>
          <p:cNvPr id="4" name="Google Shape;369;p7">
            <a:extLst>
              <a:ext uri="{FF2B5EF4-FFF2-40B4-BE49-F238E27FC236}">
                <a16:creationId xmlns:a16="http://schemas.microsoft.com/office/drawing/2014/main" id="{65C41DB9-9860-40EF-8F17-B87ED4C325F4}"/>
              </a:ext>
            </a:extLst>
          </p:cNvPr>
          <p:cNvSpPr/>
          <p:nvPr/>
        </p:nvSpPr>
        <p:spPr>
          <a:xfrm>
            <a:off x="352190" y="1050710"/>
            <a:ext cx="3134139"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a:t>
            </a:r>
            <a:r>
              <a:rPr lang="ro-RO" b="1" dirty="0">
                <a:solidFill>
                  <a:schemeClr val="lt1"/>
                </a:solidFill>
                <a:ea typeface="Calibri"/>
                <a:cs typeface="Calibri"/>
                <a:sym typeface="Calibri"/>
              </a:rPr>
              <a:t>1</a:t>
            </a:r>
            <a:endParaRPr lang="en-US" b="1" dirty="0">
              <a:solidFill>
                <a:schemeClr val="lt1"/>
              </a:solidFill>
              <a:ea typeface="Calibri"/>
              <a:cs typeface="Calibri"/>
              <a:sym typeface="Calibri"/>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1532250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9635-08FC-46D1-B0EF-5AE36061FAD5}"/>
              </a:ext>
            </a:extLst>
          </p:cNvPr>
          <p:cNvSpPr txBox="1">
            <a:spLocks/>
          </p:cNvSpPr>
          <p:nvPr/>
        </p:nvSpPr>
        <p:spPr>
          <a:xfrm>
            <a:off x="533400" y="1928390"/>
            <a:ext cx="11004206" cy="956241"/>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cap="none" dirty="0">
                <a:solidFill>
                  <a:srgbClr val="202124"/>
                </a:solidFill>
                <a:latin typeface="Calibri" pitchFamily="34" charset="0"/>
                <a:ea typeface="Calibri"/>
                <a:cs typeface="Calibri" pitchFamily="34" charset="0"/>
                <a:sym typeface="Calibri"/>
              </a:rPr>
              <a:t>LC-GD-1-2-2020: </a:t>
            </a:r>
            <a:r>
              <a:rPr lang="en-US" sz="2000" b="1" cap="none" dirty="0" err="1">
                <a:solidFill>
                  <a:schemeClr val="accent1">
                    <a:lumMod val="75000"/>
                  </a:schemeClr>
                </a:solidFill>
                <a:latin typeface="Calibri" pitchFamily="34" charset="0"/>
                <a:ea typeface="Calibri"/>
                <a:cs typeface="Calibri" pitchFamily="34" charset="0"/>
                <a:sym typeface="Calibri"/>
              </a:rPr>
              <a:t>Orașe</a:t>
            </a:r>
            <a:r>
              <a:rPr lang="en-US" sz="2000" b="1" cap="none" dirty="0">
                <a:solidFill>
                  <a:schemeClr val="accent1">
                    <a:lumMod val="75000"/>
                  </a:schemeClr>
                </a:solidFill>
                <a:latin typeface="Calibri" pitchFamily="34" charset="0"/>
                <a:ea typeface="Calibri"/>
                <a:cs typeface="Calibri" pitchFamily="34" charset="0"/>
                <a:sym typeface="Calibri"/>
              </a:rPr>
              <a:t> </a:t>
            </a:r>
            <a:r>
              <a:rPr lang="en-US" sz="2000" b="1" cap="none" dirty="0" err="1">
                <a:solidFill>
                  <a:schemeClr val="accent1">
                    <a:lumMod val="75000"/>
                  </a:schemeClr>
                </a:solidFill>
                <a:latin typeface="Calibri" pitchFamily="34" charset="0"/>
                <a:ea typeface="Calibri"/>
                <a:cs typeface="Calibri" pitchFamily="34" charset="0"/>
                <a:sym typeface="Calibri"/>
              </a:rPr>
              <a:t>neutre</a:t>
            </a:r>
            <a:r>
              <a:rPr lang="en-US" sz="2000" b="1" cap="none" dirty="0">
                <a:solidFill>
                  <a:schemeClr val="accent1">
                    <a:lumMod val="75000"/>
                  </a:schemeClr>
                </a:solidFill>
                <a:latin typeface="Calibri" pitchFamily="34" charset="0"/>
                <a:ea typeface="Calibri"/>
                <a:cs typeface="Calibri" pitchFamily="34" charset="0"/>
                <a:sym typeface="Calibri"/>
              </a:rPr>
              <a:t> din </a:t>
            </a:r>
            <a:r>
              <a:rPr lang="en-US" sz="2000" b="1" cap="none" dirty="0" err="1">
                <a:solidFill>
                  <a:schemeClr val="accent1">
                    <a:lumMod val="75000"/>
                  </a:schemeClr>
                </a:solidFill>
                <a:latin typeface="Calibri" pitchFamily="34" charset="0"/>
                <a:ea typeface="Calibri"/>
                <a:cs typeface="Calibri" pitchFamily="34" charset="0"/>
                <a:sym typeface="Calibri"/>
              </a:rPr>
              <a:t>punct</a:t>
            </a:r>
            <a:r>
              <a:rPr lang="en-US" sz="2000" b="1" cap="none" dirty="0">
                <a:solidFill>
                  <a:schemeClr val="accent1">
                    <a:lumMod val="75000"/>
                  </a:schemeClr>
                </a:solidFill>
                <a:latin typeface="Calibri" pitchFamily="34" charset="0"/>
                <a:ea typeface="Calibri"/>
                <a:cs typeface="Calibri" pitchFamily="34" charset="0"/>
                <a:sym typeface="Calibri"/>
              </a:rPr>
              <a:t> de </a:t>
            </a:r>
            <a:r>
              <a:rPr lang="en-US" sz="2000" b="1" cap="none" dirty="0" err="1">
                <a:solidFill>
                  <a:schemeClr val="accent1">
                    <a:lumMod val="75000"/>
                  </a:schemeClr>
                </a:solidFill>
                <a:latin typeface="Calibri" pitchFamily="34" charset="0"/>
                <a:ea typeface="Calibri"/>
                <a:cs typeface="Calibri" pitchFamily="34" charset="0"/>
                <a:sym typeface="Calibri"/>
              </a:rPr>
              <a:t>vedere</a:t>
            </a:r>
            <a:r>
              <a:rPr lang="en-US" sz="2000" b="1" cap="none" dirty="0">
                <a:solidFill>
                  <a:schemeClr val="accent1">
                    <a:lumMod val="75000"/>
                  </a:schemeClr>
                </a:solidFill>
                <a:latin typeface="Calibri" pitchFamily="34" charset="0"/>
                <a:ea typeface="Calibri"/>
                <a:cs typeface="Calibri" pitchFamily="34" charset="0"/>
                <a:sym typeface="Calibri"/>
              </a:rPr>
              <a:t> climatic </a:t>
            </a:r>
            <a:r>
              <a:rPr lang="en-US" sz="2000" b="1" cap="none" dirty="0" err="1">
                <a:solidFill>
                  <a:schemeClr val="accent1">
                    <a:lumMod val="75000"/>
                  </a:schemeClr>
                </a:solidFill>
                <a:latin typeface="Calibri" pitchFamily="34" charset="0"/>
                <a:ea typeface="Calibri"/>
                <a:cs typeface="Calibri" pitchFamily="34" charset="0"/>
                <a:sym typeface="Calibri"/>
              </a:rPr>
              <a:t>și</a:t>
            </a:r>
            <a:r>
              <a:rPr lang="en-US" sz="2000" b="1" cap="none" dirty="0">
                <a:solidFill>
                  <a:schemeClr val="accent1">
                    <a:lumMod val="75000"/>
                  </a:schemeClr>
                </a:solidFill>
                <a:latin typeface="Calibri" pitchFamily="34" charset="0"/>
                <a:ea typeface="Calibri"/>
                <a:cs typeface="Calibri" pitchFamily="34" charset="0"/>
                <a:sym typeface="Calibri"/>
              </a:rPr>
              <a:t> </a:t>
            </a:r>
            <a:r>
              <a:rPr lang="en-US" sz="2000" b="1" cap="none" dirty="0" err="1">
                <a:solidFill>
                  <a:schemeClr val="accent1">
                    <a:lumMod val="75000"/>
                  </a:schemeClr>
                </a:solidFill>
                <a:latin typeface="Calibri" pitchFamily="34" charset="0"/>
                <a:ea typeface="Calibri"/>
                <a:cs typeface="Calibri" pitchFamily="34" charset="0"/>
                <a:sym typeface="Calibri"/>
              </a:rPr>
              <a:t>inovatoare</a:t>
            </a:r>
            <a:r>
              <a:rPr lang="en-US" sz="2000" b="1" cap="none" dirty="0">
                <a:solidFill>
                  <a:schemeClr val="accent1">
                    <a:lumMod val="75000"/>
                  </a:schemeClr>
                </a:solidFill>
                <a:latin typeface="Calibri" pitchFamily="34" charset="0"/>
                <a:ea typeface="Calibri"/>
                <a:cs typeface="Calibri" pitchFamily="34" charset="0"/>
                <a:sym typeface="Calibri"/>
              </a:rPr>
              <a:t> din </a:t>
            </a:r>
            <a:r>
              <a:rPr lang="en-US" sz="2000" b="1" cap="none" dirty="0" err="1">
                <a:solidFill>
                  <a:schemeClr val="accent1">
                    <a:lumMod val="75000"/>
                  </a:schemeClr>
                </a:solidFill>
                <a:latin typeface="Calibri" pitchFamily="34" charset="0"/>
                <a:ea typeface="Calibri"/>
                <a:cs typeface="Calibri" pitchFamily="34" charset="0"/>
                <a:sym typeface="Calibri"/>
              </a:rPr>
              <a:t>punct</a:t>
            </a:r>
            <a:r>
              <a:rPr lang="en-US" sz="2000" b="1" cap="none" dirty="0">
                <a:solidFill>
                  <a:schemeClr val="accent1">
                    <a:lumMod val="75000"/>
                  </a:schemeClr>
                </a:solidFill>
                <a:latin typeface="Calibri" pitchFamily="34" charset="0"/>
                <a:ea typeface="Calibri"/>
                <a:cs typeface="Calibri" pitchFamily="34" charset="0"/>
                <a:sym typeface="Calibri"/>
              </a:rPr>
              <a:t> de </a:t>
            </a:r>
            <a:r>
              <a:rPr lang="en-US" sz="2000" b="1" cap="none" dirty="0" err="1">
                <a:solidFill>
                  <a:schemeClr val="accent1">
                    <a:lumMod val="75000"/>
                  </a:schemeClr>
                </a:solidFill>
                <a:latin typeface="Calibri" pitchFamily="34" charset="0"/>
                <a:ea typeface="Calibri"/>
                <a:cs typeface="Calibri" pitchFamily="34" charset="0"/>
                <a:sym typeface="Calibri"/>
              </a:rPr>
              <a:t>vedere</a:t>
            </a:r>
            <a:r>
              <a:rPr lang="en-US" sz="2000" b="1" cap="none" dirty="0">
                <a:solidFill>
                  <a:schemeClr val="accent1">
                    <a:lumMod val="75000"/>
                  </a:schemeClr>
                </a:solidFill>
                <a:latin typeface="Calibri" pitchFamily="34" charset="0"/>
                <a:ea typeface="Calibri"/>
                <a:cs typeface="Calibri" pitchFamily="34" charset="0"/>
                <a:sym typeface="Calibri"/>
              </a:rPr>
              <a:t> social</a:t>
            </a:r>
            <a:r>
              <a:rPr lang="en-US" sz="2000" cap="none" dirty="0">
                <a:solidFill>
                  <a:schemeClr val="dk1"/>
                </a:solidFill>
                <a:latin typeface="Calibri" pitchFamily="34" charset="0"/>
                <a:ea typeface="Calibri"/>
                <a:cs typeface="Calibri" pitchFamily="34" charset="0"/>
                <a:sym typeface="Calibri"/>
              </a:rPr>
              <a:t/>
            </a:r>
            <a:br>
              <a:rPr lang="en-US" sz="2000" cap="none" dirty="0">
                <a:solidFill>
                  <a:schemeClr val="dk1"/>
                </a:solidFill>
                <a:latin typeface="Calibri" pitchFamily="34" charset="0"/>
                <a:ea typeface="Calibri"/>
                <a:cs typeface="Calibri" pitchFamily="34" charset="0"/>
                <a:sym typeface="Calibri"/>
              </a:rPr>
            </a:br>
            <a:r>
              <a:rPr lang="en-US" sz="2000" b="1" dirty="0">
                <a:solidFill>
                  <a:srgbClr val="FF0000"/>
                </a:solidFill>
                <a:latin typeface="Calibri" pitchFamily="34" charset="0"/>
                <a:cs typeface="Calibri" pitchFamily="34" charset="0"/>
              </a:rPr>
              <a:t>RIA €0.5-1.5m (€53m)</a:t>
            </a:r>
            <a:endParaRPr lang="en-US" sz="2000" dirty="0">
              <a:solidFill>
                <a:srgbClr val="FF0000"/>
              </a:solidFill>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779CD7B4-99AD-4A19-80EF-DD9CEB40CAE2}"/>
              </a:ext>
            </a:extLst>
          </p:cNvPr>
          <p:cNvSpPr txBox="1">
            <a:spLocks/>
          </p:cNvSpPr>
          <p:nvPr/>
        </p:nvSpPr>
        <p:spPr>
          <a:xfrm>
            <a:off x="654393" y="2884631"/>
            <a:ext cx="9503397" cy="428118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ro-RO" sz="2400" b="1" dirty="0">
                <a:solidFill>
                  <a:schemeClr val="tx1"/>
                </a:solidFill>
                <a:latin typeface="Calibri" pitchFamily="34" charset="0"/>
                <a:cs typeface="Calibri" pitchFamily="34" charset="0"/>
              </a:rPr>
              <a:t>Direcții</a:t>
            </a:r>
            <a:r>
              <a:rPr lang="en-US" sz="2400" b="1" dirty="0">
                <a:solidFill>
                  <a:schemeClr val="tx1"/>
                </a:solidFill>
                <a:latin typeface="Calibri" pitchFamily="34" charset="0"/>
                <a:cs typeface="Calibri" pitchFamily="34" charset="0"/>
              </a:rPr>
              <a:t>:  </a:t>
            </a:r>
            <a:endParaRPr lang="ro-RO" sz="2400" b="1" dirty="0">
              <a:solidFill>
                <a:schemeClr val="tx1"/>
              </a:solidFill>
              <a:latin typeface="Calibri" pitchFamily="34" charset="0"/>
              <a:cs typeface="Calibri" pitchFamily="34" charset="0"/>
            </a:endParaRPr>
          </a:p>
          <a:p>
            <a:r>
              <a:rPr lang="ro-RO" sz="2400" dirty="0">
                <a:solidFill>
                  <a:schemeClr val="tx1"/>
                </a:solidFill>
                <a:latin typeface="Calibri" pitchFamily="34" charset="0"/>
                <a:cs typeface="Calibri" pitchFamily="34" charset="0"/>
              </a:rPr>
              <a:t>Crearea unor puncte de informare în orașele partenere care să ofere suport în implementarea planurilor de acțiune </a:t>
            </a:r>
          </a:p>
          <a:p>
            <a:r>
              <a:rPr lang="ro-RO" sz="2400" dirty="0">
                <a:solidFill>
                  <a:schemeClr val="tx1"/>
                </a:solidFill>
                <a:latin typeface="Calibri" pitchFamily="34" charset="0"/>
                <a:cs typeface="Calibri" pitchFamily="34" charset="0"/>
              </a:rPr>
              <a:t>Gestionarea apelurilor competitive adresate unor terțe părți în scopul îndeplinirii obiectivelor proiectului</a:t>
            </a:r>
            <a:endParaRPr lang="en-US" sz="2400" b="1" dirty="0">
              <a:solidFill>
                <a:schemeClr val="tx1"/>
              </a:solidFill>
              <a:latin typeface="Calibri" pitchFamily="34" charset="0"/>
              <a:cs typeface="Calibri" pitchFamily="34" charset="0"/>
            </a:endParaRPr>
          </a:p>
          <a:p>
            <a:r>
              <a:rPr lang="ro-RO" sz="2400" dirty="0">
                <a:solidFill>
                  <a:schemeClr val="tx1"/>
                </a:solidFill>
                <a:latin typeface="Calibri" pitchFamily="34" charset="0"/>
                <a:cs typeface="Calibri" pitchFamily="34" charset="0"/>
              </a:rPr>
              <a:t>Coordonarea unor activități legate de neutralitatea climatică a orașelor care să fie scalabile și care să se auto-susțină și după finalizarea acțiunii</a:t>
            </a:r>
            <a:endParaRPr lang="ro-RO" dirty="0">
              <a:solidFill>
                <a:schemeClr val="tx1"/>
              </a:solidFill>
              <a:latin typeface="Calibri" pitchFamily="34" charset="0"/>
              <a:ea typeface="Times New Roman"/>
              <a:cs typeface="Calibri" pitchFamily="34" charset="0"/>
              <a:sym typeface="Times New Roman"/>
            </a:endParaRPr>
          </a:p>
        </p:txBody>
      </p:sp>
      <p:sp>
        <p:nvSpPr>
          <p:cNvPr id="4" name="Google Shape;369;p7">
            <a:extLst>
              <a:ext uri="{FF2B5EF4-FFF2-40B4-BE49-F238E27FC236}">
                <a16:creationId xmlns:a16="http://schemas.microsoft.com/office/drawing/2014/main" id="{5D078309-A236-4C07-A1C9-907A36468911}"/>
              </a:ext>
            </a:extLst>
          </p:cNvPr>
          <p:cNvSpPr/>
          <p:nvPr/>
        </p:nvSpPr>
        <p:spPr>
          <a:xfrm>
            <a:off x="533400" y="1059438"/>
            <a:ext cx="3134139"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a:t>
            </a:r>
            <a:r>
              <a:rPr lang="ro-RO" b="1" dirty="0">
                <a:solidFill>
                  <a:schemeClr val="lt1"/>
                </a:solidFill>
                <a:ea typeface="Calibri"/>
                <a:cs typeface="Calibri"/>
                <a:sym typeface="Calibri"/>
              </a:rPr>
              <a:t>1</a:t>
            </a:r>
            <a:endParaRPr lang="en-US" b="1" dirty="0">
              <a:solidFill>
                <a:schemeClr val="lt1"/>
              </a:solidFill>
              <a:ea typeface="Calibri"/>
              <a:cs typeface="Calibri"/>
              <a:sym typeface="Calibri"/>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24223644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9635-08FC-46D1-B0EF-5AE36061FAD5}"/>
              </a:ext>
            </a:extLst>
          </p:cNvPr>
          <p:cNvSpPr txBox="1">
            <a:spLocks/>
          </p:cNvSpPr>
          <p:nvPr/>
        </p:nvSpPr>
        <p:spPr>
          <a:xfrm>
            <a:off x="533400" y="1973229"/>
            <a:ext cx="11004206" cy="993271"/>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cap="none" dirty="0">
                <a:solidFill>
                  <a:srgbClr val="202124"/>
                </a:solidFill>
                <a:latin typeface="Calibri" pitchFamily="34" charset="0"/>
                <a:ea typeface="Calibri"/>
                <a:cs typeface="Calibri" pitchFamily="34" charset="0"/>
                <a:sym typeface="Calibri"/>
              </a:rPr>
              <a:t>LC-GD-1-2-2020: </a:t>
            </a:r>
            <a:r>
              <a:rPr lang="en-US" sz="2000" b="1" cap="none" dirty="0" err="1">
                <a:solidFill>
                  <a:schemeClr val="accent1">
                    <a:lumMod val="75000"/>
                  </a:schemeClr>
                </a:solidFill>
                <a:latin typeface="Calibri" pitchFamily="34" charset="0"/>
                <a:ea typeface="Calibri"/>
                <a:cs typeface="Calibri" pitchFamily="34" charset="0"/>
                <a:sym typeface="Calibri"/>
              </a:rPr>
              <a:t>Orașe</a:t>
            </a:r>
            <a:r>
              <a:rPr lang="en-US" sz="2000" b="1" cap="none" dirty="0">
                <a:solidFill>
                  <a:schemeClr val="accent1">
                    <a:lumMod val="75000"/>
                  </a:schemeClr>
                </a:solidFill>
                <a:latin typeface="Calibri" pitchFamily="34" charset="0"/>
                <a:ea typeface="Calibri"/>
                <a:cs typeface="Calibri" pitchFamily="34" charset="0"/>
                <a:sym typeface="Calibri"/>
              </a:rPr>
              <a:t> </a:t>
            </a:r>
            <a:r>
              <a:rPr lang="en-US" sz="2000" b="1" cap="none" dirty="0" err="1">
                <a:solidFill>
                  <a:schemeClr val="accent1">
                    <a:lumMod val="75000"/>
                  </a:schemeClr>
                </a:solidFill>
                <a:latin typeface="Calibri" pitchFamily="34" charset="0"/>
                <a:ea typeface="Calibri"/>
                <a:cs typeface="Calibri" pitchFamily="34" charset="0"/>
                <a:sym typeface="Calibri"/>
              </a:rPr>
              <a:t>neutre</a:t>
            </a:r>
            <a:r>
              <a:rPr lang="en-US" sz="2000" b="1" cap="none" dirty="0">
                <a:solidFill>
                  <a:schemeClr val="accent1">
                    <a:lumMod val="75000"/>
                  </a:schemeClr>
                </a:solidFill>
                <a:latin typeface="Calibri" pitchFamily="34" charset="0"/>
                <a:ea typeface="Calibri"/>
                <a:cs typeface="Calibri" pitchFamily="34" charset="0"/>
                <a:sym typeface="Calibri"/>
              </a:rPr>
              <a:t> din </a:t>
            </a:r>
            <a:r>
              <a:rPr lang="en-US" sz="2000" b="1" cap="none" dirty="0" err="1">
                <a:solidFill>
                  <a:schemeClr val="accent1">
                    <a:lumMod val="75000"/>
                  </a:schemeClr>
                </a:solidFill>
                <a:latin typeface="Calibri" pitchFamily="34" charset="0"/>
                <a:ea typeface="Calibri"/>
                <a:cs typeface="Calibri" pitchFamily="34" charset="0"/>
                <a:sym typeface="Calibri"/>
              </a:rPr>
              <a:t>punct</a:t>
            </a:r>
            <a:r>
              <a:rPr lang="en-US" sz="2000" b="1" cap="none" dirty="0">
                <a:solidFill>
                  <a:schemeClr val="accent1">
                    <a:lumMod val="75000"/>
                  </a:schemeClr>
                </a:solidFill>
                <a:latin typeface="Calibri" pitchFamily="34" charset="0"/>
                <a:ea typeface="Calibri"/>
                <a:cs typeface="Calibri" pitchFamily="34" charset="0"/>
                <a:sym typeface="Calibri"/>
              </a:rPr>
              <a:t> de </a:t>
            </a:r>
            <a:r>
              <a:rPr lang="en-US" sz="2000" b="1" cap="none" dirty="0" err="1">
                <a:solidFill>
                  <a:schemeClr val="accent1">
                    <a:lumMod val="75000"/>
                  </a:schemeClr>
                </a:solidFill>
                <a:latin typeface="Calibri" pitchFamily="34" charset="0"/>
                <a:ea typeface="Calibri"/>
                <a:cs typeface="Calibri" pitchFamily="34" charset="0"/>
                <a:sym typeface="Calibri"/>
              </a:rPr>
              <a:t>vedere</a:t>
            </a:r>
            <a:r>
              <a:rPr lang="en-US" sz="2000" b="1" cap="none" dirty="0">
                <a:solidFill>
                  <a:schemeClr val="accent1">
                    <a:lumMod val="75000"/>
                  </a:schemeClr>
                </a:solidFill>
                <a:latin typeface="Calibri" pitchFamily="34" charset="0"/>
                <a:ea typeface="Calibri"/>
                <a:cs typeface="Calibri" pitchFamily="34" charset="0"/>
                <a:sym typeface="Calibri"/>
              </a:rPr>
              <a:t> climatic </a:t>
            </a:r>
            <a:r>
              <a:rPr lang="en-US" sz="2000" b="1" cap="none" dirty="0" err="1">
                <a:solidFill>
                  <a:schemeClr val="accent1">
                    <a:lumMod val="75000"/>
                  </a:schemeClr>
                </a:solidFill>
                <a:latin typeface="Calibri" pitchFamily="34" charset="0"/>
                <a:ea typeface="Calibri"/>
                <a:cs typeface="Calibri" pitchFamily="34" charset="0"/>
                <a:sym typeface="Calibri"/>
              </a:rPr>
              <a:t>și</a:t>
            </a:r>
            <a:r>
              <a:rPr lang="en-US" sz="2000" b="1" cap="none" dirty="0">
                <a:solidFill>
                  <a:schemeClr val="accent1">
                    <a:lumMod val="75000"/>
                  </a:schemeClr>
                </a:solidFill>
                <a:latin typeface="Calibri" pitchFamily="34" charset="0"/>
                <a:ea typeface="Calibri"/>
                <a:cs typeface="Calibri" pitchFamily="34" charset="0"/>
                <a:sym typeface="Calibri"/>
              </a:rPr>
              <a:t> </a:t>
            </a:r>
            <a:r>
              <a:rPr lang="en-US" sz="2000" b="1" cap="none" dirty="0" err="1">
                <a:solidFill>
                  <a:schemeClr val="accent1">
                    <a:lumMod val="75000"/>
                  </a:schemeClr>
                </a:solidFill>
                <a:latin typeface="Calibri" pitchFamily="34" charset="0"/>
                <a:ea typeface="Calibri"/>
                <a:cs typeface="Calibri" pitchFamily="34" charset="0"/>
                <a:sym typeface="Calibri"/>
              </a:rPr>
              <a:t>inovatoare</a:t>
            </a:r>
            <a:r>
              <a:rPr lang="en-US" sz="2000" b="1" cap="none" dirty="0">
                <a:solidFill>
                  <a:schemeClr val="accent1">
                    <a:lumMod val="75000"/>
                  </a:schemeClr>
                </a:solidFill>
                <a:latin typeface="Calibri" pitchFamily="34" charset="0"/>
                <a:ea typeface="Calibri"/>
                <a:cs typeface="Calibri" pitchFamily="34" charset="0"/>
                <a:sym typeface="Calibri"/>
              </a:rPr>
              <a:t> din </a:t>
            </a:r>
            <a:r>
              <a:rPr lang="en-US" sz="2000" b="1" cap="none" dirty="0" err="1">
                <a:solidFill>
                  <a:schemeClr val="accent1">
                    <a:lumMod val="75000"/>
                  </a:schemeClr>
                </a:solidFill>
                <a:latin typeface="Calibri" pitchFamily="34" charset="0"/>
                <a:ea typeface="Calibri"/>
                <a:cs typeface="Calibri" pitchFamily="34" charset="0"/>
                <a:sym typeface="Calibri"/>
              </a:rPr>
              <a:t>punct</a:t>
            </a:r>
            <a:r>
              <a:rPr lang="en-US" sz="2000" b="1" cap="none" dirty="0">
                <a:solidFill>
                  <a:schemeClr val="accent1">
                    <a:lumMod val="75000"/>
                  </a:schemeClr>
                </a:solidFill>
                <a:latin typeface="Calibri" pitchFamily="34" charset="0"/>
                <a:ea typeface="Calibri"/>
                <a:cs typeface="Calibri" pitchFamily="34" charset="0"/>
                <a:sym typeface="Calibri"/>
              </a:rPr>
              <a:t> de </a:t>
            </a:r>
            <a:r>
              <a:rPr lang="en-US" sz="2000" b="1" cap="none" dirty="0" err="1">
                <a:solidFill>
                  <a:schemeClr val="accent1">
                    <a:lumMod val="75000"/>
                  </a:schemeClr>
                </a:solidFill>
                <a:latin typeface="Calibri" pitchFamily="34" charset="0"/>
                <a:ea typeface="Calibri"/>
                <a:cs typeface="Calibri" pitchFamily="34" charset="0"/>
                <a:sym typeface="Calibri"/>
              </a:rPr>
              <a:t>vedere</a:t>
            </a:r>
            <a:r>
              <a:rPr lang="en-US" sz="2000" b="1" cap="none" dirty="0">
                <a:solidFill>
                  <a:schemeClr val="accent1">
                    <a:lumMod val="75000"/>
                  </a:schemeClr>
                </a:solidFill>
                <a:latin typeface="Calibri" pitchFamily="34" charset="0"/>
                <a:ea typeface="Calibri"/>
                <a:cs typeface="Calibri" pitchFamily="34" charset="0"/>
                <a:sym typeface="Calibri"/>
              </a:rPr>
              <a:t> social</a:t>
            </a:r>
            <a:r>
              <a:rPr lang="en-US" sz="2000" cap="none" dirty="0">
                <a:solidFill>
                  <a:schemeClr val="dk1"/>
                </a:solidFill>
                <a:latin typeface="Calibri" pitchFamily="34" charset="0"/>
                <a:ea typeface="Calibri"/>
                <a:cs typeface="Calibri" pitchFamily="34" charset="0"/>
                <a:sym typeface="Calibri"/>
              </a:rPr>
              <a:t/>
            </a:r>
            <a:br>
              <a:rPr lang="en-US" sz="2000" cap="none" dirty="0">
                <a:solidFill>
                  <a:schemeClr val="dk1"/>
                </a:solidFill>
                <a:latin typeface="Calibri" pitchFamily="34" charset="0"/>
                <a:ea typeface="Calibri"/>
                <a:cs typeface="Calibri" pitchFamily="34" charset="0"/>
                <a:sym typeface="Calibri"/>
              </a:rPr>
            </a:br>
            <a:r>
              <a:rPr lang="en-US" sz="2000" b="1" dirty="0">
                <a:solidFill>
                  <a:srgbClr val="FF0000"/>
                </a:solidFill>
                <a:latin typeface="Calibri" pitchFamily="34" charset="0"/>
                <a:cs typeface="Calibri" pitchFamily="34" charset="0"/>
              </a:rPr>
              <a:t>RIA €0.5-1.5m (€53m)</a:t>
            </a:r>
            <a:endParaRPr lang="en-US" sz="2000" dirty="0">
              <a:solidFill>
                <a:srgbClr val="FF0000"/>
              </a:solidFill>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779CD7B4-99AD-4A19-80EF-DD9CEB40CAE2}"/>
              </a:ext>
            </a:extLst>
          </p:cNvPr>
          <p:cNvSpPr txBox="1">
            <a:spLocks/>
          </p:cNvSpPr>
          <p:nvPr/>
        </p:nvSpPr>
        <p:spPr>
          <a:xfrm>
            <a:off x="654392" y="3101829"/>
            <a:ext cx="9503397" cy="2806561"/>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ro-RO" sz="2400" b="1" dirty="0">
                <a:solidFill>
                  <a:schemeClr val="tx1"/>
                </a:solidFill>
                <a:latin typeface="Calibri" pitchFamily="34" charset="0"/>
                <a:cs typeface="Calibri" pitchFamily="34" charset="0"/>
              </a:rPr>
              <a:t>Propunerea trebuie să vizeze </a:t>
            </a:r>
            <a:r>
              <a:rPr lang="ro-RO" sz="2400" b="1" dirty="0">
                <a:solidFill>
                  <a:srgbClr val="FF0000"/>
                </a:solidFill>
                <a:latin typeface="Calibri" pitchFamily="34" charset="0"/>
                <a:cs typeface="Calibri" pitchFamily="34" charset="0"/>
              </a:rPr>
              <a:t>toate</a:t>
            </a:r>
            <a:r>
              <a:rPr lang="ro-RO" sz="2400" b="1" dirty="0">
                <a:solidFill>
                  <a:schemeClr val="tx1"/>
                </a:solidFill>
                <a:latin typeface="Calibri" pitchFamily="34" charset="0"/>
                <a:cs typeface="Calibri" pitchFamily="34" charset="0"/>
              </a:rPr>
              <a:t> activitățile următoare</a:t>
            </a:r>
            <a:r>
              <a:rPr lang="en-US" sz="2400" b="1" dirty="0">
                <a:solidFill>
                  <a:schemeClr val="tx1"/>
                </a:solidFill>
                <a:latin typeface="Calibri" pitchFamily="34" charset="0"/>
                <a:cs typeface="Calibri" pitchFamily="34" charset="0"/>
              </a:rPr>
              <a:t>:</a:t>
            </a:r>
          </a:p>
          <a:p>
            <a:r>
              <a:rPr lang="en-US" sz="2400" b="1" dirty="0" err="1">
                <a:solidFill>
                  <a:schemeClr val="tx1"/>
                </a:solidFill>
                <a:latin typeface="Calibri" pitchFamily="34" charset="0"/>
                <a:cs typeface="Calibri" pitchFamily="34" charset="0"/>
              </a:rPr>
              <a:t>Activit</a:t>
            </a:r>
            <a:r>
              <a:rPr lang="ro-RO" sz="2400" b="1" dirty="0">
                <a:solidFill>
                  <a:schemeClr val="tx1"/>
                </a:solidFill>
                <a:latin typeface="Calibri" pitchFamily="34" charset="0"/>
                <a:cs typeface="Calibri" pitchFamily="34" charset="0"/>
              </a:rPr>
              <a:t>ate</a:t>
            </a:r>
            <a:r>
              <a:rPr lang="en-US" sz="2400" b="1" dirty="0">
                <a:solidFill>
                  <a:schemeClr val="tx1"/>
                </a:solidFill>
                <a:latin typeface="Calibri" pitchFamily="34" charset="0"/>
                <a:cs typeface="Calibri" pitchFamily="34" charset="0"/>
              </a:rPr>
              <a:t> 1: </a:t>
            </a:r>
            <a:r>
              <a:rPr lang="ro-RO" sz="2400" b="1" dirty="0">
                <a:solidFill>
                  <a:schemeClr val="tx1"/>
                </a:solidFill>
                <a:latin typeface="Calibri" pitchFamily="34" charset="0"/>
                <a:cs typeface="Calibri" pitchFamily="34" charset="0"/>
              </a:rPr>
              <a:t> </a:t>
            </a:r>
            <a:r>
              <a:rPr lang="ro-RO" sz="2400" dirty="0">
                <a:solidFill>
                  <a:schemeClr val="tx1"/>
                </a:solidFill>
                <a:latin typeface="Calibri" pitchFamily="34" charset="0"/>
                <a:cs typeface="Calibri" pitchFamily="34" charset="0"/>
              </a:rPr>
              <a:t>planuri de acțiune și inovare în domeniul Pactului Verde</a:t>
            </a:r>
            <a:endParaRPr lang="en-US" sz="2400" dirty="0">
              <a:solidFill>
                <a:schemeClr val="tx1"/>
              </a:solidFill>
              <a:latin typeface="Calibri" pitchFamily="34" charset="0"/>
              <a:cs typeface="Calibri" pitchFamily="34" charset="0"/>
            </a:endParaRPr>
          </a:p>
          <a:p>
            <a:r>
              <a:rPr lang="en-US" sz="2400" b="1" dirty="0" err="1">
                <a:solidFill>
                  <a:schemeClr val="tx1"/>
                </a:solidFill>
                <a:latin typeface="Calibri" pitchFamily="34" charset="0"/>
                <a:cs typeface="Calibri" pitchFamily="34" charset="0"/>
              </a:rPr>
              <a:t>Activit</a:t>
            </a:r>
            <a:r>
              <a:rPr lang="ro-RO" sz="2400" b="1" dirty="0">
                <a:solidFill>
                  <a:schemeClr val="tx1"/>
                </a:solidFill>
                <a:latin typeface="Calibri" pitchFamily="34" charset="0"/>
                <a:cs typeface="Calibri" pitchFamily="34" charset="0"/>
              </a:rPr>
              <a:t>ate</a:t>
            </a:r>
            <a:r>
              <a:rPr lang="en-US" sz="2400" b="1" dirty="0">
                <a:solidFill>
                  <a:schemeClr val="tx1"/>
                </a:solidFill>
                <a:latin typeface="Calibri" pitchFamily="34" charset="0"/>
                <a:cs typeface="Calibri" pitchFamily="34" charset="0"/>
              </a:rPr>
              <a:t> 2: </a:t>
            </a:r>
            <a:r>
              <a:rPr lang="ro-RO" sz="2400" b="1" dirty="0">
                <a:solidFill>
                  <a:schemeClr val="tx1"/>
                </a:solidFill>
                <a:latin typeface="Calibri" pitchFamily="34" charset="0"/>
                <a:cs typeface="Calibri" pitchFamily="34" charset="0"/>
              </a:rPr>
              <a:t> </a:t>
            </a:r>
            <a:r>
              <a:rPr lang="ro-RO" sz="2400" dirty="0">
                <a:solidFill>
                  <a:schemeClr val="tx1"/>
                </a:solidFill>
                <a:latin typeface="Calibri" pitchFamily="34" charset="0"/>
                <a:cs typeface="Calibri" pitchFamily="34" charset="0"/>
              </a:rPr>
              <a:t>pregătirea unor proiecte de investiții și de finanțare</a:t>
            </a:r>
            <a:endParaRPr lang="en-US" sz="2400" dirty="0">
              <a:solidFill>
                <a:schemeClr val="tx1"/>
              </a:solidFill>
              <a:latin typeface="Calibri" pitchFamily="34" charset="0"/>
              <a:cs typeface="Calibri" pitchFamily="34" charset="0"/>
            </a:endParaRPr>
          </a:p>
          <a:p>
            <a:r>
              <a:rPr lang="en-US" sz="2400" b="1" dirty="0" err="1">
                <a:solidFill>
                  <a:schemeClr val="tx1"/>
                </a:solidFill>
                <a:latin typeface="Calibri" pitchFamily="34" charset="0"/>
                <a:cs typeface="Calibri" pitchFamily="34" charset="0"/>
              </a:rPr>
              <a:t>Activit</a:t>
            </a:r>
            <a:r>
              <a:rPr lang="ro-RO" sz="2400" b="1" dirty="0">
                <a:solidFill>
                  <a:schemeClr val="tx1"/>
                </a:solidFill>
                <a:latin typeface="Calibri" pitchFamily="34" charset="0"/>
                <a:cs typeface="Calibri" pitchFamily="34" charset="0"/>
              </a:rPr>
              <a:t>ate</a:t>
            </a:r>
            <a:r>
              <a:rPr lang="en-US" sz="2400" b="1" dirty="0">
                <a:solidFill>
                  <a:schemeClr val="tx1"/>
                </a:solidFill>
                <a:latin typeface="Calibri" pitchFamily="34" charset="0"/>
                <a:cs typeface="Calibri" pitchFamily="34" charset="0"/>
              </a:rPr>
              <a:t> 3: </a:t>
            </a:r>
            <a:r>
              <a:rPr lang="ro-RO" sz="2400" b="1" dirty="0">
                <a:solidFill>
                  <a:schemeClr val="tx1"/>
                </a:solidFill>
                <a:latin typeface="Calibri" pitchFamily="34" charset="0"/>
                <a:cs typeface="Calibri" pitchFamily="34" charset="0"/>
              </a:rPr>
              <a:t> </a:t>
            </a:r>
            <a:r>
              <a:rPr lang="ro-RO" sz="2400" dirty="0">
                <a:solidFill>
                  <a:schemeClr val="tx1"/>
                </a:solidFill>
                <a:latin typeface="Calibri" pitchFamily="34" charset="0"/>
                <a:cs typeface="Calibri" pitchFamily="34" charset="0"/>
              </a:rPr>
              <a:t>inovare socială și implicarea cetățenilor</a:t>
            </a:r>
            <a:endParaRPr lang="en-US" sz="2400" dirty="0">
              <a:solidFill>
                <a:schemeClr val="tx1"/>
              </a:solidFill>
              <a:latin typeface="Calibri" pitchFamily="34" charset="0"/>
              <a:cs typeface="Calibri" pitchFamily="34" charset="0"/>
            </a:endParaRPr>
          </a:p>
          <a:p>
            <a:r>
              <a:rPr lang="en-US" sz="2400" b="1" dirty="0" err="1">
                <a:solidFill>
                  <a:schemeClr val="tx2">
                    <a:lumMod val="50000"/>
                  </a:schemeClr>
                </a:solidFill>
                <a:latin typeface="Calibri" pitchFamily="34" charset="0"/>
                <a:cs typeface="Calibri" pitchFamily="34" charset="0"/>
              </a:rPr>
              <a:t>Activit</a:t>
            </a:r>
            <a:r>
              <a:rPr lang="ro-RO" sz="2400" b="1" dirty="0">
                <a:solidFill>
                  <a:schemeClr val="tx2">
                    <a:lumMod val="50000"/>
                  </a:schemeClr>
                </a:solidFill>
                <a:latin typeface="Calibri" pitchFamily="34" charset="0"/>
                <a:cs typeface="Calibri" pitchFamily="34" charset="0"/>
              </a:rPr>
              <a:t>ate</a:t>
            </a:r>
            <a:r>
              <a:rPr lang="en-US" sz="2400" b="1" dirty="0">
                <a:solidFill>
                  <a:schemeClr val="tx2">
                    <a:lumMod val="50000"/>
                  </a:schemeClr>
                </a:solidFill>
                <a:latin typeface="Calibri" pitchFamily="34" charset="0"/>
                <a:cs typeface="Calibri" pitchFamily="34" charset="0"/>
              </a:rPr>
              <a:t> 4: </a:t>
            </a:r>
            <a:r>
              <a:rPr lang="ro-RO" sz="2400" b="1" dirty="0">
                <a:solidFill>
                  <a:schemeClr val="tx1"/>
                </a:solidFill>
                <a:latin typeface="Calibri" pitchFamily="34" charset="0"/>
                <a:cs typeface="Calibri" pitchFamily="34" charset="0"/>
              </a:rPr>
              <a:t> </a:t>
            </a:r>
            <a:r>
              <a:rPr lang="ro-RO" sz="2400" dirty="0">
                <a:solidFill>
                  <a:schemeClr val="tx1"/>
                </a:solidFill>
                <a:latin typeface="Calibri" pitchFamily="34" charset="0"/>
                <a:cs typeface="Calibri" pitchFamily="34" charset="0"/>
              </a:rPr>
              <a:t>cercetare și inovare pentru transformarea în orașelor neutre din punct de vedere climatic</a:t>
            </a:r>
            <a:endParaRPr lang="ro-RO" dirty="0">
              <a:solidFill>
                <a:schemeClr val="tx1"/>
              </a:solidFill>
              <a:latin typeface="Calibri" pitchFamily="34" charset="0"/>
              <a:ea typeface="Times New Roman"/>
              <a:cs typeface="Calibri" pitchFamily="34" charset="0"/>
              <a:sym typeface="Times New Roman"/>
            </a:endParaRPr>
          </a:p>
        </p:txBody>
      </p:sp>
      <p:sp>
        <p:nvSpPr>
          <p:cNvPr id="4" name="Google Shape;369;p7">
            <a:extLst>
              <a:ext uri="{FF2B5EF4-FFF2-40B4-BE49-F238E27FC236}">
                <a16:creationId xmlns:a16="http://schemas.microsoft.com/office/drawing/2014/main" id="{6327CB78-0DD6-4AC0-86AB-2672EFF11F3F}"/>
              </a:ext>
            </a:extLst>
          </p:cNvPr>
          <p:cNvSpPr/>
          <p:nvPr/>
        </p:nvSpPr>
        <p:spPr>
          <a:xfrm>
            <a:off x="446521" y="1148145"/>
            <a:ext cx="3134139"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a:t>
            </a:r>
            <a:r>
              <a:rPr lang="ro-RO" b="1" dirty="0">
                <a:solidFill>
                  <a:schemeClr val="lt1"/>
                </a:solidFill>
                <a:ea typeface="Calibri"/>
                <a:cs typeface="Calibri"/>
                <a:sym typeface="Calibri"/>
              </a:rPr>
              <a:t>1</a:t>
            </a:r>
            <a:endParaRPr lang="en-US" b="1" dirty="0">
              <a:solidFill>
                <a:schemeClr val="lt1"/>
              </a:solidFill>
              <a:ea typeface="Calibri"/>
              <a:cs typeface="Calibri"/>
              <a:sym typeface="Calibri"/>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3468965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9635-08FC-46D1-B0EF-5AE36061FAD5}"/>
              </a:ext>
            </a:extLst>
          </p:cNvPr>
          <p:cNvSpPr txBox="1">
            <a:spLocks/>
          </p:cNvSpPr>
          <p:nvPr/>
        </p:nvSpPr>
        <p:spPr>
          <a:xfrm>
            <a:off x="654392" y="1692502"/>
            <a:ext cx="11004206" cy="753533"/>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cap="none" dirty="0">
                <a:solidFill>
                  <a:srgbClr val="202124"/>
                </a:solidFill>
                <a:latin typeface="Calibri" pitchFamily="34" charset="0"/>
                <a:ea typeface="Calibri"/>
                <a:cs typeface="Calibri" pitchFamily="34" charset="0"/>
                <a:sym typeface="Calibri"/>
              </a:rPr>
              <a:t>LC-GD-1-2-2020: </a:t>
            </a:r>
            <a:r>
              <a:rPr lang="en-US" sz="2000" b="1" cap="none" dirty="0" err="1">
                <a:solidFill>
                  <a:schemeClr val="accent1">
                    <a:lumMod val="75000"/>
                  </a:schemeClr>
                </a:solidFill>
                <a:latin typeface="Calibri" pitchFamily="34" charset="0"/>
                <a:ea typeface="Calibri"/>
                <a:cs typeface="Calibri" pitchFamily="34" charset="0"/>
                <a:sym typeface="Calibri"/>
              </a:rPr>
              <a:t>Orașe</a:t>
            </a:r>
            <a:r>
              <a:rPr lang="en-US" sz="2000" b="1" cap="none" dirty="0">
                <a:solidFill>
                  <a:schemeClr val="accent1">
                    <a:lumMod val="75000"/>
                  </a:schemeClr>
                </a:solidFill>
                <a:latin typeface="Calibri" pitchFamily="34" charset="0"/>
                <a:ea typeface="Calibri"/>
                <a:cs typeface="Calibri" pitchFamily="34" charset="0"/>
                <a:sym typeface="Calibri"/>
              </a:rPr>
              <a:t> </a:t>
            </a:r>
            <a:r>
              <a:rPr lang="en-US" sz="2000" b="1" cap="none" dirty="0" err="1">
                <a:solidFill>
                  <a:schemeClr val="accent1">
                    <a:lumMod val="75000"/>
                  </a:schemeClr>
                </a:solidFill>
                <a:latin typeface="Calibri" pitchFamily="34" charset="0"/>
                <a:ea typeface="Calibri"/>
                <a:cs typeface="Calibri" pitchFamily="34" charset="0"/>
                <a:sym typeface="Calibri"/>
              </a:rPr>
              <a:t>neutre</a:t>
            </a:r>
            <a:r>
              <a:rPr lang="en-US" sz="2000" b="1" cap="none" dirty="0">
                <a:solidFill>
                  <a:schemeClr val="accent1">
                    <a:lumMod val="75000"/>
                  </a:schemeClr>
                </a:solidFill>
                <a:latin typeface="Calibri" pitchFamily="34" charset="0"/>
                <a:ea typeface="Calibri"/>
                <a:cs typeface="Calibri" pitchFamily="34" charset="0"/>
                <a:sym typeface="Calibri"/>
              </a:rPr>
              <a:t> din </a:t>
            </a:r>
            <a:r>
              <a:rPr lang="en-US" sz="2000" b="1" cap="none" dirty="0" err="1">
                <a:solidFill>
                  <a:schemeClr val="accent1">
                    <a:lumMod val="75000"/>
                  </a:schemeClr>
                </a:solidFill>
                <a:latin typeface="Calibri" pitchFamily="34" charset="0"/>
                <a:ea typeface="Calibri"/>
                <a:cs typeface="Calibri" pitchFamily="34" charset="0"/>
                <a:sym typeface="Calibri"/>
              </a:rPr>
              <a:t>punct</a:t>
            </a:r>
            <a:r>
              <a:rPr lang="en-US" sz="2000" b="1" cap="none" dirty="0">
                <a:solidFill>
                  <a:schemeClr val="accent1">
                    <a:lumMod val="75000"/>
                  </a:schemeClr>
                </a:solidFill>
                <a:latin typeface="Calibri" pitchFamily="34" charset="0"/>
                <a:ea typeface="Calibri"/>
                <a:cs typeface="Calibri" pitchFamily="34" charset="0"/>
                <a:sym typeface="Calibri"/>
              </a:rPr>
              <a:t> de </a:t>
            </a:r>
            <a:r>
              <a:rPr lang="en-US" sz="2000" b="1" cap="none" dirty="0" err="1">
                <a:solidFill>
                  <a:schemeClr val="accent1">
                    <a:lumMod val="75000"/>
                  </a:schemeClr>
                </a:solidFill>
                <a:latin typeface="Calibri" pitchFamily="34" charset="0"/>
                <a:ea typeface="Calibri"/>
                <a:cs typeface="Calibri" pitchFamily="34" charset="0"/>
                <a:sym typeface="Calibri"/>
              </a:rPr>
              <a:t>vedere</a:t>
            </a:r>
            <a:r>
              <a:rPr lang="en-US" sz="2000" b="1" cap="none" dirty="0">
                <a:solidFill>
                  <a:schemeClr val="accent1">
                    <a:lumMod val="75000"/>
                  </a:schemeClr>
                </a:solidFill>
                <a:latin typeface="Calibri" pitchFamily="34" charset="0"/>
                <a:ea typeface="Calibri"/>
                <a:cs typeface="Calibri" pitchFamily="34" charset="0"/>
                <a:sym typeface="Calibri"/>
              </a:rPr>
              <a:t> climatic </a:t>
            </a:r>
            <a:r>
              <a:rPr lang="en-US" sz="2000" b="1" cap="none" dirty="0" err="1">
                <a:solidFill>
                  <a:schemeClr val="accent1">
                    <a:lumMod val="75000"/>
                  </a:schemeClr>
                </a:solidFill>
                <a:latin typeface="Calibri" pitchFamily="34" charset="0"/>
                <a:ea typeface="Calibri"/>
                <a:cs typeface="Calibri" pitchFamily="34" charset="0"/>
                <a:sym typeface="Calibri"/>
              </a:rPr>
              <a:t>și</a:t>
            </a:r>
            <a:r>
              <a:rPr lang="en-US" sz="2000" b="1" cap="none" dirty="0">
                <a:solidFill>
                  <a:schemeClr val="accent1">
                    <a:lumMod val="75000"/>
                  </a:schemeClr>
                </a:solidFill>
                <a:latin typeface="Calibri" pitchFamily="34" charset="0"/>
                <a:ea typeface="Calibri"/>
                <a:cs typeface="Calibri" pitchFamily="34" charset="0"/>
                <a:sym typeface="Calibri"/>
              </a:rPr>
              <a:t> </a:t>
            </a:r>
            <a:r>
              <a:rPr lang="en-US" sz="2000" b="1" cap="none" dirty="0" err="1">
                <a:solidFill>
                  <a:schemeClr val="accent1">
                    <a:lumMod val="75000"/>
                  </a:schemeClr>
                </a:solidFill>
                <a:latin typeface="Calibri" pitchFamily="34" charset="0"/>
                <a:ea typeface="Calibri"/>
                <a:cs typeface="Calibri" pitchFamily="34" charset="0"/>
                <a:sym typeface="Calibri"/>
              </a:rPr>
              <a:t>inovatoare</a:t>
            </a:r>
            <a:r>
              <a:rPr lang="en-US" sz="2000" b="1" cap="none" dirty="0">
                <a:solidFill>
                  <a:schemeClr val="accent1">
                    <a:lumMod val="75000"/>
                  </a:schemeClr>
                </a:solidFill>
                <a:latin typeface="Calibri" pitchFamily="34" charset="0"/>
                <a:ea typeface="Calibri"/>
                <a:cs typeface="Calibri" pitchFamily="34" charset="0"/>
                <a:sym typeface="Calibri"/>
              </a:rPr>
              <a:t> din </a:t>
            </a:r>
            <a:r>
              <a:rPr lang="en-US" sz="2000" b="1" cap="none" dirty="0" err="1">
                <a:solidFill>
                  <a:schemeClr val="accent1">
                    <a:lumMod val="75000"/>
                  </a:schemeClr>
                </a:solidFill>
                <a:latin typeface="Calibri" pitchFamily="34" charset="0"/>
                <a:ea typeface="Calibri"/>
                <a:cs typeface="Calibri" pitchFamily="34" charset="0"/>
                <a:sym typeface="Calibri"/>
              </a:rPr>
              <a:t>punct</a:t>
            </a:r>
            <a:r>
              <a:rPr lang="en-US" sz="2000" b="1" cap="none" dirty="0">
                <a:solidFill>
                  <a:schemeClr val="accent1">
                    <a:lumMod val="75000"/>
                  </a:schemeClr>
                </a:solidFill>
                <a:latin typeface="Calibri" pitchFamily="34" charset="0"/>
                <a:ea typeface="Calibri"/>
                <a:cs typeface="Calibri" pitchFamily="34" charset="0"/>
                <a:sym typeface="Calibri"/>
              </a:rPr>
              <a:t> de </a:t>
            </a:r>
            <a:r>
              <a:rPr lang="en-US" sz="2000" b="1" cap="none" dirty="0" err="1">
                <a:solidFill>
                  <a:schemeClr val="accent1">
                    <a:lumMod val="75000"/>
                  </a:schemeClr>
                </a:solidFill>
                <a:latin typeface="Calibri" pitchFamily="34" charset="0"/>
                <a:ea typeface="Calibri"/>
                <a:cs typeface="Calibri" pitchFamily="34" charset="0"/>
                <a:sym typeface="Calibri"/>
              </a:rPr>
              <a:t>vedere</a:t>
            </a:r>
            <a:r>
              <a:rPr lang="en-US" sz="2000" b="1" cap="none" dirty="0">
                <a:solidFill>
                  <a:schemeClr val="accent1">
                    <a:lumMod val="75000"/>
                  </a:schemeClr>
                </a:solidFill>
                <a:latin typeface="Calibri" pitchFamily="34" charset="0"/>
                <a:ea typeface="Calibri"/>
                <a:cs typeface="Calibri" pitchFamily="34" charset="0"/>
                <a:sym typeface="Calibri"/>
              </a:rPr>
              <a:t> social</a:t>
            </a:r>
            <a:r>
              <a:rPr lang="en-US" sz="2000" cap="none" dirty="0">
                <a:solidFill>
                  <a:schemeClr val="dk1"/>
                </a:solidFill>
                <a:latin typeface="Calibri" pitchFamily="34" charset="0"/>
                <a:ea typeface="Calibri"/>
                <a:cs typeface="Calibri" pitchFamily="34" charset="0"/>
                <a:sym typeface="Calibri"/>
              </a:rPr>
              <a:t/>
            </a:r>
            <a:br>
              <a:rPr lang="en-US" sz="2000" cap="none" dirty="0">
                <a:solidFill>
                  <a:schemeClr val="dk1"/>
                </a:solidFill>
                <a:latin typeface="Calibri" pitchFamily="34" charset="0"/>
                <a:ea typeface="Calibri"/>
                <a:cs typeface="Calibri" pitchFamily="34" charset="0"/>
                <a:sym typeface="Calibri"/>
              </a:rPr>
            </a:br>
            <a:r>
              <a:rPr lang="en-US" sz="2000" b="1" dirty="0">
                <a:solidFill>
                  <a:srgbClr val="FF0000"/>
                </a:solidFill>
                <a:latin typeface="Calibri" pitchFamily="34" charset="0"/>
                <a:cs typeface="Calibri" pitchFamily="34" charset="0"/>
              </a:rPr>
              <a:t>RIA €0.5-1.5m (€53m)</a:t>
            </a:r>
            <a:endParaRPr lang="en-US" sz="2000" dirty="0">
              <a:solidFill>
                <a:srgbClr val="FF0000"/>
              </a:solidFill>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779CD7B4-99AD-4A19-80EF-DD9CEB40CAE2}"/>
              </a:ext>
            </a:extLst>
          </p:cNvPr>
          <p:cNvSpPr txBox="1">
            <a:spLocks/>
          </p:cNvSpPr>
          <p:nvPr/>
        </p:nvSpPr>
        <p:spPr>
          <a:xfrm>
            <a:off x="654392" y="2446035"/>
            <a:ext cx="9503397" cy="4281188"/>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b="1" dirty="0" err="1">
                <a:solidFill>
                  <a:schemeClr val="accent1">
                    <a:lumMod val="75000"/>
                  </a:schemeClr>
                </a:solidFill>
                <a:latin typeface="Calibri" pitchFamily="34" charset="0"/>
                <a:cs typeface="Calibri" pitchFamily="34" charset="0"/>
              </a:rPr>
              <a:t>Activit</a:t>
            </a:r>
            <a:r>
              <a:rPr lang="ro-RO" b="1" dirty="0">
                <a:solidFill>
                  <a:schemeClr val="accent1">
                    <a:lumMod val="75000"/>
                  </a:schemeClr>
                </a:solidFill>
                <a:latin typeface="Calibri" pitchFamily="34" charset="0"/>
                <a:cs typeface="Calibri" pitchFamily="34" charset="0"/>
              </a:rPr>
              <a:t>ate</a:t>
            </a:r>
            <a:r>
              <a:rPr lang="en-US" b="1" dirty="0">
                <a:solidFill>
                  <a:schemeClr val="accent1">
                    <a:lumMod val="75000"/>
                  </a:schemeClr>
                </a:solidFill>
                <a:latin typeface="Calibri" pitchFamily="34" charset="0"/>
                <a:cs typeface="Calibri" pitchFamily="34" charset="0"/>
              </a:rPr>
              <a:t> 4: </a:t>
            </a:r>
            <a:r>
              <a:rPr lang="ro-RO" b="1" dirty="0">
                <a:solidFill>
                  <a:schemeClr val="accent1">
                    <a:lumMod val="75000"/>
                  </a:schemeClr>
                </a:solidFill>
                <a:latin typeface="Calibri" pitchFamily="34" charset="0"/>
                <a:cs typeface="Calibri" pitchFamily="34" charset="0"/>
              </a:rPr>
              <a:t> </a:t>
            </a:r>
            <a:r>
              <a:rPr lang="ro-RO" dirty="0">
                <a:solidFill>
                  <a:schemeClr val="tx1"/>
                </a:solidFill>
                <a:latin typeface="Calibri" pitchFamily="34" charset="0"/>
                <a:cs typeface="Calibri" pitchFamily="34" charset="0"/>
              </a:rPr>
              <a:t>cercetare și inovare pentru orașe neutre din punct de vedere climatic</a:t>
            </a:r>
          </a:p>
          <a:p>
            <a:r>
              <a:rPr lang="ro-RO" dirty="0">
                <a:solidFill>
                  <a:schemeClr val="tx1"/>
                </a:solidFill>
                <a:latin typeface="Calibri" pitchFamily="34" charset="0"/>
                <a:cs typeface="Calibri" pitchFamily="34" charset="0"/>
              </a:rPr>
              <a:t>Lansarea unor apeluri destinate implementării unor </a:t>
            </a:r>
            <a:r>
              <a:rPr lang="ro-RO" b="1" dirty="0">
                <a:solidFill>
                  <a:schemeClr val="tx1"/>
                </a:solidFill>
                <a:latin typeface="Calibri" pitchFamily="34" charset="0"/>
                <a:cs typeface="Calibri" pitchFamily="34" charset="0"/>
              </a:rPr>
              <a:t>programe pilot pe scară largă</a:t>
            </a:r>
            <a:r>
              <a:rPr lang="ro-RO" dirty="0">
                <a:solidFill>
                  <a:schemeClr val="tx1"/>
                </a:solidFill>
                <a:latin typeface="Calibri" pitchFamily="34" charset="0"/>
                <a:cs typeface="Calibri" pitchFamily="34" charset="0"/>
              </a:rPr>
              <a:t> care să vizeze tranziția climatică </a:t>
            </a:r>
          </a:p>
          <a:p>
            <a:pPr lvl="1"/>
            <a:r>
              <a:rPr lang="ro-RO" sz="2000" dirty="0">
                <a:solidFill>
                  <a:schemeClr val="tx1"/>
                </a:solidFill>
                <a:latin typeface="Calibri" pitchFamily="34" charset="0"/>
                <a:cs typeface="Calibri" pitchFamily="34" charset="0"/>
              </a:rPr>
              <a:t>Pentru a asigura extinderea la scală a acestor soluții, programele pilot vor include activități dedicate sprijinirii a cel puțin două alte orașe sau regiuni</a:t>
            </a:r>
          </a:p>
          <a:p>
            <a:pPr lvl="1"/>
            <a:r>
              <a:rPr lang="ro-RO" sz="2000" dirty="0">
                <a:solidFill>
                  <a:schemeClr val="tx1"/>
                </a:solidFill>
                <a:latin typeface="Calibri" pitchFamily="34" charset="0"/>
                <a:cs typeface="Calibri" pitchFamily="34" charset="0"/>
              </a:rPr>
              <a:t>Propunerile de programe pilot vor fi evaluate de experți independenți</a:t>
            </a:r>
          </a:p>
          <a:p>
            <a:pPr lvl="1"/>
            <a:r>
              <a:rPr lang="ro-RO" sz="2000" dirty="0">
                <a:solidFill>
                  <a:schemeClr val="tx1"/>
                </a:solidFill>
                <a:latin typeface="Calibri" pitchFamily="34" charset="0"/>
                <a:cs typeface="Calibri" pitchFamily="34" charset="0"/>
              </a:rPr>
              <a:t>Suportul financiar pentru un program pilot poate fi între 0.5-1.5 milioane euro</a:t>
            </a:r>
            <a:endParaRPr lang="en-US" sz="2000" dirty="0">
              <a:solidFill>
                <a:schemeClr val="tx1"/>
              </a:solidFill>
              <a:latin typeface="Calibri" pitchFamily="34" charset="0"/>
              <a:cs typeface="Calibri" pitchFamily="34" charset="0"/>
            </a:endParaRPr>
          </a:p>
          <a:p>
            <a:r>
              <a:rPr lang="ro-RO" dirty="0">
                <a:solidFill>
                  <a:schemeClr val="tx1"/>
                </a:solidFill>
                <a:latin typeface="Calibri" pitchFamily="34" charset="0"/>
                <a:cs typeface="Calibri" pitchFamily="34" charset="0"/>
              </a:rPr>
              <a:t>Din bugetul de </a:t>
            </a:r>
            <a:r>
              <a:rPr lang="en-US" b="1" dirty="0">
                <a:solidFill>
                  <a:schemeClr val="tx1"/>
                </a:solidFill>
                <a:latin typeface="Calibri" pitchFamily="34" charset="0"/>
                <a:cs typeface="Calibri" pitchFamily="34" charset="0"/>
              </a:rPr>
              <a:t>53 </a:t>
            </a:r>
            <a:r>
              <a:rPr lang="en-US" b="1" dirty="0" err="1">
                <a:solidFill>
                  <a:schemeClr val="tx1"/>
                </a:solidFill>
                <a:latin typeface="Calibri" pitchFamily="34" charset="0"/>
                <a:cs typeface="Calibri" pitchFamily="34" charset="0"/>
              </a:rPr>
              <a:t>milio</a:t>
            </a:r>
            <a:r>
              <a:rPr lang="ro-RO" b="1" dirty="0">
                <a:solidFill>
                  <a:schemeClr val="tx1"/>
                </a:solidFill>
                <a:latin typeface="Calibri" pitchFamily="34" charset="0"/>
                <a:cs typeface="Calibri" pitchFamily="34" charset="0"/>
              </a:rPr>
              <a:t>a</a:t>
            </a:r>
            <a:r>
              <a:rPr lang="en-US" b="1" dirty="0">
                <a:solidFill>
                  <a:schemeClr val="tx1"/>
                </a:solidFill>
                <a:latin typeface="Calibri" pitchFamily="34" charset="0"/>
                <a:cs typeface="Calibri" pitchFamily="34" charset="0"/>
              </a:rPr>
              <a:t>n</a:t>
            </a:r>
            <a:r>
              <a:rPr lang="ro-RO" b="1" dirty="0">
                <a:solidFill>
                  <a:schemeClr val="tx1"/>
                </a:solidFill>
                <a:latin typeface="Calibri" pitchFamily="34" charset="0"/>
                <a:cs typeface="Calibri" pitchFamily="34" charset="0"/>
              </a:rPr>
              <a:t>e euro</a:t>
            </a:r>
            <a:r>
              <a:rPr lang="en-US" b="1" dirty="0">
                <a:solidFill>
                  <a:schemeClr val="tx1"/>
                </a:solidFill>
                <a:latin typeface="Calibri" pitchFamily="34" charset="0"/>
                <a:cs typeface="Calibri" pitchFamily="34" charset="0"/>
              </a:rPr>
              <a:t> - 60% </a:t>
            </a:r>
            <a:r>
              <a:rPr lang="ro-RO" b="1" dirty="0">
                <a:solidFill>
                  <a:schemeClr val="tx1"/>
                </a:solidFill>
                <a:latin typeface="Calibri" pitchFamily="34" charset="0"/>
                <a:cs typeface="Calibri" pitchFamily="34" charset="0"/>
              </a:rPr>
              <a:t> </a:t>
            </a:r>
            <a:r>
              <a:rPr lang="ro-RO" dirty="0">
                <a:solidFill>
                  <a:schemeClr val="tx1"/>
                </a:solidFill>
                <a:latin typeface="Calibri" pitchFamily="34" charset="0"/>
                <a:cs typeface="Calibri" pitchFamily="34" charset="0"/>
              </a:rPr>
              <a:t>trebuie alocat pentru suport financiar acordat unor terțe părți (prin intermediul acestei activități)</a:t>
            </a:r>
          </a:p>
          <a:p>
            <a:r>
              <a:rPr lang="ro-RO" b="1" dirty="0">
                <a:solidFill>
                  <a:srgbClr val="FF0000"/>
                </a:solidFill>
                <a:latin typeface="Calibri" pitchFamily="34" charset="0"/>
                <a:cs typeface="Calibri" pitchFamily="34" charset="0"/>
              </a:rPr>
              <a:t>OBS:</a:t>
            </a:r>
            <a:r>
              <a:rPr lang="ro-RO" dirty="0">
                <a:solidFill>
                  <a:schemeClr val="tx1"/>
                </a:solidFill>
                <a:latin typeface="Calibri" pitchFamily="34" charset="0"/>
                <a:cs typeface="Calibri" pitchFamily="34" charset="0"/>
              </a:rPr>
              <a:t> o singura propunere va fi finanțată</a:t>
            </a:r>
            <a:endParaRPr lang="en-US" dirty="0">
              <a:solidFill>
                <a:schemeClr val="tx1"/>
              </a:solidFill>
              <a:latin typeface="Calibri" pitchFamily="34" charset="0"/>
              <a:cs typeface="Calibri" pitchFamily="34" charset="0"/>
            </a:endParaRPr>
          </a:p>
        </p:txBody>
      </p:sp>
      <p:sp>
        <p:nvSpPr>
          <p:cNvPr id="4" name="Google Shape;369;p7">
            <a:extLst>
              <a:ext uri="{FF2B5EF4-FFF2-40B4-BE49-F238E27FC236}">
                <a16:creationId xmlns:a16="http://schemas.microsoft.com/office/drawing/2014/main" id="{9E6E3AE4-D0B8-4096-8CC9-B2A6D4EA792A}"/>
              </a:ext>
            </a:extLst>
          </p:cNvPr>
          <p:cNvSpPr/>
          <p:nvPr/>
        </p:nvSpPr>
        <p:spPr>
          <a:xfrm>
            <a:off x="579581" y="941308"/>
            <a:ext cx="3134139"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a:t>
            </a:r>
            <a:r>
              <a:rPr lang="ro-RO" b="1" dirty="0">
                <a:solidFill>
                  <a:schemeClr val="lt1"/>
                </a:solidFill>
                <a:ea typeface="Calibri"/>
                <a:cs typeface="Calibri"/>
                <a:sym typeface="Calibri"/>
              </a:rPr>
              <a:t>1</a:t>
            </a:r>
            <a:endParaRPr lang="en-US" b="1" dirty="0">
              <a:solidFill>
                <a:schemeClr val="lt1"/>
              </a:solidFill>
              <a:ea typeface="Calibri"/>
              <a:cs typeface="Calibri"/>
              <a:sym typeface="Calibri"/>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27048922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9635-08FC-46D1-B0EF-5AE36061FAD5}"/>
              </a:ext>
            </a:extLst>
          </p:cNvPr>
          <p:cNvSpPr txBox="1">
            <a:spLocks/>
          </p:cNvSpPr>
          <p:nvPr/>
        </p:nvSpPr>
        <p:spPr>
          <a:xfrm>
            <a:off x="654394" y="1364108"/>
            <a:ext cx="11004206" cy="150706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b="1" dirty="0">
                <a:latin typeface="Calibri" pitchFamily="34" charset="0"/>
                <a:cs typeface="Calibri" pitchFamily="34" charset="0"/>
              </a:rPr>
              <a:t>LC-GD-2-1-2020: </a:t>
            </a:r>
            <a:r>
              <a:rPr lang="en-US" sz="2000" b="1" cap="none" dirty="0" err="1">
                <a:solidFill>
                  <a:schemeClr val="accent1"/>
                </a:solidFill>
                <a:latin typeface="Calibri" pitchFamily="34" charset="0"/>
                <a:ea typeface="Calibri"/>
                <a:cs typeface="Calibri" pitchFamily="34" charset="0"/>
                <a:sym typeface="Calibri"/>
              </a:rPr>
              <a:t>Inovarea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tehnologiilor</a:t>
            </a:r>
            <a:r>
              <a:rPr lang="en-US" sz="2000" b="1" cap="none" dirty="0">
                <a:solidFill>
                  <a:schemeClr val="accent1"/>
                </a:solidFill>
                <a:latin typeface="Calibri" pitchFamily="34" charset="0"/>
                <a:ea typeface="Calibri"/>
                <a:cs typeface="Calibri" pitchFamily="34" charset="0"/>
                <a:sym typeface="Calibri"/>
              </a:rPr>
              <a:t> de </a:t>
            </a:r>
            <a:r>
              <a:rPr lang="ro-RO" sz="2000" b="1" cap="none" dirty="0">
                <a:solidFill>
                  <a:schemeClr val="accent1"/>
                </a:solidFill>
                <a:latin typeface="Calibri" pitchFamily="34" charset="0"/>
                <a:ea typeface="Calibri"/>
                <a:cs typeface="Calibri" pitchFamily="34" charset="0"/>
                <a:sym typeface="Calibri"/>
              </a:rPr>
              <a:t>producere</a:t>
            </a:r>
            <a:r>
              <a:rPr lang="en-US" sz="2000" b="1" cap="none" dirty="0">
                <a:solidFill>
                  <a:schemeClr val="accent1"/>
                </a:solidFill>
                <a:latin typeface="Calibri" pitchFamily="34" charset="0"/>
                <a:ea typeface="Calibri"/>
                <a:cs typeface="Calibri" pitchFamily="34" charset="0"/>
                <a:sym typeface="Calibri"/>
              </a:rPr>
              <a:t> a </a:t>
            </a:r>
            <a:r>
              <a:rPr lang="en-US" sz="2000" b="1" cap="none" dirty="0" err="1">
                <a:solidFill>
                  <a:schemeClr val="accent1"/>
                </a:solidFill>
                <a:latin typeface="Calibri" pitchFamily="34" charset="0"/>
                <a:ea typeface="Calibri"/>
                <a:cs typeface="Calibri" pitchFamily="34" charset="0"/>
                <a:sym typeface="Calibri"/>
              </a:rPr>
              <a:t>energiei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regenerabile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apă</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uscat</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integrarea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în</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sistemul</a:t>
            </a:r>
            <a:r>
              <a:rPr lang="en-US" sz="2000" b="1" cap="none" dirty="0">
                <a:solidFill>
                  <a:schemeClr val="accent1"/>
                </a:solidFill>
                <a:latin typeface="Calibri" pitchFamily="34" charset="0"/>
                <a:ea typeface="Calibri"/>
                <a:cs typeface="Calibri" pitchFamily="34" charset="0"/>
                <a:sym typeface="Calibri"/>
              </a:rPr>
              <a:t> energetic</a:t>
            </a:r>
            <a:br>
              <a:rPr lang="en-US" sz="2000" b="1" cap="none" dirty="0">
                <a:solidFill>
                  <a:schemeClr val="accent1"/>
                </a:solidFill>
                <a:latin typeface="Calibri" pitchFamily="34" charset="0"/>
                <a:ea typeface="Calibri"/>
                <a:cs typeface="Calibri" pitchFamily="34" charset="0"/>
                <a:sym typeface="Calibri"/>
              </a:rPr>
            </a:br>
            <a:r>
              <a:rPr lang="pt-BR" sz="2000" b="1" dirty="0">
                <a:solidFill>
                  <a:srgbClr val="FF0000"/>
                </a:solidFill>
                <a:latin typeface="Calibri" pitchFamily="34" charset="0"/>
                <a:cs typeface="Calibri" pitchFamily="34" charset="0"/>
              </a:rPr>
              <a:t>RIA €3-6m (€18m) </a:t>
            </a:r>
            <a:r>
              <a:rPr lang="pt-BR" sz="2000" b="1" dirty="0">
                <a:solidFill>
                  <a:schemeClr val="accent1"/>
                </a:solidFill>
                <a:latin typeface="Calibri" pitchFamily="34" charset="0"/>
                <a:cs typeface="Calibri" pitchFamily="34" charset="0"/>
              </a:rPr>
              <a:t>, IA €20-35m (€68m)</a:t>
            </a:r>
            <a:endParaRPr lang="en-US" sz="2000" dirty="0">
              <a:solidFill>
                <a:schemeClr val="accent1"/>
              </a:solidFill>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779CD7B4-99AD-4A19-80EF-DD9CEB40CAE2}"/>
              </a:ext>
            </a:extLst>
          </p:cNvPr>
          <p:cNvSpPr txBox="1">
            <a:spLocks/>
          </p:cNvSpPr>
          <p:nvPr/>
        </p:nvSpPr>
        <p:spPr>
          <a:xfrm>
            <a:off x="654394" y="1943851"/>
            <a:ext cx="9503397" cy="4539606"/>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endParaRPr lang="ro-RO" dirty="0">
              <a:solidFill>
                <a:schemeClr val="tx1"/>
              </a:solidFill>
            </a:endParaRPr>
          </a:p>
          <a:p>
            <a:r>
              <a:rPr lang="en-US" sz="2400" dirty="0">
                <a:solidFill>
                  <a:schemeClr val="tx1"/>
                </a:solidFill>
                <a:latin typeface="Calibri" pitchFamily="34" charset="0"/>
                <a:cs typeface="Calibri" pitchFamily="34" charset="0"/>
              </a:rPr>
              <a:t>LC-</a:t>
            </a:r>
            <a:r>
              <a:rPr lang="en-US" sz="2400" b="1" dirty="0">
                <a:solidFill>
                  <a:schemeClr val="tx1"/>
                </a:solidFill>
                <a:latin typeface="Calibri" pitchFamily="34" charset="0"/>
                <a:cs typeface="Calibri" pitchFamily="34" charset="0"/>
              </a:rPr>
              <a:t>GD-2-1</a:t>
            </a:r>
            <a:r>
              <a:rPr lang="en-US" sz="2400" dirty="0">
                <a:solidFill>
                  <a:schemeClr val="tx1"/>
                </a:solidFill>
                <a:latin typeface="Calibri" pitchFamily="34" charset="0"/>
                <a:cs typeface="Calibri" pitchFamily="34" charset="0"/>
              </a:rPr>
              <a:t>-2020: </a:t>
            </a:r>
            <a:r>
              <a:rPr lang="en-US" sz="2400" b="1" dirty="0">
                <a:solidFill>
                  <a:schemeClr val="tx1"/>
                </a:solidFill>
                <a:latin typeface="Calibri" pitchFamily="34" charset="0"/>
                <a:cs typeface="Calibri" pitchFamily="34" charset="0"/>
              </a:rPr>
              <a:t>Subtopic 1 </a:t>
            </a:r>
            <a:r>
              <a:rPr lang="en-US" sz="2400" dirty="0">
                <a:solidFill>
                  <a:schemeClr val="tx1"/>
                </a:solidFill>
                <a:latin typeface="Calibri" pitchFamily="34" charset="0"/>
                <a:cs typeface="Calibri" pitchFamily="34" charset="0"/>
              </a:rPr>
              <a:t>(Research and Innovation Action):</a:t>
            </a:r>
          </a:p>
          <a:p>
            <a:r>
              <a:rPr lang="ro-RO" sz="2400" dirty="0">
                <a:solidFill>
                  <a:schemeClr val="tx1"/>
                </a:solidFill>
                <a:latin typeface="Calibri" pitchFamily="34" charset="0"/>
                <a:cs typeface="Calibri" pitchFamily="34" charset="0"/>
              </a:rPr>
              <a:t>Dezvoltarea unor tehnologii terestre pentru energii regenerabile</a:t>
            </a:r>
            <a:endParaRPr lang="en-US" sz="2400" dirty="0">
              <a:solidFill>
                <a:schemeClr val="tx1"/>
              </a:solidFill>
              <a:latin typeface="Calibri" pitchFamily="34" charset="0"/>
              <a:cs typeface="Calibri" pitchFamily="34" charset="0"/>
            </a:endParaRPr>
          </a:p>
          <a:p>
            <a:r>
              <a:rPr lang="ro-RO" sz="2400" dirty="0">
                <a:solidFill>
                  <a:schemeClr val="tx1"/>
                </a:solidFill>
                <a:latin typeface="Calibri" pitchFamily="34" charset="0"/>
                <a:cs typeface="Calibri" pitchFamily="34" charset="0"/>
              </a:rPr>
              <a:t>Dezvoltare de soluții inovative pentru sisteme de încălzire/răcire sau co-generarea căldurii și puterii </a:t>
            </a:r>
          </a:p>
          <a:p>
            <a:pPr lvl="1"/>
            <a:r>
              <a:rPr lang="ro-RO" sz="2000" dirty="0">
                <a:solidFill>
                  <a:schemeClr val="tx1"/>
                </a:solidFill>
                <a:latin typeface="Calibri" pitchFamily="34" charset="0"/>
                <a:cs typeface="Calibri" pitchFamily="34" charset="0"/>
              </a:rPr>
              <a:t>Siguranță, flexibilitate, accesibilitate</a:t>
            </a:r>
          </a:p>
          <a:p>
            <a:pPr lvl="1"/>
            <a:r>
              <a:rPr lang="ro-RO" sz="2000" dirty="0">
                <a:solidFill>
                  <a:schemeClr val="tx1"/>
                </a:solidFill>
                <a:latin typeface="Calibri" pitchFamily="34" charset="0"/>
                <a:cs typeface="Calibri" pitchFamily="34" charset="0"/>
              </a:rPr>
              <a:t>Emisii reduse de gaz și poluanți</a:t>
            </a:r>
          </a:p>
          <a:p>
            <a:r>
              <a:rPr lang="en-US" sz="2400" dirty="0">
                <a:solidFill>
                  <a:srgbClr val="FF0000"/>
                </a:solidFill>
                <a:latin typeface="Calibri" pitchFamily="34" charset="0"/>
                <a:cs typeface="Calibri" pitchFamily="34" charset="0"/>
              </a:rPr>
              <a:t>TRL</a:t>
            </a:r>
            <a:r>
              <a:rPr lang="ro-RO" sz="2400" dirty="0">
                <a:solidFill>
                  <a:srgbClr val="FF0000"/>
                </a:solidFill>
                <a:latin typeface="Calibri" pitchFamily="34" charset="0"/>
                <a:cs typeface="Calibri" pitchFamily="34" charset="0"/>
              </a:rPr>
              <a:t> </a:t>
            </a:r>
            <a:r>
              <a:rPr lang="en-US" sz="2400" dirty="0">
                <a:solidFill>
                  <a:srgbClr val="FF0000"/>
                </a:solidFill>
                <a:latin typeface="Calibri" pitchFamily="34" charset="0"/>
                <a:cs typeface="Calibri" pitchFamily="34" charset="0"/>
              </a:rPr>
              <a:t>4-5</a:t>
            </a:r>
            <a:endParaRPr lang="ro-RO" sz="2400" dirty="0">
              <a:solidFill>
                <a:srgbClr val="FF0000"/>
              </a:solidFill>
              <a:latin typeface="Calibri" pitchFamily="34" charset="0"/>
              <a:cs typeface="Calibri" pitchFamily="34" charset="0"/>
            </a:endParaRPr>
          </a:p>
          <a:p>
            <a:pPr marL="0" indent="0">
              <a:buFont typeface="Wingdings 3" panose="05040102010807070707" pitchFamily="18" charset="2"/>
              <a:buNone/>
            </a:pPr>
            <a:endParaRPr lang="en-US" dirty="0">
              <a:solidFill>
                <a:srgbClr val="FF0000"/>
              </a:solidFill>
            </a:endParaRPr>
          </a:p>
        </p:txBody>
      </p:sp>
      <p:pic>
        <p:nvPicPr>
          <p:cNvPr id="4" name="Picture 3">
            <a:extLst>
              <a:ext uri="{FF2B5EF4-FFF2-40B4-BE49-F238E27FC236}">
                <a16:creationId xmlns:a16="http://schemas.microsoft.com/office/drawing/2014/main" id="{5344CFF2-C688-404E-AFEC-4697850A46B9}"/>
              </a:ext>
            </a:extLst>
          </p:cNvPr>
          <p:cNvPicPr>
            <a:picLocks noChangeAspect="1"/>
          </p:cNvPicPr>
          <p:nvPr/>
        </p:nvPicPr>
        <p:blipFill>
          <a:blip r:embed="rId2"/>
          <a:stretch>
            <a:fillRect/>
          </a:stretch>
        </p:blipFill>
        <p:spPr>
          <a:xfrm>
            <a:off x="759169" y="5752111"/>
            <a:ext cx="8001000" cy="1013046"/>
          </a:xfrm>
          <a:prstGeom prst="rect">
            <a:avLst/>
          </a:prstGeom>
        </p:spPr>
      </p:pic>
      <p:sp>
        <p:nvSpPr>
          <p:cNvPr id="5" name="Rectangle 4">
            <a:extLst>
              <a:ext uri="{FF2B5EF4-FFF2-40B4-BE49-F238E27FC236}">
                <a16:creationId xmlns:a16="http://schemas.microsoft.com/office/drawing/2014/main" id="{F9EF9E03-A5AF-4260-A0DB-7510674F646F}"/>
              </a:ext>
            </a:extLst>
          </p:cNvPr>
          <p:cNvSpPr/>
          <p:nvPr/>
        </p:nvSpPr>
        <p:spPr>
          <a:xfrm>
            <a:off x="3261867" y="5651146"/>
            <a:ext cx="1866724" cy="10833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369;p7">
            <a:extLst>
              <a:ext uri="{FF2B5EF4-FFF2-40B4-BE49-F238E27FC236}">
                <a16:creationId xmlns:a16="http://schemas.microsoft.com/office/drawing/2014/main" id="{E38E248C-8B11-4DA6-81E4-3F6ADF452285}"/>
              </a:ext>
            </a:extLst>
          </p:cNvPr>
          <p:cNvSpPr/>
          <p:nvPr/>
        </p:nvSpPr>
        <p:spPr>
          <a:xfrm>
            <a:off x="533400" y="738105"/>
            <a:ext cx="3134139"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a:t>
            </a:r>
            <a:r>
              <a:rPr lang="ro-RO" b="1" dirty="0">
                <a:solidFill>
                  <a:schemeClr val="lt1"/>
                </a:solidFill>
                <a:ea typeface="Calibri"/>
                <a:cs typeface="Calibri"/>
                <a:sym typeface="Calibri"/>
              </a:rPr>
              <a:t>2</a:t>
            </a:r>
            <a:endParaRPr lang="en-US" b="1" dirty="0">
              <a:solidFill>
                <a:schemeClr val="lt1"/>
              </a:solidFill>
              <a:ea typeface="Calibri"/>
              <a:cs typeface="Calibri"/>
              <a:sym typeface="Calibri"/>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19299603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9635-08FC-46D1-B0EF-5AE36061FAD5}"/>
              </a:ext>
            </a:extLst>
          </p:cNvPr>
          <p:cNvSpPr txBox="1">
            <a:spLocks/>
          </p:cNvSpPr>
          <p:nvPr/>
        </p:nvSpPr>
        <p:spPr>
          <a:xfrm>
            <a:off x="592219" y="1213012"/>
            <a:ext cx="11004206" cy="150706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latin typeface="Calibri" pitchFamily="34" charset="0"/>
                <a:cs typeface="Calibri" pitchFamily="34" charset="0"/>
              </a:rPr>
              <a:t>LC-GD-8-1-2020: </a:t>
            </a:r>
            <a:r>
              <a:rPr lang="en-US" sz="2000" b="1" cap="none" dirty="0" err="1">
                <a:solidFill>
                  <a:schemeClr val="accent1"/>
                </a:solidFill>
                <a:latin typeface="Calibri" pitchFamily="34" charset="0"/>
                <a:ea typeface="Calibri"/>
                <a:cs typeface="Calibri" pitchFamily="34" charset="0"/>
                <a:sym typeface="Calibri"/>
              </a:rPr>
              <a:t>Atenuarea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efectelor</a:t>
            </a:r>
            <a:r>
              <a:rPr lang="en-US" sz="2000" b="1" cap="none" dirty="0">
                <a:solidFill>
                  <a:schemeClr val="accent1"/>
                </a:solidFill>
                <a:latin typeface="Calibri" pitchFamily="34" charset="0"/>
                <a:ea typeface="Calibri"/>
                <a:cs typeface="Calibri" pitchFamily="34" charset="0"/>
                <a:sym typeface="Calibri"/>
              </a:rPr>
              <a:t> </a:t>
            </a:r>
            <a:r>
              <a:rPr lang="ro-RO" sz="2000" b="1" cap="none" dirty="0">
                <a:solidFill>
                  <a:schemeClr val="accent1"/>
                </a:solidFill>
                <a:latin typeface="Calibri" pitchFamily="34" charset="0"/>
                <a:ea typeface="Calibri"/>
                <a:cs typeface="Calibri" pitchFamily="34" charset="0"/>
                <a:sym typeface="Calibri"/>
              </a:rPr>
              <a:t>substanțelor </a:t>
            </a:r>
            <a:r>
              <a:rPr lang="en-US" sz="2000" b="1" cap="none" dirty="0" err="1">
                <a:solidFill>
                  <a:schemeClr val="accent1"/>
                </a:solidFill>
                <a:latin typeface="Calibri" pitchFamily="34" charset="0"/>
                <a:ea typeface="Calibri"/>
                <a:cs typeface="Calibri" pitchFamily="34" charset="0"/>
                <a:sym typeface="Calibri"/>
              </a:rPr>
              <a:t>chimic</a:t>
            </a:r>
            <a:r>
              <a:rPr lang="ro-RO" sz="2000" b="1" cap="none" dirty="0">
                <a:solidFill>
                  <a:schemeClr val="accent1"/>
                </a:solidFill>
                <a:latin typeface="Calibri" pitchFamily="34" charset="0"/>
                <a:ea typeface="Calibri"/>
                <a:cs typeface="Calibri" pitchFamily="34" charset="0"/>
                <a:sym typeface="Calibri"/>
              </a:rPr>
              <a:t>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prin</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soluții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inovative</a:t>
            </a:r>
            <a:r>
              <a:rPr lang="en-US" sz="2000" b="1" cap="none" dirty="0">
                <a:solidFill>
                  <a:schemeClr val="accent1"/>
                </a:solidFill>
                <a:latin typeface="Calibri" pitchFamily="34" charset="0"/>
                <a:ea typeface="Calibri"/>
                <a:cs typeface="Calibri" pitchFamily="34" charset="0"/>
                <a:sym typeface="Calibri"/>
              </a:rPr>
              <a:t> de </a:t>
            </a:r>
            <a:r>
              <a:rPr lang="en-US" sz="2000" b="1" cap="none" dirty="0" err="1">
                <a:solidFill>
                  <a:schemeClr val="accent1"/>
                </a:solidFill>
                <a:latin typeface="Calibri" pitchFamily="34" charset="0"/>
                <a:ea typeface="Calibri"/>
                <a:cs typeface="Calibri" pitchFamily="34" charset="0"/>
                <a:sym typeface="Calibri"/>
              </a:rPr>
              <a:t>reducere</a:t>
            </a:r>
            <a:r>
              <a:rPr lang="en-US" sz="2000" b="1" cap="none" dirty="0">
                <a:solidFill>
                  <a:schemeClr val="accent1"/>
                </a:solidFill>
                <a:latin typeface="Calibri" pitchFamily="34" charset="0"/>
                <a:ea typeface="Calibri"/>
                <a:cs typeface="Calibri" pitchFamily="34" charset="0"/>
                <a:sym typeface="Calibri"/>
              </a:rPr>
              <a:t> a </a:t>
            </a:r>
            <a:r>
              <a:rPr lang="en-US" sz="2000" b="1" cap="none" dirty="0" err="1">
                <a:solidFill>
                  <a:schemeClr val="accent1"/>
                </a:solidFill>
                <a:latin typeface="Calibri" pitchFamily="34" charset="0"/>
                <a:ea typeface="Calibri"/>
                <a:cs typeface="Calibri" pitchFamily="34" charset="0"/>
                <a:sym typeface="Calibri"/>
              </a:rPr>
              <a:t>poluării</a:t>
            </a:r>
            <a:r>
              <a:rPr lang="en-US" sz="2000" b="1" cap="none" dirty="0">
                <a:solidFill>
                  <a:schemeClr val="accent1"/>
                </a:solidFill>
                <a:latin typeface="Calibri" pitchFamily="34" charset="0"/>
                <a:ea typeface="Calibri"/>
                <a:cs typeface="Calibri" pitchFamily="34" charset="0"/>
                <a:sym typeface="Calibri"/>
              </a:rPr>
              <a:t> la zero, </a:t>
            </a:r>
            <a:r>
              <a:rPr lang="en-US" sz="2000" b="1" cap="none" dirty="0" err="1">
                <a:solidFill>
                  <a:schemeClr val="accent1"/>
                </a:solidFill>
                <a:latin typeface="Calibri" pitchFamily="34" charset="0"/>
                <a:ea typeface="Calibri"/>
                <a:cs typeface="Calibri" pitchFamily="34" charset="0"/>
                <a:sym typeface="Calibri"/>
              </a:rPr>
              <a:t>în</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vederea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protejării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sănătății</a:t>
            </a:r>
            <a:r>
              <a:rPr lang="en-US" sz="2000" b="1" cap="none" dirty="0">
                <a:solidFill>
                  <a:schemeClr val="accent1"/>
                </a:solidFill>
                <a:latin typeface="Calibri" pitchFamily="34" charset="0"/>
                <a:ea typeface="Calibri"/>
                <a:cs typeface="Calibri" pitchFamily="34" charset="0"/>
                <a:sym typeface="Calibri"/>
              </a:rPr>
              <a:t>, a </a:t>
            </a:r>
            <a:r>
              <a:rPr lang="en-US" sz="2000" b="1" cap="none" dirty="0" err="1">
                <a:solidFill>
                  <a:schemeClr val="accent1"/>
                </a:solidFill>
                <a:latin typeface="Calibri" pitchFamily="34" charset="0"/>
                <a:ea typeface="Calibri"/>
                <a:cs typeface="Calibri" pitchFamily="34" charset="0"/>
                <a:sym typeface="Calibri"/>
              </a:rPr>
              <a:t>mediului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a </a:t>
            </a:r>
            <a:r>
              <a:rPr lang="en-US" sz="2000" b="1" cap="none" dirty="0" err="1">
                <a:solidFill>
                  <a:schemeClr val="accent1"/>
                </a:solidFill>
                <a:latin typeface="Calibri" pitchFamily="34" charset="0"/>
                <a:ea typeface="Calibri"/>
                <a:cs typeface="Calibri" pitchFamily="34" charset="0"/>
                <a:sym typeface="Calibri"/>
              </a:rPr>
              <a:t>resurselor</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naturale</a:t>
            </a:r>
            <a:r>
              <a:rPr lang="en-US" sz="2000" b="1" dirty="0">
                <a:latin typeface="Calibri" pitchFamily="34" charset="0"/>
                <a:cs typeface="Calibri" pitchFamily="34" charset="0"/>
              </a:rPr>
              <a:t/>
            </a:r>
            <a:br>
              <a:rPr lang="en-US" sz="2000" b="1" dirty="0">
                <a:latin typeface="Calibri" pitchFamily="34" charset="0"/>
                <a:cs typeface="Calibri" pitchFamily="34" charset="0"/>
              </a:rPr>
            </a:br>
            <a:r>
              <a:rPr lang="en-US" sz="2000" b="1" dirty="0">
                <a:solidFill>
                  <a:srgbClr val="FF0000"/>
                </a:solidFill>
                <a:latin typeface="Calibri" pitchFamily="34" charset="0"/>
                <a:cs typeface="Calibri" pitchFamily="34" charset="0"/>
              </a:rPr>
              <a:t>RIA €8-12M (€40m)</a:t>
            </a:r>
            <a:endParaRPr lang="en-US" sz="2000" dirty="0">
              <a:solidFill>
                <a:srgbClr val="FF0000"/>
              </a:solidFill>
              <a:latin typeface="Calibri" pitchFamily="34" charset="0"/>
              <a:cs typeface="Calibri" pitchFamily="34" charset="0"/>
            </a:endParaRPr>
          </a:p>
        </p:txBody>
      </p:sp>
      <p:grpSp>
        <p:nvGrpSpPr>
          <p:cNvPr id="3" name="Google Shape;365;p7">
            <a:extLst>
              <a:ext uri="{FF2B5EF4-FFF2-40B4-BE49-F238E27FC236}">
                <a16:creationId xmlns:a16="http://schemas.microsoft.com/office/drawing/2014/main" id="{D409E678-7504-4033-B2BD-2BB03044E24B}"/>
              </a:ext>
            </a:extLst>
          </p:cNvPr>
          <p:cNvGrpSpPr/>
          <p:nvPr/>
        </p:nvGrpSpPr>
        <p:grpSpPr>
          <a:xfrm>
            <a:off x="240582" y="2295128"/>
            <a:ext cx="4355339" cy="3164263"/>
            <a:chOff x="9228771" y="2192407"/>
            <a:chExt cx="1702026" cy="2936632"/>
          </a:xfrm>
        </p:grpSpPr>
        <p:sp>
          <p:nvSpPr>
            <p:cNvPr id="4" name="Google Shape;366;p7">
              <a:extLst>
                <a:ext uri="{FF2B5EF4-FFF2-40B4-BE49-F238E27FC236}">
                  <a16:creationId xmlns:a16="http://schemas.microsoft.com/office/drawing/2014/main" id="{FEE1F7A6-8DEA-4CD7-AF35-97E538EF194D}"/>
                </a:ext>
              </a:extLst>
            </p:cNvPr>
            <p:cNvSpPr/>
            <p:nvPr/>
          </p:nvSpPr>
          <p:spPr>
            <a:xfrm>
              <a:off x="9696002" y="2192407"/>
              <a:ext cx="1234795" cy="1175995"/>
            </a:xfrm>
            <a:prstGeom prst="round2DiagRect">
              <a:avLst>
                <a:gd name="adj1" fmla="val 50000"/>
                <a:gd name="adj2" fmla="val 0"/>
              </a:avLst>
            </a:prstGeom>
            <a:solidFill>
              <a:schemeClr val="accen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rebuchet MS"/>
                <a:ea typeface="Trebuchet MS"/>
                <a:cs typeface="Trebuchet MS"/>
                <a:sym typeface="Trebuchet MS"/>
              </a:endParaRPr>
            </a:p>
          </p:txBody>
        </p:sp>
        <p:sp>
          <p:nvSpPr>
            <p:cNvPr id="5" name="Google Shape;367;p7">
              <a:extLst>
                <a:ext uri="{FF2B5EF4-FFF2-40B4-BE49-F238E27FC236}">
                  <a16:creationId xmlns:a16="http://schemas.microsoft.com/office/drawing/2014/main" id="{5C499DCC-AE69-4AD7-B30F-260DBC6674A3}"/>
                </a:ext>
              </a:extLst>
            </p:cNvPr>
            <p:cNvSpPr/>
            <p:nvPr/>
          </p:nvSpPr>
          <p:spPr>
            <a:xfrm>
              <a:off x="9699622" y="2446513"/>
              <a:ext cx="980763" cy="934060"/>
            </a:xfrm>
            <a:prstGeom prst="round2Diag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endParaRPr lang="ro-RO" dirty="0"/>
            </a:p>
            <a:p>
              <a:endParaRPr lang="ro-RO" dirty="0"/>
            </a:p>
            <a:p>
              <a:endParaRPr lang="ro-RO" dirty="0"/>
            </a:p>
            <a:p>
              <a:endParaRPr lang="ro-RO" dirty="0"/>
            </a:p>
            <a:p>
              <a:endParaRPr lang="ro-RO" dirty="0"/>
            </a:p>
            <a:p>
              <a:endParaRPr lang="ro-RO" sz="2000" b="1" dirty="0">
                <a:ln w="3175" cmpd="sng">
                  <a:noFill/>
                </a:ln>
                <a:solidFill>
                  <a:schemeClr val="accent1"/>
                </a:solidFill>
                <a:latin typeface="Calibri" pitchFamily="34" charset="0"/>
                <a:ea typeface="Calibri"/>
                <a:cs typeface="Calibri" pitchFamily="34" charset="0"/>
              </a:endParaRPr>
            </a:p>
            <a:p>
              <a:endParaRPr lang="ro-RO" dirty="0"/>
            </a:p>
            <a:p>
              <a:endParaRPr lang="ro-RO" dirty="0"/>
            </a:p>
            <a:p>
              <a:endParaRPr lang="ro-RO" dirty="0"/>
            </a:p>
            <a:p>
              <a:r>
                <a:rPr lang="ro-RO" dirty="0"/>
                <a:t> </a:t>
              </a:r>
              <a:r>
                <a:rPr lang="ro-RO" dirty="0" smtClean="0"/>
                <a:t>    </a:t>
              </a:r>
              <a:r>
                <a:rPr lang="ro-RO" sz="2400" b="1" dirty="0" smtClean="0">
                  <a:solidFill>
                    <a:schemeClr val="bg1"/>
                  </a:solidFill>
                  <a:latin typeface="Calibri" pitchFamily="34" charset="0"/>
                  <a:cs typeface="Calibri" pitchFamily="34" charset="0"/>
                </a:rPr>
                <a:t>Problema</a:t>
              </a:r>
              <a:endParaRPr lang="ro-RO" dirty="0">
                <a:latin typeface="Calibri" pitchFamily="34" charset="0"/>
                <a:cs typeface="Calibri" pitchFamily="34" charset="0"/>
              </a:endParaRPr>
            </a:p>
            <a:p>
              <a:endParaRPr lang="ro-RO" dirty="0"/>
            </a:p>
            <a:p>
              <a:endParaRPr lang="ro-RO" dirty="0"/>
            </a:p>
            <a:p>
              <a:pPr marL="285750" indent="-285750">
                <a:buFont typeface="Wingdings" panose="05000000000000000000" pitchFamily="2" charset="2"/>
                <a:buChar char="§"/>
              </a:pPr>
              <a:r>
                <a:rPr lang="ro-RO" sz="1600" dirty="0">
                  <a:latin typeface="Calibri" pitchFamily="34" charset="0"/>
                  <a:cs typeface="Calibri" pitchFamily="34" charset="0"/>
                </a:rPr>
                <a:t>Prezența în mediu a substanțelor chimice toxice care sunt persistente, transferabile și cu proprietăți de bioacumulare </a:t>
              </a:r>
            </a:p>
            <a:p>
              <a:pPr marL="0" marR="0" lvl="0" indent="0" algn="ctr" rtl="0">
                <a:spcBef>
                  <a:spcPts val="0"/>
                </a:spcBef>
                <a:spcAft>
                  <a:spcPts val="0"/>
                </a:spcAft>
                <a:buNone/>
              </a:pPr>
              <a:endParaRPr sz="1800" dirty="0">
                <a:solidFill>
                  <a:schemeClr val="dk2"/>
                </a:solidFill>
                <a:latin typeface="Calibri" pitchFamily="34" charset="0"/>
                <a:ea typeface="Trebuchet MS"/>
                <a:cs typeface="Calibri" pitchFamily="34" charset="0"/>
                <a:sym typeface="Trebuchet MS"/>
              </a:endParaRPr>
            </a:p>
          </p:txBody>
        </p:sp>
        <p:cxnSp>
          <p:nvCxnSpPr>
            <p:cNvPr id="6" name="Google Shape;368;p7">
              <a:extLst>
                <a:ext uri="{FF2B5EF4-FFF2-40B4-BE49-F238E27FC236}">
                  <a16:creationId xmlns:a16="http://schemas.microsoft.com/office/drawing/2014/main" id="{62773FE6-FDA0-432E-828E-10417E0AD3E3}"/>
                </a:ext>
              </a:extLst>
            </p:cNvPr>
            <p:cNvCxnSpPr/>
            <p:nvPr/>
          </p:nvCxnSpPr>
          <p:spPr>
            <a:xfrm>
              <a:off x="9699622" y="3361959"/>
              <a:ext cx="0" cy="1767080"/>
            </a:xfrm>
            <a:prstGeom prst="straightConnector1">
              <a:avLst/>
            </a:prstGeom>
            <a:noFill/>
            <a:ln w="31750" cap="flat" cmpd="sng">
              <a:solidFill>
                <a:schemeClr val="accent1"/>
              </a:solidFill>
              <a:prstDash val="solid"/>
              <a:round/>
              <a:headEnd type="none" w="sm" len="sm"/>
              <a:tailEnd type="oval" w="lg" len="lg"/>
            </a:ln>
          </p:spPr>
        </p:cxnSp>
        <p:sp>
          <p:nvSpPr>
            <p:cNvPr id="7" name="Google Shape;369;p7">
              <a:extLst>
                <a:ext uri="{FF2B5EF4-FFF2-40B4-BE49-F238E27FC236}">
                  <a16:creationId xmlns:a16="http://schemas.microsoft.com/office/drawing/2014/main" id="{C5A31C4E-FC3B-4D16-BF69-4B339837858B}"/>
                </a:ext>
              </a:extLst>
            </p:cNvPr>
            <p:cNvSpPr/>
            <p:nvPr/>
          </p:nvSpPr>
          <p:spPr>
            <a:xfrm>
              <a:off x="9228771" y="2960699"/>
              <a:ext cx="443815" cy="422680"/>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rebuchet MS"/>
                <a:ea typeface="Trebuchet MS"/>
                <a:cs typeface="Trebuchet MS"/>
                <a:sym typeface="Trebuchet MS"/>
              </a:endParaRPr>
            </a:p>
          </p:txBody>
        </p:sp>
      </p:grpSp>
      <p:grpSp>
        <p:nvGrpSpPr>
          <p:cNvPr id="8" name="Google Shape;370;p7">
            <a:extLst>
              <a:ext uri="{FF2B5EF4-FFF2-40B4-BE49-F238E27FC236}">
                <a16:creationId xmlns:a16="http://schemas.microsoft.com/office/drawing/2014/main" id="{6221DF9F-4769-4D01-9F42-847FA6A5B4F6}"/>
              </a:ext>
            </a:extLst>
          </p:cNvPr>
          <p:cNvGrpSpPr/>
          <p:nvPr/>
        </p:nvGrpSpPr>
        <p:grpSpPr>
          <a:xfrm>
            <a:off x="4724400" y="2295128"/>
            <a:ext cx="3943130" cy="3316829"/>
            <a:chOff x="9228771" y="2192407"/>
            <a:chExt cx="1702026" cy="2837747"/>
          </a:xfrm>
        </p:grpSpPr>
        <p:sp>
          <p:nvSpPr>
            <p:cNvPr id="9" name="Google Shape;371;p7">
              <a:extLst>
                <a:ext uri="{FF2B5EF4-FFF2-40B4-BE49-F238E27FC236}">
                  <a16:creationId xmlns:a16="http://schemas.microsoft.com/office/drawing/2014/main" id="{B080B0DC-B1E5-4538-9DFA-18D510EFC466}"/>
                </a:ext>
              </a:extLst>
            </p:cNvPr>
            <p:cNvSpPr/>
            <p:nvPr/>
          </p:nvSpPr>
          <p:spPr>
            <a:xfrm>
              <a:off x="9696002" y="2192407"/>
              <a:ext cx="1234795" cy="1175995"/>
            </a:xfrm>
            <a:prstGeom prst="round2DiagRect">
              <a:avLst>
                <a:gd name="adj1" fmla="val 50000"/>
                <a:gd name="adj2" fmla="val 0"/>
              </a:avLst>
            </a:prstGeom>
            <a:solidFill>
              <a:schemeClr val="accent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rebuchet MS"/>
                <a:ea typeface="Trebuchet MS"/>
                <a:cs typeface="Trebuchet MS"/>
                <a:sym typeface="Trebuchet MS"/>
              </a:endParaRPr>
            </a:p>
          </p:txBody>
        </p:sp>
        <p:sp>
          <p:nvSpPr>
            <p:cNvPr id="10" name="Google Shape;372;p7">
              <a:extLst>
                <a:ext uri="{FF2B5EF4-FFF2-40B4-BE49-F238E27FC236}">
                  <a16:creationId xmlns:a16="http://schemas.microsoft.com/office/drawing/2014/main" id="{D6356670-77B6-4F42-8632-5BDDDB17FBE6}"/>
                </a:ext>
              </a:extLst>
            </p:cNvPr>
            <p:cNvSpPr/>
            <p:nvPr/>
          </p:nvSpPr>
          <p:spPr>
            <a:xfrm>
              <a:off x="9696002" y="2434342"/>
              <a:ext cx="980763" cy="934060"/>
            </a:xfrm>
            <a:prstGeom prst="round2Diag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rebuchet MS"/>
                <a:ea typeface="Trebuchet MS"/>
                <a:cs typeface="Trebuchet MS"/>
                <a:sym typeface="Trebuchet MS"/>
              </a:endParaRPr>
            </a:p>
          </p:txBody>
        </p:sp>
        <p:cxnSp>
          <p:nvCxnSpPr>
            <p:cNvPr id="11" name="Google Shape;373;p7">
              <a:extLst>
                <a:ext uri="{FF2B5EF4-FFF2-40B4-BE49-F238E27FC236}">
                  <a16:creationId xmlns:a16="http://schemas.microsoft.com/office/drawing/2014/main" id="{42EECCDA-6467-41B8-9733-B4B47FED22AB}"/>
                </a:ext>
              </a:extLst>
            </p:cNvPr>
            <p:cNvCxnSpPr/>
            <p:nvPr/>
          </p:nvCxnSpPr>
          <p:spPr>
            <a:xfrm flipH="1">
              <a:off x="9696002" y="3361959"/>
              <a:ext cx="3623" cy="1668195"/>
            </a:xfrm>
            <a:prstGeom prst="straightConnector1">
              <a:avLst/>
            </a:prstGeom>
            <a:noFill/>
            <a:ln w="31750" cap="flat" cmpd="sng">
              <a:solidFill>
                <a:schemeClr val="accent2"/>
              </a:solidFill>
              <a:prstDash val="solid"/>
              <a:round/>
              <a:headEnd type="none" w="sm" len="sm"/>
              <a:tailEnd type="oval" w="lg" len="lg"/>
            </a:ln>
          </p:spPr>
        </p:cxnSp>
        <p:sp>
          <p:nvSpPr>
            <p:cNvPr id="12" name="Google Shape;374;p7">
              <a:extLst>
                <a:ext uri="{FF2B5EF4-FFF2-40B4-BE49-F238E27FC236}">
                  <a16:creationId xmlns:a16="http://schemas.microsoft.com/office/drawing/2014/main" id="{4F53B490-8E0F-4212-82EC-71516E9240B3}"/>
                </a:ext>
              </a:extLst>
            </p:cNvPr>
            <p:cNvSpPr/>
            <p:nvPr/>
          </p:nvSpPr>
          <p:spPr>
            <a:xfrm>
              <a:off x="9228771" y="2960699"/>
              <a:ext cx="443815" cy="422680"/>
            </a:xfrm>
            <a:prstGeom prst="round2DiagRect">
              <a:avLst>
                <a:gd name="adj1" fmla="val 0"/>
                <a:gd name="adj2" fmla="val 50000"/>
              </a:avLst>
            </a:prstGeom>
            <a:solidFill>
              <a:schemeClr val="accent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rebuchet MS"/>
                <a:ea typeface="Trebuchet MS"/>
                <a:cs typeface="Trebuchet MS"/>
                <a:sym typeface="Trebuchet MS"/>
              </a:endParaRPr>
            </a:p>
          </p:txBody>
        </p:sp>
      </p:grpSp>
      <p:sp>
        <p:nvSpPr>
          <p:cNvPr id="13" name="Rectangle 12">
            <a:extLst>
              <a:ext uri="{FF2B5EF4-FFF2-40B4-BE49-F238E27FC236}">
                <a16:creationId xmlns:a16="http://schemas.microsoft.com/office/drawing/2014/main" id="{44F8D328-4B3E-4261-BE72-B1D56452A35B}"/>
              </a:ext>
            </a:extLst>
          </p:cNvPr>
          <p:cNvSpPr/>
          <p:nvPr/>
        </p:nvSpPr>
        <p:spPr>
          <a:xfrm>
            <a:off x="6220550" y="2928519"/>
            <a:ext cx="1388778" cy="461665"/>
          </a:xfrm>
          <a:prstGeom prst="rect">
            <a:avLst/>
          </a:prstGeom>
        </p:spPr>
        <p:txBody>
          <a:bodyPr wrap="none">
            <a:spAutoFit/>
          </a:bodyPr>
          <a:lstStyle/>
          <a:p>
            <a:r>
              <a:rPr lang="ro-RO" sz="2400" b="1" dirty="0" smtClean="0">
                <a:solidFill>
                  <a:schemeClr val="bg1"/>
                </a:solidFill>
                <a:latin typeface="Calibri" pitchFamily="34" charset="0"/>
                <a:cs typeface="Calibri" pitchFamily="34" charset="0"/>
              </a:rPr>
              <a:t>Provocări</a:t>
            </a:r>
            <a:endParaRPr lang="ro-RO" b="1" dirty="0">
              <a:solidFill>
                <a:schemeClr val="bg1"/>
              </a:solidFill>
              <a:latin typeface="Calibri" pitchFamily="34" charset="0"/>
              <a:cs typeface="Calibri" pitchFamily="34" charset="0"/>
            </a:endParaRPr>
          </a:p>
        </p:txBody>
      </p:sp>
      <p:sp>
        <p:nvSpPr>
          <p:cNvPr id="14" name="Rectangle 13">
            <a:extLst>
              <a:ext uri="{FF2B5EF4-FFF2-40B4-BE49-F238E27FC236}">
                <a16:creationId xmlns:a16="http://schemas.microsoft.com/office/drawing/2014/main" id="{04DA588A-19C2-40AF-BCD0-8778243F7F85}"/>
              </a:ext>
            </a:extLst>
          </p:cNvPr>
          <p:cNvSpPr/>
          <p:nvPr/>
        </p:nvSpPr>
        <p:spPr>
          <a:xfrm>
            <a:off x="5953850" y="3975323"/>
            <a:ext cx="2820311" cy="1323439"/>
          </a:xfrm>
          <a:prstGeom prst="rect">
            <a:avLst/>
          </a:prstGeom>
        </p:spPr>
        <p:txBody>
          <a:bodyPr wrap="square">
            <a:spAutoFit/>
          </a:bodyPr>
          <a:lstStyle/>
          <a:p>
            <a:pPr marL="285750" indent="-285750">
              <a:buFont typeface="Wingdings" panose="05000000000000000000" pitchFamily="2" charset="2"/>
              <a:buChar char="§"/>
            </a:pPr>
            <a:r>
              <a:rPr lang="ro-RO" sz="1600" dirty="0">
                <a:latin typeface="Calibri" pitchFamily="34" charset="0"/>
                <a:cs typeface="Calibri" pitchFamily="34" charset="0"/>
              </a:rPr>
              <a:t>Varietate mare de surse de poluare </a:t>
            </a:r>
          </a:p>
          <a:p>
            <a:pPr marL="285750" indent="-285750">
              <a:buFont typeface="Wingdings" panose="05000000000000000000" pitchFamily="2" charset="2"/>
              <a:buChar char="§"/>
            </a:pPr>
            <a:endParaRPr lang="ro-RO" sz="1600" dirty="0">
              <a:latin typeface="Calibri" pitchFamily="34" charset="0"/>
              <a:cs typeface="Calibri" pitchFamily="34" charset="0"/>
            </a:endParaRPr>
          </a:p>
          <a:p>
            <a:pPr marL="285750" indent="-285750">
              <a:buFont typeface="Wingdings" panose="05000000000000000000" pitchFamily="2" charset="2"/>
              <a:buChar char="§"/>
            </a:pPr>
            <a:r>
              <a:rPr lang="ro-RO" sz="1600" dirty="0">
                <a:latin typeface="Calibri" pitchFamily="34" charset="0"/>
                <a:cs typeface="Calibri" pitchFamily="34" charset="0"/>
              </a:rPr>
              <a:t>Număr mare de locații contaminate</a:t>
            </a:r>
            <a:endParaRPr lang="en-US" sz="1600" dirty="0">
              <a:solidFill>
                <a:srgbClr val="FF0000"/>
              </a:solidFill>
              <a:latin typeface="Calibri" pitchFamily="34" charset="0"/>
              <a:cs typeface="Calibri" pitchFamily="34" charset="0"/>
            </a:endParaRPr>
          </a:p>
        </p:txBody>
      </p:sp>
      <p:sp>
        <p:nvSpPr>
          <p:cNvPr id="15" name="Google Shape;369;p7">
            <a:extLst>
              <a:ext uri="{FF2B5EF4-FFF2-40B4-BE49-F238E27FC236}">
                <a16:creationId xmlns:a16="http://schemas.microsoft.com/office/drawing/2014/main" id="{2F82C855-A62B-4654-9D0A-04927C56652D}"/>
              </a:ext>
            </a:extLst>
          </p:cNvPr>
          <p:cNvSpPr/>
          <p:nvPr/>
        </p:nvSpPr>
        <p:spPr>
          <a:xfrm>
            <a:off x="419099" y="609600"/>
            <a:ext cx="3134139"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8</a:t>
            </a: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pic>
        <p:nvPicPr>
          <p:cNvPr id="17" name="Picture 16">
            <a:extLst>
              <a:ext uri="{FF2B5EF4-FFF2-40B4-BE49-F238E27FC236}">
                <a16:creationId xmlns:a16="http://schemas.microsoft.com/office/drawing/2014/main" id="{C6DDC509-7635-418A-8198-C70719CD0DDE}"/>
              </a:ext>
            </a:extLst>
          </p:cNvPr>
          <p:cNvPicPr>
            <a:picLocks noChangeAspect="1"/>
          </p:cNvPicPr>
          <p:nvPr/>
        </p:nvPicPr>
        <p:blipFill>
          <a:blip r:embed="rId2"/>
          <a:stretch>
            <a:fillRect/>
          </a:stretch>
        </p:blipFill>
        <p:spPr>
          <a:xfrm>
            <a:off x="1237999" y="5783573"/>
            <a:ext cx="8001000" cy="1013046"/>
          </a:xfrm>
          <a:prstGeom prst="rect">
            <a:avLst/>
          </a:prstGeom>
        </p:spPr>
      </p:pic>
      <p:sp>
        <p:nvSpPr>
          <p:cNvPr id="18" name="Rectangle 17">
            <a:extLst>
              <a:ext uri="{FF2B5EF4-FFF2-40B4-BE49-F238E27FC236}">
                <a16:creationId xmlns:a16="http://schemas.microsoft.com/office/drawing/2014/main" id="{5F493A67-1A39-4685-8CFA-4949AD763A4F}"/>
              </a:ext>
            </a:extLst>
          </p:cNvPr>
          <p:cNvSpPr/>
          <p:nvPr/>
        </p:nvSpPr>
        <p:spPr>
          <a:xfrm>
            <a:off x="3941609" y="5783573"/>
            <a:ext cx="2593779" cy="934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1499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9635-08FC-46D1-B0EF-5AE36061FAD5}"/>
              </a:ext>
            </a:extLst>
          </p:cNvPr>
          <p:cNvSpPr txBox="1">
            <a:spLocks/>
          </p:cNvSpPr>
          <p:nvPr/>
        </p:nvSpPr>
        <p:spPr>
          <a:xfrm>
            <a:off x="533400" y="1300889"/>
            <a:ext cx="11610493" cy="150706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latin typeface="Calibri" pitchFamily="34" charset="0"/>
                <a:cs typeface="Calibri" pitchFamily="34" charset="0"/>
              </a:rPr>
              <a:t>LC-GD-8-1-2020: </a:t>
            </a:r>
            <a:r>
              <a:rPr lang="en-US" sz="2000" b="1" cap="none" dirty="0" err="1">
                <a:solidFill>
                  <a:schemeClr val="accent1"/>
                </a:solidFill>
                <a:latin typeface="Calibri" pitchFamily="34" charset="0"/>
                <a:ea typeface="Calibri"/>
                <a:cs typeface="Calibri" pitchFamily="34" charset="0"/>
                <a:sym typeface="Calibri"/>
              </a:rPr>
              <a:t>Atenuarea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efectelor</a:t>
            </a:r>
            <a:r>
              <a:rPr lang="en-US" sz="2000" b="1" cap="none" dirty="0">
                <a:solidFill>
                  <a:schemeClr val="accent1"/>
                </a:solidFill>
                <a:latin typeface="Calibri" pitchFamily="34" charset="0"/>
                <a:ea typeface="Calibri"/>
                <a:cs typeface="Calibri" pitchFamily="34" charset="0"/>
                <a:sym typeface="Calibri"/>
              </a:rPr>
              <a:t> </a:t>
            </a:r>
            <a:r>
              <a:rPr lang="ro-RO" sz="2000" b="1" cap="none" dirty="0">
                <a:solidFill>
                  <a:schemeClr val="accent1"/>
                </a:solidFill>
                <a:latin typeface="Calibri" pitchFamily="34" charset="0"/>
                <a:ea typeface="Calibri"/>
                <a:cs typeface="Calibri" pitchFamily="34" charset="0"/>
                <a:sym typeface="Calibri"/>
              </a:rPr>
              <a:t>substanțelor </a:t>
            </a:r>
            <a:r>
              <a:rPr lang="en-US" sz="2000" b="1" cap="none" dirty="0" err="1">
                <a:solidFill>
                  <a:schemeClr val="accent1"/>
                </a:solidFill>
                <a:latin typeface="Calibri" pitchFamily="34" charset="0"/>
                <a:ea typeface="Calibri"/>
                <a:cs typeface="Calibri" pitchFamily="34" charset="0"/>
                <a:sym typeface="Calibri"/>
              </a:rPr>
              <a:t>chimic</a:t>
            </a:r>
            <a:r>
              <a:rPr lang="ro-RO" sz="2000" b="1" cap="none" dirty="0">
                <a:solidFill>
                  <a:schemeClr val="accent1"/>
                </a:solidFill>
                <a:latin typeface="Calibri" pitchFamily="34" charset="0"/>
                <a:ea typeface="Calibri"/>
                <a:cs typeface="Calibri" pitchFamily="34" charset="0"/>
                <a:sym typeface="Calibri"/>
              </a:rPr>
              <a:t>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prin</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soluții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inovative</a:t>
            </a:r>
            <a:r>
              <a:rPr lang="en-US" sz="2000" b="1" cap="none" dirty="0">
                <a:solidFill>
                  <a:schemeClr val="accent1"/>
                </a:solidFill>
                <a:latin typeface="Calibri" pitchFamily="34" charset="0"/>
                <a:ea typeface="Calibri"/>
                <a:cs typeface="Calibri" pitchFamily="34" charset="0"/>
                <a:sym typeface="Calibri"/>
              </a:rPr>
              <a:t> de </a:t>
            </a:r>
            <a:r>
              <a:rPr lang="en-US" sz="2000" b="1" cap="none" dirty="0" err="1">
                <a:solidFill>
                  <a:schemeClr val="accent1"/>
                </a:solidFill>
                <a:latin typeface="Calibri" pitchFamily="34" charset="0"/>
                <a:ea typeface="Calibri"/>
                <a:cs typeface="Calibri" pitchFamily="34" charset="0"/>
                <a:sym typeface="Calibri"/>
              </a:rPr>
              <a:t>reducere</a:t>
            </a:r>
            <a:r>
              <a:rPr lang="en-US" sz="2000" b="1" cap="none" dirty="0">
                <a:solidFill>
                  <a:schemeClr val="accent1"/>
                </a:solidFill>
                <a:latin typeface="Calibri" pitchFamily="34" charset="0"/>
                <a:ea typeface="Calibri"/>
                <a:cs typeface="Calibri" pitchFamily="34" charset="0"/>
                <a:sym typeface="Calibri"/>
              </a:rPr>
              <a:t> a </a:t>
            </a:r>
            <a:r>
              <a:rPr lang="en-US" sz="2000" b="1" cap="none" dirty="0" err="1">
                <a:solidFill>
                  <a:schemeClr val="accent1"/>
                </a:solidFill>
                <a:latin typeface="Calibri" pitchFamily="34" charset="0"/>
                <a:ea typeface="Calibri"/>
                <a:cs typeface="Calibri" pitchFamily="34" charset="0"/>
                <a:sym typeface="Calibri"/>
              </a:rPr>
              <a:t>poluării</a:t>
            </a:r>
            <a:r>
              <a:rPr lang="en-US" sz="2000" b="1" cap="none" dirty="0">
                <a:solidFill>
                  <a:schemeClr val="accent1"/>
                </a:solidFill>
                <a:latin typeface="Calibri" pitchFamily="34" charset="0"/>
                <a:ea typeface="Calibri"/>
                <a:cs typeface="Calibri" pitchFamily="34" charset="0"/>
                <a:sym typeface="Calibri"/>
              </a:rPr>
              <a:t> la zero, </a:t>
            </a:r>
            <a:r>
              <a:rPr lang="en-US" sz="2000" b="1" cap="none" dirty="0" err="1">
                <a:solidFill>
                  <a:schemeClr val="accent1"/>
                </a:solidFill>
                <a:latin typeface="Calibri" pitchFamily="34" charset="0"/>
                <a:ea typeface="Calibri"/>
                <a:cs typeface="Calibri" pitchFamily="34" charset="0"/>
                <a:sym typeface="Calibri"/>
              </a:rPr>
              <a:t>în</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vederea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protejării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sănătății</a:t>
            </a:r>
            <a:r>
              <a:rPr lang="en-US" sz="2000" b="1" cap="none" dirty="0">
                <a:solidFill>
                  <a:schemeClr val="accent1"/>
                </a:solidFill>
                <a:latin typeface="Calibri" pitchFamily="34" charset="0"/>
                <a:ea typeface="Calibri"/>
                <a:cs typeface="Calibri" pitchFamily="34" charset="0"/>
                <a:sym typeface="Calibri"/>
              </a:rPr>
              <a:t>, a </a:t>
            </a:r>
            <a:r>
              <a:rPr lang="en-US" sz="2000" b="1" cap="none" dirty="0" err="1">
                <a:solidFill>
                  <a:schemeClr val="accent1"/>
                </a:solidFill>
                <a:latin typeface="Calibri" pitchFamily="34" charset="0"/>
                <a:ea typeface="Calibri"/>
                <a:cs typeface="Calibri" pitchFamily="34" charset="0"/>
                <a:sym typeface="Calibri"/>
              </a:rPr>
              <a:t>mediului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a </a:t>
            </a:r>
            <a:r>
              <a:rPr lang="en-US" sz="2000" b="1" cap="none" dirty="0" err="1">
                <a:solidFill>
                  <a:schemeClr val="accent1"/>
                </a:solidFill>
                <a:latin typeface="Calibri" pitchFamily="34" charset="0"/>
                <a:ea typeface="Calibri"/>
                <a:cs typeface="Calibri" pitchFamily="34" charset="0"/>
                <a:sym typeface="Calibri"/>
              </a:rPr>
              <a:t>resurselor</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naturale</a:t>
            </a:r>
            <a:r>
              <a:rPr lang="en-US" sz="2000" b="1" dirty="0">
                <a:latin typeface="Calibri" pitchFamily="34" charset="0"/>
                <a:cs typeface="Calibri" pitchFamily="34" charset="0"/>
              </a:rPr>
              <a:t/>
            </a:r>
            <a:br>
              <a:rPr lang="en-US" sz="2000" b="1" dirty="0">
                <a:latin typeface="Calibri" pitchFamily="34" charset="0"/>
                <a:cs typeface="Calibri" pitchFamily="34" charset="0"/>
              </a:rPr>
            </a:br>
            <a:r>
              <a:rPr lang="en-US" sz="2000" b="1" dirty="0">
                <a:solidFill>
                  <a:srgbClr val="FF0000"/>
                </a:solidFill>
                <a:latin typeface="Calibri" pitchFamily="34" charset="0"/>
                <a:cs typeface="Calibri" pitchFamily="34" charset="0"/>
              </a:rPr>
              <a:t>RIA €8-12M (€40m)</a:t>
            </a:r>
            <a:endParaRPr lang="en-US" sz="2000" dirty="0">
              <a:solidFill>
                <a:srgbClr val="FF0000"/>
              </a:solidFill>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5F326AC9-2E9D-4AFD-AD8E-55E8C4426844}"/>
              </a:ext>
            </a:extLst>
          </p:cNvPr>
          <p:cNvSpPr txBox="1">
            <a:spLocks/>
          </p:cNvSpPr>
          <p:nvPr/>
        </p:nvSpPr>
        <p:spPr>
          <a:xfrm>
            <a:off x="533400" y="3054993"/>
            <a:ext cx="9831389" cy="3803007"/>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ro-RO" b="1" dirty="0">
                <a:solidFill>
                  <a:schemeClr val="tx1"/>
                </a:solidFill>
                <a:latin typeface="Calibri" pitchFamily="34" charset="0"/>
                <a:cs typeface="Calibri" pitchFamily="34" charset="0"/>
              </a:rPr>
              <a:t>Colectare de informații </a:t>
            </a:r>
            <a:r>
              <a:rPr lang="ro-RO" dirty="0">
                <a:solidFill>
                  <a:schemeClr val="tx1"/>
                </a:solidFill>
                <a:latin typeface="Calibri" pitchFamily="34" charset="0"/>
                <a:cs typeface="Calibri" pitchFamily="34" charset="0"/>
              </a:rPr>
              <a:t>privind </a:t>
            </a:r>
          </a:p>
          <a:p>
            <a:pPr lvl="1"/>
            <a:r>
              <a:rPr lang="ro-RO" dirty="0">
                <a:solidFill>
                  <a:schemeClr val="tx1"/>
                </a:solidFill>
                <a:latin typeface="Calibri" pitchFamily="34" charset="0"/>
                <a:cs typeface="Calibri" pitchFamily="34" charset="0"/>
              </a:rPr>
              <a:t>sursa, utilizarea și destinația substanțelor chimice persistente</a:t>
            </a:r>
            <a:r>
              <a:rPr lang="en-US" dirty="0">
                <a:solidFill>
                  <a:schemeClr val="tx1"/>
                </a:solidFill>
                <a:latin typeface="Calibri" pitchFamily="34" charset="0"/>
                <a:cs typeface="Calibri" pitchFamily="34" charset="0"/>
              </a:rPr>
              <a:t> </a:t>
            </a:r>
            <a:endParaRPr lang="ro-RO" dirty="0">
              <a:solidFill>
                <a:schemeClr val="tx1"/>
              </a:solidFill>
              <a:latin typeface="Calibri" pitchFamily="34" charset="0"/>
              <a:cs typeface="Calibri" pitchFamily="34" charset="0"/>
            </a:endParaRPr>
          </a:p>
          <a:p>
            <a:pPr lvl="1"/>
            <a:r>
              <a:rPr lang="ro-RO" dirty="0">
                <a:solidFill>
                  <a:schemeClr val="tx1"/>
                </a:solidFill>
                <a:latin typeface="Calibri" pitchFamily="34" charset="0"/>
                <a:cs typeface="Calibri" pitchFamily="34" charset="0"/>
              </a:rPr>
              <a:t>toxicitatea și riscurile pentru sănătate (impactul asupra sistemului imunitar al expunerii la aceste substanțe)</a:t>
            </a:r>
          </a:p>
          <a:p>
            <a:r>
              <a:rPr lang="ro-RO" b="1" dirty="0">
                <a:solidFill>
                  <a:schemeClr val="tx1"/>
                </a:solidFill>
                <a:latin typeface="Calibri" pitchFamily="34" charset="0"/>
                <a:cs typeface="Calibri" pitchFamily="34" charset="0"/>
              </a:rPr>
              <a:t>Monitorizarea </a:t>
            </a:r>
            <a:r>
              <a:rPr lang="ro-RO" dirty="0">
                <a:solidFill>
                  <a:schemeClr val="tx1"/>
                </a:solidFill>
                <a:latin typeface="Calibri" pitchFamily="34" charset="0"/>
                <a:cs typeface="Calibri" pitchFamily="34" charset="0"/>
              </a:rPr>
              <a:t>prezenței substanțelor chimice persistente în mediu și în organisme vii</a:t>
            </a:r>
            <a:endParaRPr lang="en-US" dirty="0">
              <a:solidFill>
                <a:schemeClr val="tx1"/>
              </a:solidFill>
              <a:latin typeface="Calibri" pitchFamily="34" charset="0"/>
              <a:cs typeface="Calibri" pitchFamily="34" charset="0"/>
            </a:endParaRPr>
          </a:p>
          <a:p>
            <a:r>
              <a:rPr lang="ro-RO" b="1" dirty="0">
                <a:solidFill>
                  <a:schemeClr val="tx1"/>
                </a:solidFill>
                <a:latin typeface="Calibri" pitchFamily="34" charset="0"/>
                <a:cs typeface="Calibri" pitchFamily="34" charset="0"/>
              </a:rPr>
              <a:t>Dezvoltarea și îmbunătățirea modelelor </a:t>
            </a:r>
            <a:r>
              <a:rPr lang="ro-RO" dirty="0">
                <a:solidFill>
                  <a:schemeClr val="tx1"/>
                </a:solidFill>
                <a:latin typeface="Calibri" pitchFamily="34" charset="0"/>
                <a:cs typeface="Calibri" pitchFamily="34" charset="0"/>
              </a:rPr>
              <a:t>de răspândire și interacțiune cu mediul</a:t>
            </a:r>
          </a:p>
          <a:p>
            <a:r>
              <a:rPr lang="ro-RO" dirty="0">
                <a:solidFill>
                  <a:schemeClr val="tx1"/>
                </a:solidFill>
                <a:latin typeface="Calibri" pitchFamily="34" charset="0"/>
                <a:cs typeface="Calibri" pitchFamily="34" charset="0"/>
              </a:rPr>
              <a:t>Dezvoltarea unor </a:t>
            </a:r>
            <a:r>
              <a:rPr lang="ro-RO" b="1" dirty="0">
                <a:solidFill>
                  <a:schemeClr val="tx1"/>
                </a:solidFill>
                <a:latin typeface="Calibri" pitchFamily="34" charset="0"/>
                <a:cs typeface="Calibri" pitchFamily="34" charset="0"/>
              </a:rPr>
              <a:t>tehnologii inovative </a:t>
            </a:r>
            <a:r>
              <a:rPr lang="ro-RO" dirty="0">
                <a:solidFill>
                  <a:schemeClr val="tx1"/>
                </a:solidFill>
                <a:latin typeface="Calibri" pitchFamily="34" charset="0"/>
                <a:cs typeface="Calibri" pitchFamily="34" charset="0"/>
              </a:rPr>
              <a:t>și rentabile de </a:t>
            </a:r>
            <a:r>
              <a:rPr lang="ro-RO" b="1" dirty="0">
                <a:solidFill>
                  <a:schemeClr val="tx1"/>
                </a:solidFill>
                <a:latin typeface="Calibri" pitchFamily="34" charset="0"/>
                <a:cs typeface="Calibri" pitchFamily="34" charset="0"/>
              </a:rPr>
              <a:t>decontaminare</a:t>
            </a:r>
            <a:r>
              <a:rPr lang="ro-RO" dirty="0">
                <a:solidFill>
                  <a:schemeClr val="tx1"/>
                </a:solidFill>
                <a:latin typeface="Calibri" pitchFamily="34" charset="0"/>
                <a:cs typeface="Calibri" pitchFamily="34" charset="0"/>
              </a:rPr>
              <a:t> a solului și apelor </a:t>
            </a:r>
          </a:p>
          <a:p>
            <a:r>
              <a:rPr lang="ro-RO" dirty="0">
                <a:solidFill>
                  <a:schemeClr val="tx1"/>
                </a:solidFill>
                <a:latin typeface="Calibri" pitchFamily="34" charset="0"/>
                <a:cs typeface="Calibri" pitchFamily="34" charset="0"/>
              </a:rPr>
              <a:t>Dezvoltarea de metode noi și eficiente de măsurare și separare a substanțelor persistente care sunt prezente în diferite medii caracterizate prin rezoluție înaltă </a:t>
            </a:r>
          </a:p>
          <a:p>
            <a:r>
              <a:rPr lang="ro-RO" dirty="0">
                <a:solidFill>
                  <a:schemeClr val="tx1"/>
                </a:solidFill>
                <a:latin typeface="Calibri" pitchFamily="34" charset="0"/>
                <a:cs typeface="Calibri" pitchFamily="34" charset="0"/>
              </a:rPr>
              <a:t>Dezvoltarea de </a:t>
            </a:r>
            <a:r>
              <a:rPr lang="ro-RO" b="1" dirty="0">
                <a:solidFill>
                  <a:schemeClr val="tx1"/>
                </a:solidFill>
                <a:latin typeface="Calibri" pitchFamily="34" charset="0"/>
                <a:cs typeface="Calibri" pitchFamily="34" charset="0"/>
              </a:rPr>
              <a:t>bune practici de gestiune </a:t>
            </a:r>
            <a:r>
              <a:rPr lang="ro-RO" dirty="0">
                <a:solidFill>
                  <a:schemeClr val="tx1"/>
                </a:solidFill>
                <a:latin typeface="Calibri" pitchFamily="34" charset="0"/>
                <a:cs typeface="Calibri" pitchFamily="34" charset="0"/>
              </a:rPr>
              <a:t>a deșeurilor, solului și apelor contaminate</a:t>
            </a:r>
            <a:endParaRPr lang="en-US" dirty="0">
              <a:solidFill>
                <a:schemeClr val="tx1"/>
              </a:solidFill>
              <a:latin typeface="Calibri" pitchFamily="34" charset="0"/>
              <a:cs typeface="Calibri" pitchFamily="34" charset="0"/>
            </a:endParaRPr>
          </a:p>
        </p:txBody>
      </p:sp>
      <p:sp>
        <p:nvSpPr>
          <p:cNvPr id="4" name="Google Shape;369;p7">
            <a:extLst>
              <a:ext uri="{FF2B5EF4-FFF2-40B4-BE49-F238E27FC236}">
                <a16:creationId xmlns:a16="http://schemas.microsoft.com/office/drawing/2014/main" id="{58D14728-4F2A-4776-A338-FB7970C47880}"/>
              </a:ext>
            </a:extLst>
          </p:cNvPr>
          <p:cNvSpPr/>
          <p:nvPr/>
        </p:nvSpPr>
        <p:spPr>
          <a:xfrm>
            <a:off x="533399" y="697477"/>
            <a:ext cx="3134139"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8</a:t>
            </a: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
        <p:nvSpPr>
          <p:cNvPr id="5" name="Google Shape;372;p7">
            <a:extLst>
              <a:ext uri="{FF2B5EF4-FFF2-40B4-BE49-F238E27FC236}">
                <a16:creationId xmlns:a16="http://schemas.microsoft.com/office/drawing/2014/main" id="{14F89F31-FEC7-417C-BC23-1F752B262967}"/>
              </a:ext>
            </a:extLst>
          </p:cNvPr>
          <p:cNvSpPr/>
          <p:nvPr/>
        </p:nvSpPr>
        <p:spPr>
          <a:xfrm>
            <a:off x="533401" y="2384597"/>
            <a:ext cx="3213652" cy="670396"/>
          </a:xfrm>
          <a:prstGeom prst="round2Diag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algn="ctr"/>
            <a:endParaRPr lang="ro-RO" b="1" dirty="0"/>
          </a:p>
          <a:p>
            <a:pPr algn="ctr"/>
            <a:r>
              <a:rPr lang="ro-RO" sz="2000" b="1" dirty="0">
                <a:solidFill>
                  <a:schemeClr val="bg1"/>
                </a:solidFill>
                <a:latin typeface="Calibri" pitchFamily="34" charset="0"/>
                <a:cs typeface="Calibri" pitchFamily="34" charset="0"/>
              </a:rPr>
              <a:t>Aspecte vizate</a:t>
            </a: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33987495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65;p7">
            <a:extLst>
              <a:ext uri="{FF2B5EF4-FFF2-40B4-BE49-F238E27FC236}">
                <a16:creationId xmlns:a16="http://schemas.microsoft.com/office/drawing/2014/main" id="{D409E678-7504-4033-B2BD-2BB03044E24B}"/>
              </a:ext>
            </a:extLst>
          </p:cNvPr>
          <p:cNvGrpSpPr/>
          <p:nvPr/>
        </p:nvGrpSpPr>
        <p:grpSpPr>
          <a:xfrm>
            <a:off x="285614" y="2690846"/>
            <a:ext cx="3954424" cy="3950484"/>
            <a:chOff x="9239084" y="2217904"/>
            <a:chExt cx="1329235" cy="2767248"/>
          </a:xfrm>
        </p:grpSpPr>
        <p:sp>
          <p:nvSpPr>
            <p:cNvPr id="3" name="Google Shape;366;p7">
              <a:extLst>
                <a:ext uri="{FF2B5EF4-FFF2-40B4-BE49-F238E27FC236}">
                  <a16:creationId xmlns:a16="http://schemas.microsoft.com/office/drawing/2014/main" id="{FEE1F7A6-8DEA-4CD7-AF35-97E538EF194D}"/>
                </a:ext>
              </a:extLst>
            </p:cNvPr>
            <p:cNvSpPr/>
            <p:nvPr/>
          </p:nvSpPr>
          <p:spPr>
            <a:xfrm>
              <a:off x="9514112" y="2217904"/>
              <a:ext cx="1054207" cy="937899"/>
            </a:xfrm>
            <a:prstGeom prst="round2DiagRect">
              <a:avLst>
                <a:gd name="adj1" fmla="val 50000"/>
                <a:gd name="adj2" fmla="val 0"/>
              </a:avLst>
            </a:prstGeom>
            <a:solidFill>
              <a:schemeClr val="accen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rebuchet MS"/>
                <a:ea typeface="Trebuchet MS"/>
                <a:cs typeface="Trebuchet MS"/>
                <a:sym typeface="Trebuchet MS"/>
              </a:endParaRPr>
            </a:p>
          </p:txBody>
        </p:sp>
        <p:sp>
          <p:nvSpPr>
            <p:cNvPr id="4" name="Google Shape;367;p7">
              <a:extLst>
                <a:ext uri="{FF2B5EF4-FFF2-40B4-BE49-F238E27FC236}">
                  <a16:creationId xmlns:a16="http://schemas.microsoft.com/office/drawing/2014/main" id="{5C499DCC-AE69-4AD7-B30F-260DBC6674A3}"/>
                </a:ext>
              </a:extLst>
            </p:cNvPr>
            <p:cNvSpPr/>
            <p:nvPr/>
          </p:nvSpPr>
          <p:spPr>
            <a:xfrm>
              <a:off x="9508184" y="2449319"/>
              <a:ext cx="980763" cy="706484"/>
            </a:xfrm>
            <a:prstGeom prst="round2Diag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pPr algn="ctr"/>
              <a:r>
                <a:rPr lang="ro-RO" sz="2000" b="1" dirty="0">
                  <a:solidFill>
                    <a:schemeClr val="bg1"/>
                  </a:solidFill>
                  <a:latin typeface="Calibri" pitchFamily="34" charset="0"/>
                  <a:cs typeface="Calibri" pitchFamily="34" charset="0"/>
                </a:rPr>
                <a:t>Problema </a:t>
              </a:r>
              <a:endParaRPr lang="ro-RO" b="1" dirty="0">
                <a:solidFill>
                  <a:schemeClr val="bg1"/>
                </a:solidFill>
                <a:latin typeface="Calibri" pitchFamily="34" charset="0"/>
                <a:cs typeface="Calibri" pitchFamily="34" charset="0"/>
              </a:endParaRPr>
            </a:p>
            <a:p>
              <a:endParaRPr lang="ro-RO" dirty="0"/>
            </a:p>
            <a:p>
              <a:endParaRPr lang="ro-RO" dirty="0"/>
            </a:p>
            <a:p>
              <a:endParaRPr lang="ro-RO" dirty="0">
                <a:latin typeface="Calibri" pitchFamily="34" charset="0"/>
                <a:cs typeface="Calibri" pitchFamily="34" charset="0"/>
              </a:endParaRPr>
            </a:p>
            <a:p>
              <a:pPr marL="285750" indent="-285750">
                <a:buFont typeface="Wingdings" panose="05000000000000000000" pitchFamily="2" charset="2"/>
                <a:buChar char="§"/>
              </a:pPr>
              <a:r>
                <a:rPr lang="ro-RO" dirty="0">
                  <a:latin typeface="Calibri" pitchFamily="34" charset="0"/>
                  <a:cs typeface="Calibri" pitchFamily="34" charset="0"/>
                </a:rPr>
                <a:t>Extinderea expunerii combinate la substanțe chimice</a:t>
              </a:r>
            </a:p>
            <a:p>
              <a:pPr marL="285750" indent="-285750">
                <a:buFont typeface="Wingdings" panose="05000000000000000000" pitchFamily="2" charset="2"/>
                <a:buChar char="§"/>
              </a:pPr>
              <a:r>
                <a:rPr lang="ro-RO" dirty="0">
                  <a:latin typeface="Calibri" pitchFamily="34" charset="0"/>
                  <a:cs typeface="Calibri" pitchFamily="34" charset="0"/>
                </a:rPr>
                <a:t>Absența unor reglementări pentru reducerea riscului </a:t>
              </a: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cxnSp>
          <p:nvCxnSpPr>
            <p:cNvPr id="5" name="Google Shape;368;p7">
              <a:extLst>
                <a:ext uri="{FF2B5EF4-FFF2-40B4-BE49-F238E27FC236}">
                  <a16:creationId xmlns:a16="http://schemas.microsoft.com/office/drawing/2014/main" id="{62773FE6-FDA0-432E-828E-10417E0AD3E3}"/>
                </a:ext>
              </a:extLst>
            </p:cNvPr>
            <p:cNvCxnSpPr/>
            <p:nvPr/>
          </p:nvCxnSpPr>
          <p:spPr>
            <a:xfrm flipH="1">
              <a:off x="9506817" y="3155803"/>
              <a:ext cx="3620" cy="1829349"/>
            </a:xfrm>
            <a:prstGeom prst="straightConnector1">
              <a:avLst/>
            </a:prstGeom>
            <a:noFill/>
            <a:ln w="31750" cap="flat" cmpd="sng">
              <a:solidFill>
                <a:schemeClr val="accent1"/>
              </a:solidFill>
              <a:prstDash val="solid"/>
              <a:round/>
              <a:headEnd type="none" w="sm" len="sm"/>
              <a:tailEnd type="oval" w="lg" len="lg"/>
            </a:ln>
          </p:spPr>
        </p:cxnSp>
        <p:sp>
          <p:nvSpPr>
            <p:cNvPr id="6" name="Google Shape;369;p7">
              <a:extLst>
                <a:ext uri="{FF2B5EF4-FFF2-40B4-BE49-F238E27FC236}">
                  <a16:creationId xmlns:a16="http://schemas.microsoft.com/office/drawing/2014/main" id="{C5A31C4E-FC3B-4D16-BF69-4B339837858B}"/>
                </a:ext>
              </a:extLst>
            </p:cNvPr>
            <p:cNvSpPr/>
            <p:nvPr/>
          </p:nvSpPr>
          <p:spPr>
            <a:xfrm>
              <a:off x="9239084" y="2734990"/>
              <a:ext cx="268097" cy="422680"/>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rebuchet MS"/>
                <a:ea typeface="Trebuchet MS"/>
                <a:cs typeface="Trebuchet MS"/>
                <a:sym typeface="Trebuchet MS"/>
              </a:endParaRPr>
            </a:p>
          </p:txBody>
        </p:sp>
      </p:grpSp>
      <p:sp>
        <p:nvSpPr>
          <p:cNvPr id="7" name="Title 1">
            <a:extLst>
              <a:ext uri="{FF2B5EF4-FFF2-40B4-BE49-F238E27FC236}">
                <a16:creationId xmlns:a16="http://schemas.microsoft.com/office/drawing/2014/main" id="{8B299635-08FC-46D1-B0EF-5AE36061FAD5}"/>
              </a:ext>
            </a:extLst>
          </p:cNvPr>
          <p:cNvSpPr txBox="1">
            <a:spLocks/>
          </p:cNvSpPr>
          <p:nvPr/>
        </p:nvSpPr>
        <p:spPr>
          <a:xfrm>
            <a:off x="654394" y="1480062"/>
            <a:ext cx="11004206" cy="150706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latin typeface="Calibri" pitchFamily="34" charset="0"/>
                <a:cs typeface="Calibri" pitchFamily="34" charset="0"/>
              </a:rPr>
              <a:t>LC-GD-8-</a:t>
            </a:r>
            <a:r>
              <a:rPr lang="ro-RO" sz="2000" b="1" dirty="0">
                <a:latin typeface="Calibri" pitchFamily="34" charset="0"/>
                <a:cs typeface="Calibri" pitchFamily="34" charset="0"/>
              </a:rPr>
              <a:t>2</a:t>
            </a:r>
            <a:r>
              <a:rPr lang="en-US" sz="2000" b="1" dirty="0">
                <a:latin typeface="Calibri" pitchFamily="34" charset="0"/>
                <a:cs typeface="Calibri" pitchFamily="34" charset="0"/>
              </a:rPr>
              <a:t>-2020: </a:t>
            </a:r>
            <a:r>
              <a:rPr lang="ro-RO" sz="2000" b="1" cap="none" dirty="0">
                <a:solidFill>
                  <a:schemeClr val="accent1"/>
                </a:solidFill>
                <a:latin typeface="Calibri" pitchFamily="34" charset="0"/>
                <a:ea typeface="Calibri"/>
                <a:cs typeface="Calibri" pitchFamily="34" charset="0"/>
                <a:sym typeface="Calibri"/>
              </a:rPr>
              <a:t>Adoptarea unor reglementări fundamentate științific privind expunerea combinată la substanțe chimice industriale și la substanțe farmaceutice</a:t>
            </a:r>
            <a:r>
              <a:rPr lang="en-US" sz="2000" b="1" dirty="0">
                <a:latin typeface="Calibri" pitchFamily="34" charset="0"/>
                <a:cs typeface="Calibri" pitchFamily="34" charset="0"/>
              </a:rPr>
              <a:t/>
            </a:r>
            <a:br>
              <a:rPr lang="en-US" sz="2000" b="1" dirty="0">
                <a:latin typeface="Calibri" pitchFamily="34" charset="0"/>
                <a:cs typeface="Calibri" pitchFamily="34" charset="0"/>
              </a:rPr>
            </a:br>
            <a:r>
              <a:rPr lang="en-US" sz="2000" b="1" dirty="0">
                <a:solidFill>
                  <a:srgbClr val="FF0000"/>
                </a:solidFill>
                <a:latin typeface="Calibri" pitchFamily="34" charset="0"/>
                <a:cs typeface="Calibri" pitchFamily="34" charset="0"/>
              </a:rPr>
              <a:t>RIA €8-12M (€40m)</a:t>
            </a:r>
            <a:endParaRPr lang="en-US" sz="2000" dirty="0">
              <a:solidFill>
                <a:srgbClr val="FF0000"/>
              </a:solidFill>
              <a:latin typeface="Calibri" pitchFamily="34" charset="0"/>
              <a:cs typeface="Calibri" pitchFamily="34" charset="0"/>
            </a:endParaRPr>
          </a:p>
        </p:txBody>
      </p:sp>
      <p:grpSp>
        <p:nvGrpSpPr>
          <p:cNvPr id="8" name="Google Shape;370;p7">
            <a:extLst>
              <a:ext uri="{FF2B5EF4-FFF2-40B4-BE49-F238E27FC236}">
                <a16:creationId xmlns:a16="http://schemas.microsoft.com/office/drawing/2014/main" id="{6221DF9F-4769-4D01-9F42-847FA6A5B4F6}"/>
              </a:ext>
            </a:extLst>
          </p:cNvPr>
          <p:cNvGrpSpPr/>
          <p:nvPr/>
        </p:nvGrpSpPr>
        <p:grpSpPr>
          <a:xfrm>
            <a:off x="4307216" y="2690846"/>
            <a:ext cx="4753656" cy="3950483"/>
            <a:chOff x="9228771" y="2380723"/>
            <a:chExt cx="1382284" cy="3091721"/>
          </a:xfrm>
        </p:grpSpPr>
        <p:sp>
          <p:nvSpPr>
            <p:cNvPr id="9" name="Google Shape;371;p7">
              <a:extLst>
                <a:ext uri="{FF2B5EF4-FFF2-40B4-BE49-F238E27FC236}">
                  <a16:creationId xmlns:a16="http://schemas.microsoft.com/office/drawing/2014/main" id="{B080B0DC-B1E5-4538-9DFA-18D510EFC466}"/>
                </a:ext>
              </a:extLst>
            </p:cNvPr>
            <p:cNvSpPr/>
            <p:nvPr/>
          </p:nvSpPr>
          <p:spPr>
            <a:xfrm>
              <a:off x="9441970" y="2380723"/>
              <a:ext cx="1169085" cy="1008066"/>
            </a:xfrm>
            <a:prstGeom prst="round2DiagRect">
              <a:avLst>
                <a:gd name="adj1" fmla="val 50000"/>
                <a:gd name="adj2" fmla="val 0"/>
              </a:avLst>
            </a:prstGeom>
            <a:solidFill>
              <a:schemeClr val="accent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rebuchet MS"/>
                <a:ea typeface="Trebuchet MS"/>
                <a:cs typeface="Trebuchet MS"/>
                <a:sym typeface="Trebuchet MS"/>
              </a:endParaRPr>
            </a:p>
          </p:txBody>
        </p:sp>
        <p:sp>
          <p:nvSpPr>
            <p:cNvPr id="10" name="Google Shape;372;p7">
              <a:extLst>
                <a:ext uri="{FF2B5EF4-FFF2-40B4-BE49-F238E27FC236}">
                  <a16:creationId xmlns:a16="http://schemas.microsoft.com/office/drawing/2014/main" id="{D6356670-77B6-4F42-8632-5BDDDB17FBE6}"/>
                </a:ext>
              </a:extLst>
            </p:cNvPr>
            <p:cNvSpPr/>
            <p:nvPr/>
          </p:nvSpPr>
          <p:spPr>
            <a:xfrm>
              <a:off x="9461504" y="2639271"/>
              <a:ext cx="950803" cy="722688"/>
            </a:xfrm>
            <a:prstGeom prst="round2Diag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cxnSp>
          <p:nvCxnSpPr>
            <p:cNvPr id="11" name="Google Shape;373;p7">
              <a:extLst>
                <a:ext uri="{FF2B5EF4-FFF2-40B4-BE49-F238E27FC236}">
                  <a16:creationId xmlns:a16="http://schemas.microsoft.com/office/drawing/2014/main" id="{42EECCDA-6467-41B8-9733-B4B47FED22AB}"/>
                </a:ext>
              </a:extLst>
            </p:cNvPr>
            <p:cNvCxnSpPr/>
            <p:nvPr/>
          </p:nvCxnSpPr>
          <p:spPr>
            <a:xfrm>
              <a:off x="9450137" y="3367182"/>
              <a:ext cx="11367" cy="2105262"/>
            </a:xfrm>
            <a:prstGeom prst="straightConnector1">
              <a:avLst/>
            </a:prstGeom>
            <a:noFill/>
            <a:ln w="31750" cap="flat" cmpd="sng">
              <a:solidFill>
                <a:schemeClr val="accent2"/>
              </a:solidFill>
              <a:prstDash val="solid"/>
              <a:round/>
              <a:headEnd type="none" w="sm" len="sm"/>
              <a:tailEnd type="oval" w="lg" len="lg"/>
            </a:ln>
          </p:spPr>
        </p:cxnSp>
        <p:sp>
          <p:nvSpPr>
            <p:cNvPr id="12" name="Google Shape;374;p7">
              <a:extLst>
                <a:ext uri="{FF2B5EF4-FFF2-40B4-BE49-F238E27FC236}">
                  <a16:creationId xmlns:a16="http://schemas.microsoft.com/office/drawing/2014/main" id="{4F53B490-8E0F-4212-82EC-71516E9240B3}"/>
                </a:ext>
              </a:extLst>
            </p:cNvPr>
            <p:cNvSpPr/>
            <p:nvPr/>
          </p:nvSpPr>
          <p:spPr>
            <a:xfrm>
              <a:off x="9228771" y="2960699"/>
              <a:ext cx="213199" cy="422680"/>
            </a:xfrm>
            <a:prstGeom prst="round2DiagRect">
              <a:avLst>
                <a:gd name="adj1" fmla="val 0"/>
                <a:gd name="adj2" fmla="val 50000"/>
              </a:avLst>
            </a:prstGeom>
            <a:solidFill>
              <a:schemeClr val="accent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rebuchet MS"/>
                <a:ea typeface="Trebuchet MS"/>
                <a:cs typeface="Trebuchet MS"/>
                <a:sym typeface="Trebuchet MS"/>
              </a:endParaRPr>
            </a:p>
          </p:txBody>
        </p:sp>
      </p:grpSp>
      <p:sp>
        <p:nvSpPr>
          <p:cNvPr id="13" name="Rectangle 12">
            <a:extLst>
              <a:ext uri="{FF2B5EF4-FFF2-40B4-BE49-F238E27FC236}">
                <a16:creationId xmlns:a16="http://schemas.microsoft.com/office/drawing/2014/main" id="{44F8D328-4B3E-4261-BE72-B1D56452A35B}"/>
              </a:ext>
            </a:extLst>
          </p:cNvPr>
          <p:cNvSpPr/>
          <p:nvPr/>
        </p:nvSpPr>
        <p:spPr>
          <a:xfrm>
            <a:off x="5866050" y="3482920"/>
            <a:ext cx="1855893" cy="400110"/>
          </a:xfrm>
          <a:prstGeom prst="rect">
            <a:avLst/>
          </a:prstGeom>
        </p:spPr>
        <p:txBody>
          <a:bodyPr wrap="none">
            <a:spAutoFit/>
          </a:bodyPr>
          <a:lstStyle/>
          <a:p>
            <a:pPr algn="ctr"/>
            <a:r>
              <a:rPr lang="ro-RO" sz="2000" b="1" dirty="0">
                <a:solidFill>
                  <a:schemeClr val="bg1"/>
                </a:solidFill>
                <a:latin typeface="Calibri" pitchFamily="34" charset="0"/>
                <a:cs typeface="Calibri" pitchFamily="34" charset="0"/>
              </a:rPr>
              <a:t>Impact așteptat</a:t>
            </a:r>
          </a:p>
        </p:txBody>
      </p:sp>
      <p:sp>
        <p:nvSpPr>
          <p:cNvPr id="14" name="Rectangle 13">
            <a:extLst>
              <a:ext uri="{FF2B5EF4-FFF2-40B4-BE49-F238E27FC236}">
                <a16:creationId xmlns:a16="http://schemas.microsoft.com/office/drawing/2014/main" id="{04DA588A-19C2-40AF-BCD0-8778243F7F85}"/>
              </a:ext>
            </a:extLst>
          </p:cNvPr>
          <p:cNvSpPr/>
          <p:nvPr/>
        </p:nvSpPr>
        <p:spPr>
          <a:xfrm>
            <a:off x="5279818" y="4578775"/>
            <a:ext cx="4007032" cy="1754326"/>
          </a:xfrm>
          <a:prstGeom prst="rect">
            <a:avLst/>
          </a:prstGeom>
        </p:spPr>
        <p:txBody>
          <a:bodyPr wrap="square">
            <a:spAutoFit/>
          </a:bodyPr>
          <a:lstStyle/>
          <a:p>
            <a:pPr marL="285750" indent="-285750">
              <a:buFont typeface="Wingdings" panose="05000000000000000000" pitchFamily="2" charset="2"/>
              <a:buChar char="§"/>
            </a:pPr>
            <a:r>
              <a:rPr lang="ro-RO" b="1" dirty="0">
                <a:latin typeface="Calibri" pitchFamily="34" charset="0"/>
                <a:cs typeface="Calibri" pitchFamily="34" charset="0"/>
              </a:rPr>
              <a:t>Dovezi științifice </a:t>
            </a:r>
            <a:r>
              <a:rPr lang="ro-RO" dirty="0">
                <a:latin typeface="Calibri" pitchFamily="34" charset="0"/>
                <a:cs typeface="Calibri" pitchFamily="34" charset="0"/>
              </a:rPr>
              <a:t>care să permită </a:t>
            </a:r>
            <a:r>
              <a:rPr lang="ro-RO" b="1" dirty="0">
                <a:latin typeface="Calibri" pitchFamily="34" charset="0"/>
                <a:cs typeface="Calibri" pitchFamily="34" charset="0"/>
              </a:rPr>
              <a:t>prevenirea și reducerea efectului </a:t>
            </a:r>
            <a:r>
              <a:rPr lang="ro-RO" dirty="0" err="1">
                <a:latin typeface="Calibri" pitchFamily="34" charset="0"/>
                <a:cs typeface="Calibri" pitchFamily="34" charset="0"/>
              </a:rPr>
              <a:t>co</a:t>
            </a:r>
            <a:r>
              <a:rPr lang="ro-RO" dirty="0">
                <a:latin typeface="Calibri" pitchFamily="34" charset="0"/>
                <a:cs typeface="Calibri" pitchFamily="34" charset="0"/>
              </a:rPr>
              <a:t>-expunerii </a:t>
            </a:r>
          </a:p>
          <a:p>
            <a:pPr marL="285750" indent="-285750">
              <a:buFont typeface="Wingdings" panose="05000000000000000000" pitchFamily="2" charset="2"/>
              <a:buChar char="§"/>
            </a:pPr>
            <a:r>
              <a:rPr lang="ro-RO" dirty="0">
                <a:latin typeface="Calibri" pitchFamily="34" charset="0"/>
                <a:cs typeface="Calibri" pitchFamily="34" charset="0"/>
              </a:rPr>
              <a:t>Implementarea unor</a:t>
            </a:r>
            <a:r>
              <a:rPr lang="ro-RO" b="1" dirty="0">
                <a:latin typeface="Calibri" pitchFamily="34" charset="0"/>
                <a:cs typeface="Calibri" pitchFamily="34" charset="0"/>
              </a:rPr>
              <a:t> strategii de gestiune a riscului</a:t>
            </a:r>
            <a:r>
              <a:rPr lang="ro-RO" dirty="0">
                <a:latin typeface="Calibri" pitchFamily="34" charset="0"/>
                <a:cs typeface="Calibri" pitchFamily="34" charset="0"/>
              </a:rPr>
              <a:t> </a:t>
            </a:r>
          </a:p>
          <a:p>
            <a:pPr marL="285750" indent="-285750">
              <a:buFont typeface="Wingdings" panose="05000000000000000000" pitchFamily="2" charset="2"/>
              <a:buChar char="§"/>
            </a:pPr>
            <a:r>
              <a:rPr lang="ro-RO" dirty="0">
                <a:latin typeface="Calibri" pitchFamily="34" charset="0"/>
                <a:cs typeface="Calibri" pitchFamily="34" charset="0"/>
              </a:rPr>
              <a:t>Evaluarea noilor reglementări</a:t>
            </a:r>
            <a:endParaRPr lang="en-US" dirty="0">
              <a:solidFill>
                <a:srgbClr val="FF0000"/>
              </a:solidFill>
              <a:latin typeface="Calibri" pitchFamily="34" charset="0"/>
              <a:cs typeface="Calibri" pitchFamily="34" charset="0"/>
            </a:endParaRPr>
          </a:p>
        </p:txBody>
      </p:sp>
      <p:sp>
        <p:nvSpPr>
          <p:cNvPr id="15" name="Google Shape;369;p7">
            <a:extLst>
              <a:ext uri="{FF2B5EF4-FFF2-40B4-BE49-F238E27FC236}">
                <a16:creationId xmlns:a16="http://schemas.microsoft.com/office/drawing/2014/main" id="{09DC51ED-2D8F-4ADB-BDE6-2B885B530101}"/>
              </a:ext>
            </a:extLst>
          </p:cNvPr>
          <p:cNvSpPr/>
          <p:nvPr/>
        </p:nvSpPr>
        <p:spPr>
          <a:xfrm>
            <a:off x="533400" y="876650"/>
            <a:ext cx="3134139"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8</a:t>
            </a: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24941286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9635-08FC-46D1-B0EF-5AE36061FAD5}"/>
              </a:ext>
            </a:extLst>
          </p:cNvPr>
          <p:cNvSpPr txBox="1">
            <a:spLocks/>
          </p:cNvSpPr>
          <p:nvPr/>
        </p:nvSpPr>
        <p:spPr>
          <a:xfrm>
            <a:off x="533400" y="1285828"/>
            <a:ext cx="11004206" cy="150706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latin typeface="Calibri" pitchFamily="34" charset="0"/>
                <a:cs typeface="Calibri" pitchFamily="34" charset="0"/>
              </a:rPr>
              <a:t>LC-GD-8-</a:t>
            </a:r>
            <a:r>
              <a:rPr lang="ro-RO" sz="2000" b="1" dirty="0">
                <a:latin typeface="Calibri" pitchFamily="34" charset="0"/>
                <a:cs typeface="Calibri" pitchFamily="34" charset="0"/>
              </a:rPr>
              <a:t>2</a:t>
            </a:r>
            <a:r>
              <a:rPr lang="en-US" sz="2000" b="1" dirty="0">
                <a:latin typeface="Calibri" pitchFamily="34" charset="0"/>
                <a:cs typeface="Calibri" pitchFamily="34" charset="0"/>
              </a:rPr>
              <a:t>-2020: </a:t>
            </a:r>
            <a:r>
              <a:rPr lang="ro-RO" sz="2000" b="1" cap="none" dirty="0">
                <a:solidFill>
                  <a:schemeClr val="accent1"/>
                </a:solidFill>
                <a:latin typeface="Calibri" pitchFamily="34" charset="0"/>
                <a:ea typeface="Calibri"/>
                <a:cs typeface="Calibri" pitchFamily="34" charset="0"/>
                <a:sym typeface="Calibri"/>
              </a:rPr>
              <a:t>Adoptarea unor reglementări fundamentate științific privind expunerea combinată la substanțe chimice industriale și la substanțe farmaceutice</a:t>
            </a:r>
            <a:r>
              <a:rPr lang="en-US" sz="2200" b="1" dirty="0">
                <a:latin typeface="Calibri" pitchFamily="34" charset="0"/>
                <a:cs typeface="Calibri" pitchFamily="34" charset="0"/>
              </a:rPr>
              <a:t/>
            </a:r>
            <a:br>
              <a:rPr lang="en-US" sz="2200" b="1" dirty="0">
                <a:latin typeface="Calibri" pitchFamily="34" charset="0"/>
                <a:cs typeface="Calibri" pitchFamily="34" charset="0"/>
              </a:rPr>
            </a:br>
            <a:r>
              <a:rPr lang="en-US" sz="2000" b="1" dirty="0">
                <a:solidFill>
                  <a:srgbClr val="FF0000"/>
                </a:solidFill>
                <a:latin typeface="Calibri" pitchFamily="34" charset="0"/>
                <a:cs typeface="Calibri" pitchFamily="34" charset="0"/>
              </a:rPr>
              <a:t>RIA €4-6M (€20m)</a:t>
            </a:r>
            <a:endParaRPr lang="en-US" sz="2000" dirty="0">
              <a:solidFill>
                <a:srgbClr val="FF0000"/>
              </a:solidFill>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5F326AC9-2E9D-4AFD-AD8E-55E8C4426844}"/>
              </a:ext>
            </a:extLst>
          </p:cNvPr>
          <p:cNvSpPr txBox="1">
            <a:spLocks/>
          </p:cNvSpPr>
          <p:nvPr/>
        </p:nvSpPr>
        <p:spPr>
          <a:xfrm>
            <a:off x="564942" y="2792895"/>
            <a:ext cx="9831389" cy="3983015"/>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endParaRPr lang="ro-RO" dirty="0">
              <a:solidFill>
                <a:schemeClr val="tx1"/>
              </a:solidFill>
            </a:endParaRPr>
          </a:p>
          <a:p>
            <a:r>
              <a:rPr lang="ro-RO" dirty="0">
                <a:solidFill>
                  <a:schemeClr val="tx1"/>
                </a:solidFill>
                <a:latin typeface="Calibri" pitchFamily="34" charset="0"/>
                <a:cs typeface="Calibri" pitchFamily="34" charset="0"/>
              </a:rPr>
              <a:t>Dezvoltarea de </a:t>
            </a:r>
            <a:r>
              <a:rPr lang="ro-RO" b="1" dirty="0">
                <a:solidFill>
                  <a:schemeClr val="tx1"/>
                </a:solidFill>
                <a:latin typeface="Calibri" pitchFamily="34" charset="0"/>
                <a:cs typeface="Calibri" pitchFamily="34" charset="0"/>
              </a:rPr>
              <a:t>metode și instrumente analitice </a:t>
            </a:r>
            <a:r>
              <a:rPr lang="ro-RO" dirty="0">
                <a:solidFill>
                  <a:schemeClr val="tx1"/>
                </a:solidFill>
                <a:latin typeface="Calibri" pitchFamily="34" charset="0"/>
                <a:cs typeface="Calibri" pitchFamily="34" charset="0"/>
              </a:rPr>
              <a:t>pentru a </a:t>
            </a:r>
            <a:r>
              <a:rPr lang="ro-RO" b="1" dirty="0">
                <a:solidFill>
                  <a:schemeClr val="tx1"/>
                </a:solidFill>
                <a:latin typeface="Calibri" pitchFamily="34" charset="0"/>
                <a:cs typeface="Calibri" pitchFamily="34" charset="0"/>
              </a:rPr>
              <a:t>detecta și măsura </a:t>
            </a:r>
            <a:r>
              <a:rPr lang="ro-RO" dirty="0">
                <a:solidFill>
                  <a:schemeClr val="tx1"/>
                </a:solidFill>
                <a:latin typeface="Calibri" pitchFamily="34" charset="0"/>
                <a:cs typeface="Calibri" pitchFamily="34" charset="0"/>
              </a:rPr>
              <a:t>amestecurile complexe prezente în mediu </a:t>
            </a:r>
          </a:p>
          <a:p>
            <a:r>
              <a:rPr lang="ro-RO" dirty="0">
                <a:solidFill>
                  <a:schemeClr val="tx1"/>
                </a:solidFill>
                <a:latin typeface="Calibri" pitchFamily="34" charset="0"/>
                <a:cs typeface="Calibri" pitchFamily="34" charset="0"/>
              </a:rPr>
              <a:t>Compararea diferitelor </a:t>
            </a:r>
            <a:r>
              <a:rPr lang="ro-RO" b="1" dirty="0">
                <a:solidFill>
                  <a:schemeClr val="tx1"/>
                </a:solidFill>
                <a:latin typeface="Calibri" pitchFamily="34" charset="0"/>
                <a:cs typeface="Calibri" pitchFamily="34" charset="0"/>
              </a:rPr>
              <a:t>abordări existente în reglementarea </a:t>
            </a:r>
            <a:r>
              <a:rPr lang="ro-RO" dirty="0">
                <a:solidFill>
                  <a:schemeClr val="tx1"/>
                </a:solidFill>
                <a:latin typeface="Calibri" pitchFamily="34" charset="0"/>
                <a:cs typeface="Calibri" pitchFamily="34" charset="0"/>
              </a:rPr>
              <a:t>utilizării amestecurilor și a co-expunerea neintenționate </a:t>
            </a:r>
          </a:p>
          <a:p>
            <a:r>
              <a:rPr lang="ro-RO" b="1" dirty="0">
                <a:solidFill>
                  <a:schemeClr val="tx1"/>
                </a:solidFill>
                <a:latin typeface="Calibri" pitchFamily="34" charset="0"/>
                <a:cs typeface="Calibri" pitchFamily="34" charset="0"/>
              </a:rPr>
              <a:t>Estimarea</a:t>
            </a:r>
            <a:r>
              <a:rPr lang="ro-RO" dirty="0">
                <a:solidFill>
                  <a:schemeClr val="tx1"/>
                </a:solidFill>
                <a:latin typeface="Calibri" pitchFamily="34" charset="0"/>
                <a:cs typeface="Calibri" pitchFamily="34" charset="0"/>
              </a:rPr>
              <a:t> gradului în care reglementările existente sub sau supra-estimează riscurile</a:t>
            </a:r>
            <a:endParaRPr lang="ro-RO" b="1" dirty="0">
              <a:solidFill>
                <a:schemeClr val="tx1"/>
              </a:solidFill>
              <a:latin typeface="Calibri" pitchFamily="34" charset="0"/>
              <a:cs typeface="Calibri" pitchFamily="34" charset="0"/>
            </a:endParaRPr>
          </a:p>
          <a:p>
            <a:r>
              <a:rPr lang="ro-RO" dirty="0">
                <a:solidFill>
                  <a:schemeClr val="tx1"/>
                </a:solidFill>
                <a:latin typeface="Calibri" pitchFamily="34" charset="0"/>
                <a:cs typeface="Calibri" pitchFamily="34" charset="0"/>
              </a:rPr>
              <a:t>Dezvoltarea și aplicarea unor abordări bazate pe </a:t>
            </a:r>
            <a:r>
              <a:rPr lang="ro-RO" b="1" dirty="0">
                <a:solidFill>
                  <a:schemeClr val="tx1"/>
                </a:solidFill>
                <a:latin typeface="Calibri" pitchFamily="34" charset="0"/>
                <a:cs typeface="Calibri" pitchFamily="34" charset="0"/>
              </a:rPr>
              <a:t>modelare și analiză statistică </a:t>
            </a:r>
            <a:r>
              <a:rPr lang="ro-RO" dirty="0">
                <a:solidFill>
                  <a:schemeClr val="tx1"/>
                </a:solidFill>
                <a:latin typeface="Calibri" pitchFamily="34" charset="0"/>
                <a:cs typeface="Calibri" pitchFamily="34" charset="0"/>
              </a:rPr>
              <a:t>pentru a estima impactul expunerii asupra sănătății populației și a mediului</a:t>
            </a:r>
            <a:endParaRPr lang="en-US" dirty="0">
              <a:solidFill>
                <a:schemeClr val="tx1"/>
              </a:solidFill>
              <a:latin typeface="Calibri" pitchFamily="34" charset="0"/>
              <a:cs typeface="Calibri" pitchFamily="34" charset="0"/>
            </a:endParaRPr>
          </a:p>
          <a:p>
            <a:r>
              <a:rPr lang="ro-RO" dirty="0">
                <a:solidFill>
                  <a:schemeClr val="tx1"/>
                </a:solidFill>
                <a:latin typeface="Calibri" pitchFamily="34" charset="0"/>
                <a:cs typeface="Calibri" pitchFamily="34" charset="0"/>
              </a:rPr>
              <a:t>Analiza științifică a </a:t>
            </a:r>
            <a:r>
              <a:rPr lang="ro-RO" b="1" dirty="0">
                <a:solidFill>
                  <a:schemeClr val="tx1"/>
                </a:solidFill>
                <a:latin typeface="Calibri" pitchFamily="34" charset="0"/>
                <a:cs typeface="Calibri" pitchFamily="34" charset="0"/>
              </a:rPr>
              <a:t>marginilor de siguranță </a:t>
            </a:r>
            <a:r>
              <a:rPr lang="ro-RO" dirty="0">
                <a:solidFill>
                  <a:schemeClr val="tx1"/>
                </a:solidFill>
                <a:latin typeface="Calibri" pitchFamily="34" charset="0"/>
                <a:cs typeface="Calibri" pitchFamily="34" charset="0"/>
              </a:rPr>
              <a:t>în contextul expunerii combinate</a:t>
            </a:r>
            <a:endParaRPr lang="en-US" dirty="0">
              <a:solidFill>
                <a:schemeClr val="tx1"/>
              </a:solidFill>
              <a:latin typeface="Calibri" pitchFamily="34" charset="0"/>
              <a:cs typeface="Calibri" pitchFamily="34" charset="0"/>
            </a:endParaRPr>
          </a:p>
          <a:p>
            <a:r>
              <a:rPr lang="ro-RO" b="1" dirty="0">
                <a:solidFill>
                  <a:schemeClr val="tx1"/>
                </a:solidFill>
                <a:latin typeface="Calibri" pitchFamily="34" charset="0"/>
                <a:cs typeface="Calibri" pitchFamily="34" charset="0"/>
              </a:rPr>
              <a:t>Analiza efectului</a:t>
            </a:r>
            <a:r>
              <a:rPr lang="ro-RO" dirty="0">
                <a:solidFill>
                  <a:schemeClr val="tx1"/>
                </a:solidFill>
                <a:latin typeface="Calibri" pitchFamily="34" charset="0"/>
                <a:cs typeface="Calibri" pitchFamily="34" charset="0"/>
              </a:rPr>
              <a:t>, asupra populațiilor vulnerabile, a expunerii îndelungate la combinații de produse farmaceutice </a:t>
            </a:r>
            <a:r>
              <a:rPr lang="en-US" dirty="0">
                <a:solidFill>
                  <a:schemeClr val="tx1"/>
                </a:solidFill>
                <a:latin typeface="Calibri" pitchFamily="34" charset="0"/>
                <a:cs typeface="Calibri" pitchFamily="34" charset="0"/>
              </a:rPr>
              <a:t> </a:t>
            </a:r>
            <a:r>
              <a:rPr lang="ro-RO" dirty="0">
                <a:solidFill>
                  <a:schemeClr val="tx1"/>
                </a:solidFill>
                <a:latin typeface="Calibri" pitchFamily="34" charset="0"/>
                <a:cs typeface="Calibri" pitchFamily="34" charset="0"/>
              </a:rPr>
              <a:t>(chiar dacă în doze mici)</a:t>
            </a:r>
            <a:endParaRPr lang="en-US" dirty="0">
              <a:solidFill>
                <a:schemeClr val="tx1"/>
              </a:solidFill>
              <a:latin typeface="Calibri" pitchFamily="34" charset="0"/>
              <a:cs typeface="Calibri" pitchFamily="34" charset="0"/>
            </a:endParaRPr>
          </a:p>
          <a:p>
            <a:r>
              <a:rPr lang="ro-RO" b="1" dirty="0">
                <a:solidFill>
                  <a:schemeClr val="tx1"/>
                </a:solidFill>
                <a:latin typeface="Calibri" pitchFamily="34" charset="0"/>
                <a:cs typeface="Calibri" pitchFamily="34" charset="0"/>
              </a:rPr>
              <a:t>Modelarea predictivă </a:t>
            </a:r>
            <a:r>
              <a:rPr lang="ro-RO" dirty="0">
                <a:solidFill>
                  <a:schemeClr val="tx1"/>
                </a:solidFill>
                <a:latin typeface="Calibri" pitchFamily="34" charset="0"/>
                <a:cs typeface="Calibri" pitchFamily="34" charset="0"/>
              </a:rPr>
              <a:t>a efectelor expunerii pe termen lung</a:t>
            </a:r>
            <a:endParaRPr lang="en-US" dirty="0">
              <a:solidFill>
                <a:schemeClr val="tx1"/>
              </a:solidFill>
              <a:latin typeface="Calibri" pitchFamily="34" charset="0"/>
              <a:cs typeface="Calibri" pitchFamily="34" charset="0"/>
            </a:endParaRPr>
          </a:p>
        </p:txBody>
      </p:sp>
      <p:sp>
        <p:nvSpPr>
          <p:cNvPr id="4" name="Google Shape;372;p7">
            <a:extLst>
              <a:ext uri="{FF2B5EF4-FFF2-40B4-BE49-F238E27FC236}">
                <a16:creationId xmlns:a16="http://schemas.microsoft.com/office/drawing/2014/main" id="{B0536D1F-F265-45B3-9A93-E318D6B1F7EA}"/>
              </a:ext>
            </a:extLst>
          </p:cNvPr>
          <p:cNvSpPr/>
          <p:nvPr/>
        </p:nvSpPr>
        <p:spPr>
          <a:xfrm>
            <a:off x="533400" y="2333593"/>
            <a:ext cx="3372831" cy="670396"/>
          </a:xfrm>
          <a:prstGeom prst="round2Diag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algn="ctr"/>
            <a:endParaRPr lang="ro-RO" b="1" dirty="0"/>
          </a:p>
          <a:p>
            <a:pPr algn="ctr"/>
            <a:r>
              <a:rPr lang="ro-RO" sz="2000" b="1" dirty="0">
                <a:solidFill>
                  <a:schemeClr val="bg1"/>
                </a:solidFill>
                <a:latin typeface="Calibri" pitchFamily="34" charset="0"/>
                <a:cs typeface="Calibri" pitchFamily="34" charset="0"/>
              </a:rPr>
              <a:t>Aspecte vizate</a:t>
            </a: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
        <p:nvSpPr>
          <p:cNvPr id="5" name="Google Shape;369;p7">
            <a:extLst>
              <a:ext uri="{FF2B5EF4-FFF2-40B4-BE49-F238E27FC236}">
                <a16:creationId xmlns:a16="http://schemas.microsoft.com/office/drawing/2014/main" id="{09DC51ED-2D8F-4ADB-BDE6-2B885B530101}"/>
              </a:ext>
            </a:extLst>
          </p:cNvPr>
          <p:cNvSpPr/>
          <p:nvPr/>
        </p:nvSpPr>
        <p:spPr>
          <a:xfrm>
            <a:off x="533400" y="701400"/>
            <a:ext cx="3134139"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8</a:t>
            </a: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3687733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E68FBC75-4AE4-4C5C-B599-D961C861FB05}"/>
              </a:ext>
            </a:extLst>
          </p:cNvPr>
          <p:cNvGraphicFramePr/>
          <p:nvPr>
            <p:extLst>
              <p:ext uri="{D42A27DB-BD31-4B8C-83A1-F6EECF244321}">
                <p14:modId xmlns:p14="http://schemas.microsoft.com/office/powerpoint/2010/main" val="3701346700"/>
              </p:ext>
            </p:extLst>
          </p:nvPr>
        </p:nvGraphicFramePr>
        <p:xfrm>
          <a:off x="398030" y="1902690"/>
          <a:ext cx="9813801" cy="4540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a:extLst>
              <a:ext uri="{FF2B5EF4-FFF2-40B4-BE49-F238E27FC236}">
                <a16:creationId xmlns:a16="http://schemas.microsoft.com/office/drawing/2014/main" id="{8FCA6234-650F-422C-BC5D-10CB38C410DB}"/>
              </a:ext>
            </a:extLst>
          </p:cNvPr>
          <p:cNvSpPr txBox="1"/>
          <p:nvPr/>
        </p:nvSpPr>
        <p:spPr>
          <a:xfrm>
            <a:off x="1209964" y="1212532"/>
            <a:ext cx="9864436" cy="369332"/>
          </a:xfrm>
          <a:prstGeom prst="rect">
            <a:avLst/>
          </a:prstGeom>
          <a:noFill/>
        </p:spPr>
        <p:txBody>
          <a:bodyPr wrap="square">
            <a:spAutoFit/>
          </a:bodyPr>
          <a:lstStyle/>
          <a:p>
            <a:r>
              <a:rPr lang="en-US" sz="1800" b="1" dirty="0" err="1">
                <a:solidFill>
                  <a:schemeClr val="dk1"/>
                </a:solidFill>
                <a:ea typeface="Times New Roman"/>
                <a:cs typeface="Times New Roman"/>
                <a:sym typeface="Times New Roman"/>
              </a:rPr>
              <a:t>Centrul</a:t>
            </a:r>
            <a:r>
              <a:rPr lang="en-US" sz="1800" b="1" dirty="0">
                <a:solidFill>
                  <a:schemeClr val="dk1"/>
                </a:solidFill>
                <a:ea typeface="Times New Roman"/>
                <a:cs typeface="Times New Roman"/>
                <a:sym typeface="Times New Roman"/>
              </a:rPr>
              <a:t> </a:t>
            </a:r>
            <a:r>
              <a:rPr lang="en-US" sz="1800" b="1" dirty="0" err="1">
                <a:solidFill>
                  <a:schemeClr val="dk1"/>
                </a:solidFill>
                <a:ea typeface="Times New Roman"/>
                <a:cs typeface="Times New Roman"/>
                <a:sym typeface="Times New Roman"/>
              </a:rPr>
              <a:t>suport</a:t>
            </a:r>
            <a:r>
              <a:rPr lang="en-US" sz="1800" b="1" dirty="0">
                <a:solidFill>
                  <a:schemeClr val="dk1"/>
                </a:solidFill>
                <a:ea typeface="Times New Roman"/>
                <a:cs typeface="Times New Roman"/>
                <a:sym typeface="Times New Roman"/>
              </a:rPr>
              <a:t> </a:t>
            </a:r>
            <a:r>
              <a:rPr lang="en-US" sz="1800" b="1" dirty="0" err="1">
                <a:solidFill>
                  <a:schemeClr val="dk1"/>
                </a:solidFill>
                <a:ea typeface="Times New Roman"/>
                <a:cs typeface="Times New Roman"/>
                <a:sym typeface="Times New Roman"/>
              </a:rPr>
              <a:t>pentru</a:t>
            </a:r>
            <a:r>
              <a:rPr lang="en-US" sz="1800" b="1" dirty="0">
                <a:solidFill>
                  <a:schemeClr val="dk1"/>
                </a:solidFill>
                <a:ea typeface="Times New Roman"/>
                <a:cs typeface="Times New Roman"/>
                <a:sym typeface="Times New Roman"/>
              </a:rPr>
              <a:t> </a:t>
            </a:r>
            <a:r>
              <a:rPr lang="en-US" sz="1800" b="1" dirty="0" err="1">
                <a:solidFill>
                  <a:schemeClr val="dk1"/>
                </a:solidFill>
                <a:ea typeface="Times New Roman"/>
                <a:cs typeface="Times New Roman"/>
                <a:sym typeface="Times New Roman"/>
              </a:rPr>
              <a:t>participarea</a:t>
            </a:r>
            <a:r>
              <a:rPr lang="en-US" sz="1800" b="1" dirty="0">
                <a:solidFill>
                  <a:schemeClr val="dk1"/>
                </a:solidFill>
                <a:ea typeface="Times New Roman"/>
                <a:cs typeface="Times New Roman"/>
                <a:sym typeface="Times New Roman"/>
              </a:rPr>
              <a:t> la </a:t>
            </a:r>
            <a:r>
              <a:rPr lang="en-US" sz="1800" b="1" dirty="0" err="1">
                <a:solidFill>
                  <a:schemeClr val="dk1"/>
                </a:solidFill>
                <a:ea typeface="Times New Roman"/>
                <a:cs typeface="Times New Roman"/>
                <a:sym typeface="Times New Roman"/>
              </a:rPr>
              <a:t>proiecte</a:t>
            </a:r>
            <a:r>
              <a:rPr lang="en-US" sz="1800" b="1" dirty="0">
                <a:solidFill>
                  <a:schemeClr val="dk1"/>
                </a:solidFill>
                <a:ea typeface="Times New Roman"/>
                <a:cs typeface="Times New Roman"/>
                <a:sym typeface="Times New Roman"/>
              </a:rPr>
              <a:t> </a:t>
            </a:r>
            <a:r>
              <a:rPr lang="en-US" sz="1800" b="1" dirty="0" err="1">
                <a:solidFill>
                  <a:schemeClr val="dk1"/>
                </a:solidFill>
                <a:ea typeface="Times New Roman"/>
                <a:cs typeface="Times New Roman"/>
                <a:sym typeface="Times New Roman"/>
              </a:rPr>
              <a:t>internaționale</a:t>
            </a:r>
            <a:r>
              <a:rPr lang="en-US" sz="1800" b="1" dirty="0">
                <a:solidFill>
                  <a:schemeClr val="dk1"/>
                </a:solidFill>
                <a:ea typeface="Times New Roman"/>
                <a:cs typeface="Times New Roman"/>
                <a:sym typeface="Times New Roman"/>
              </a:rPr>
              <a:t> – </a:t>
            </a:r>
            <a:r>
              <a:rPr lang="en-US" sz="1800" b="1" dirty="0" err="1">
                <a:solidFill>
                  <a:schemeClr val="dk1"/>
                </a:solidFill>
                <a:ea typeface="Times New Roman"/>
                <a:cs typeface="Times New Roman"/>
                <a:sym typeface="Times New Roman"/>
              </a:rPr>
              <a:t>SupportTM</a:t>
            </a:r>
            <a:r>
              <a:rPr lang="en-US" sz="1800" b="1" dirty="0">
                <a:solidFill>
                  <a:schemeClr val="dk1"/>
                </a:solidFill>
                <a:ea typeface="Times New Roman"/>
                <a:cs typeface="Times New Roman"/>
                <a:sym typeface="Times New Roman"/>
              </a:rPr>
              <a:t>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65;p7">
            <a:extLst>
              <a:ext uri="{FF2B5EF4-FFF2-40B4-BE49-F238E27FC236}">
                <a16:creationId xmlns:a16="http://schemas.microsoft.com/office/drawing/2014/main" id="{D409E678-7504-4033-B2BD-2BB03044E24B}"/>
              </a:ext>
            </a:extLst>
          </p:cNvPr>
          <p:cNvGrpSpPr/>
          <p:nvPr/>
        </p:nvGrpSpPr>
        <p:grpSpPr>
          <a:xfrm>
            <a:off x="285614" y="2362200"/>
            <a:ext cx="5200786" cy="4361115"/>
            <a:chOff x="9239084" y="2217904"/>
            <a:chExt cx="1329235" cy="2909315"/>
          </a:xfrm>
        </p:grpSpPr>
        <p:sp>
          <p:nvSpPr>
            <p:cNvPr id="3" name="Google Shape;366;p7">
              <a:extLst>
                <a:ext uri="{FF2B5EF4-FFF2-40B4-BE49-F238E27FC236}">
                  <a16:creationId xmlns:a16="http://schemas.microsoft.com/office/drawing/2014/main" id="{FEE1F7A6-8DEA-4CD7-AF35-97E538EF194D}"/>
                </a:ext>
              </a:extLst>
            </p:cNvPr>
            <p:cNvSpPr/>
            <p:nvPr/>
          </p:nvSpPr>
          <p:spPr>
            <a:xfrm>
              <a:off x="9514112" y="2217904"/>
              <a:ext cx="1054207" cy="937899"/>
            </a:xfrm>
            <a:prstGeom prst="round2DiagRect">
              <a:avLst>
                <a:gd name="adj1" fmla="val 50000"/>
                <a:gd name="adj2" fmla="val 0"/>
              </a:avLst>
            </a:prstGeom>
            <a:solidFill>
              <a:schemeClr val="accen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rebuchet MS"/>
                <a:ea typeface="Trebuchet MS"/>
                <a:cs typeface="Trebuchet MS"/>
                <a:sym typeface="Trebuchet MS"/>
              </a:endParaRPr>
            </a:p>
          </p:txBody>
        </p:sp>
        <p:sp>
          <p:nvSpPr>
            <p:cNvPr id="4" name="Google Shape;367;p7">
              <a:extLst>
                <a:ext uri="{FF2B5EF4-FFF2-40B4-BE49-F238E27FC236}">
                  <a16:creationId xmlns:a16="http://schemas.microsoft.com/office/drawing/2014/main" id="{5C499DCC-AE69-4AD7-B30F-260DBC6674A3}"/>
                </a:ext>
              </a:extLst>
            </p:cNvPr>
            <p:cNvSpPr/>
            <p:nvPr/>
          </p:nvSpPr>
          <p:spPr>
            <a:xfrm>
              <a:off x="9508184" y="2449318"/>
              <a:ext cx="980763" cy="706486"/>
            </a:xfrm>
            <a:prstGeom prst="round2Diag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endParaRPr lang="ro-RO" dirty="0"/>
            </a:p>
            <a:p>
              <a:r>
                <a:rPr lang="ro-RO" b="1" dirty="0">
                  <a:solidFill>
                    <a:schemeClr val="bg1"/>
                  </a:solidFill>
                </a:rPr>
                <a:t>              </a:t>
              </a:r>
            </a:p>
            <a:p>
              <a:endParaRPr lang="ro-RO" dirty="0"/>
            </a:p>
            <a:p>
              <a:r>
                <a:rPr lang="ro-RO" dirty="0"/>
                <a:t>                </a:t>
              </a:r>
              <a:r>
                <a:rPr lang="ro-RO" sz="2000" b="1" dirty="0">
                  <a:solidFill>
                    <a:schemeClr val="bg1"/>
                  </a:solidFill>
                  <a:latin typeface="Calibri" pitchFamily="34" charset="0"/>
                  <a:cs typeface="Calibri" pitchFamily="34" charset="0"/>
                </a:rPr>
                <a:t>Scop</a:t>
              </a:r>
            </a:p>
            <a:p>
              <a:endParaRPr lang="ro-RO" dirty="0"/>
            </a:p>
            <a:p>
              <a:pPr marL="285750" indent="-285750">
                <a:buFont typeface="Wingdings" panose="05000000000000000000" pitchFamily="2" charset="2"/>
                <a:buChar char="§"/>
              </a:pPr>
              <a:r>
                <a:rPr lang="vi-VN" dirty="0">
                  <a:latin typeface="Calibri" pitchFamily="34" charset="0"/>
                  <a:cs typeface="Calibri" pitchFamily="34" charset="0"/>
                </a:rPr>
                <a:t>Implicarea infrastructurilor de cercetare în identificarea unor  soluții inovatoare și în implementarea de servicii care să permită  decidenților identificarea modurilor de producție și consum compatibile cu strategiile care asigură neutralitatea climatică</a:t>
              </a:r>
            </a:p>
            <a:p>
              <a:pPr lvl="0" algn="ctr"/>
              <a:endParaRPr lang="vi-VN" dirty="0">
                <a:solidFill>
                  <a:schemeClr val="dk2"/>
                </a:solidFill>
                <a:latin typeface="Calibri" pitchFamily="34" charset="0"/>
                <a:ea typeface="Trebuchet MS"/>
                <a:cs typeface="Calibri" pitchFamily="34" charset="0"/>
                <a:sym typeface="Trebuchet MS"/>
              </a:endParaRPr>
            </a:p>
            <a:p>
              <a:pPr marL="0" marR="0" lvl="0" indent="0" algn="ctr" rtl="0">
                <a:spcBef>
                  <a:spcPts val="0"/>
                </a:spcBef>
                <a:spcAft>
                  <a:spcPts val="0"/>
                </a:spcAft>
                <a:buNone/>
              </a:pPr>
              <a:endParaRPr sz="1800" dirty="0">
                <a:solidFill>
                  <a:schemeClr val="dk2"/>
                </a:solidFill>
                <a:latin typeface="Calibri" pitchFamily="34" charset="0"/>
                <a:ea typeface="Trebuchet MS"/>
                <a:cs typeface="Calibri" pitchFamily="34" charset="0"/>
                <a:sym typeface="Trebuchet MS"/>
              </a:endParaRPr>
            </a:p>
          </p:txBody>
        </p:sp>
        <p:cxnSp>
          <p:nvCxnSpPr>
            <p:cNvPr id="5" name="Google Shape;368;p7">
              <a:extLst>
                <a:ext uri="{FF2B5EF4-FFF2-40B4-BE49-F238E27FC236}">
                  <a16:creationId xmlns:a16="http://schemas.microsoft.com/office/drawing/2014/main" id="{62773FE6-FDA0-432E-828E-10417E0AD3E3}"/>
                </a:ext>
              </a:extLst>
            </p:cNvPr>
            <p:cNvCxnSpPr/>
            <p:nvPr/>
          </p:nvCxnSpPr>
          <p:spPr>
            <a:xfrm flipH="1">
              <a:off x="9507181" y="3155803"/>
              <a:ext cx="3256" cy="1971416"/>
            </a:xfrm>
            <a:prstGeom prst="straightConnector1">
              <a:avLst/>
            </a:prstGeom>
            <a:noFill/>
            <a:ln w="31750" cap="flat" cmpd="sng">
              <a:solidFill>
                <a:schemeClr val="accent1"/>
              </a:solidFill>
              <a:prstDash val="solid"/>
              <a:round/>
              <a:headEnd type="none" w="sm" len="sm"/>
              <a:tailEnd type="oval" w="lg" len="lg"/>
            </a:ln>
          </p:spPr>
        </p:cxnSp>
        <p:sp>
          <p:nvSpPr>
            <p:cNvPr id="6" name="Google Shape;369;p7">
              <a:extLst>
                <a:ext uri="{FF2B5EF4-FFF2-40B4-BE49-F238E27FC236}">
                  <a16:creationId xmlns:a16="http://schemas.microsoft.com/office/drawing/2014/main" id="{C5A31C4E-FC3B-4D16-BF69-4B339837858B}"/>
                </a:ext>
              </a:extLst>
            </p:cNvPr>
            <p:cNvSpPr/>
            <p:nvPr/>
          </p:nvSpPr>
          <p:spPr>
            <a:xfrm>
              <a:off x="9239084" y="2734990"/>
              <a:ext cx="268097" cy="422680"/>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rebuchet MS"/>
                <a:ea typeface="Trebuchet MS"/>
                <a:cs typeface="Trebuchet MS"/>
                <a:sym typeface="Trebuchet MS"/>
              </a:endParaRPr>
            </a:p>
          </p:txBody>
        </p:sp>
      </p:grpSp>
      <p:sp>
        <p:nvSpPr>
          <p:cNvPr id="7" name="Title 1">
            <a:extLst>
              <a:ext uri="{FF2B5EF4-FFF2-40B4-BE49-F238E27FC236}">
                <a16:creationId xmlns:a16="http://schemas.microsoft.com/office/drawing/2014/main" id="{8B299635-08FC-46D1-B0EF-5AE36061FAD5}"/>
              </a:ext>
            </a:extLst>
          </p:cNvPr>
          <p:cNvSpPr txBox="1">
            <a:spLocks/>
          </p:cNvSpPr>
          <p:nvPr/>
        </p:nvSpPr>
        <p:spPr>
          <a:xfrm>
            <a:off x="658501" y="1310112"/>
            <a:ext cx="11004206" cy="150706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latin typeface="Calibri" pitchFamily="34" charset="0"/>
                <a:cs typeface="Calibri" pitchFamily="34" charset="0"/>
              </a:rPr>
              <a:t>LC-GD-9-1-2020: </a:t>
            </a:r>
            <a:r>
              <a:rPr lang="en-US" sz="2000" b="1" cap="none" dirty="0" err="1">
                <a:solidFill>
                  <a:schemeClr val="accent1"/>
                </a:solidFill>
                <a:latin typeface="Calibri" pitchFamily="34" charset="0"/>
                <a:ea typeface="Calibri"/>
                <a:cs typeface="Calibri" pitchFamily="34" charset="0"/>
                <a:sym typeface="Calibri"/>
              </a:rPr>
              <a:t>Implicarea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potențialului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a </a:t>
            </a:r>
            <a:r>
              <a:rPr lang="en-US" sz="2000" b="1" cap="none" dirty="0" err="1">
                <a:solidFill>
                  <a:schemeClr val="accent1"/>
                </a:solidFill>
                <a:latin typeface="Calibri" pitchFamily="34" charset="0"/>
                <a:ea typeface="Calibri"/>
                <a:cs typeface="Calibri" pitchFamily="34" charset="0"/>
                <a:sym typeface="Calibri"/>
              </a:rPr>
              <a:t>serviciilor</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infrastructurii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europene</a:t>
            </a:r>
            <a:r>
              <a:rPr lang="en-US" sz="2000" b="1" cap="none" dirty="0">
                <a:solidFill>
                  <a:schemeClr val="accent1"/>
                </a:solidFill>
                <a:latin typeface="Calibri" pitchFamily="34" charset="0"/>
                <a:ea typeface="Calibri"/>
                <a:cs typeface="Calibri" pitchFamily="34" charset="0"/>
                <a:sym typeface="Calibri"/>
              </a:rPr>
              <a:t> de </a:t>
            </a:r>
            <a:r>
              <a:rPr lang="en-US" sz="2000" b="1" cap="none" dirty="0" err="1">
                <a:solidFill>
                  <a:schemeClr val="accent1"/>
                </a:solidFill>
                <a:latin typeface="Calibri" pitchFamily="34" charset="0"/>
                <a:ea typeface="Calibri"/>
                <a:cs typeface="Calibri" pitchFamily="34" charset="0"/>
                <a:sym typeface="Calibri"/>
              </a:rPr>
              <a:t>cercetare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în</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abordarea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provocărilor</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Pactului</a:t>
            </a:r>
            <a:r>
              <a:rPr lang="en-US" sz="2000" b="1" cap="none" dirty="0">
                <a:solidFill>
                  <a:schemeClr val="accent1"/>
                </a:solidFill>
                <a:latin typeface="Calibri" pitchFamily="34" charset="0"/>
                <a:ea typeface="Calibri"/>
                <a:cs typeface="Calibri" pitchFamily="34" charset="0"/>
                <a:sym typeface="Calibri"/>
              </a:rPr>
              <a:t> Verde European</a:t>
            </a:r>
            <a:r>
              <a:rPr lang="en-US" sz="2000" b="1" dirty="0">
                <a:latin typeface="Calibri" pitchFamily="34" charset="0"/>
                <a:cs typeface="Calibri" pitchFamily="34" charset="0"/>
              </a:rPr>
              <a:t/>
            </a:r>
            <a:br>
              <a:rPr lang="en-US" sz="2000" b="1" dirty="0">
                <a:latin typeface="Calibri" pitchFamily="34" charset="0"/>
                <a:cs typeface="Calibri" pitchFamily="34" charset="0"/>
              </a:rPr>
            </a:br>
            <a:r>
              <a:rPr lang="it-IT" sz="2000" b="1" dirty="0">
                <a:solidFill>
                  <a:srgbClr val="FF0000"/>
                </a:solidFill>
                <a:latin typeface="Calibri" pitchFamily="34" charset="0"/>
                <a:cs typeface="Calibri" pitchFamily="34" charset="0"/>
              </a:rPr>
              <a:t>RIA (RIA, Subtopic a) €7m b) €13m and c) €8m</a:t>
            </a:r>
            <a:endParaRPr lang="en-US" sz="2000" dirty="0">
              <a:solidFill>
                <a:srgbClr val="FF0000"/>
              </a:solidFill>
              <a:latin typeface="Calibri" pitchFamily="34" charset="0"/>
              <a:cs typeface="Calibri" pitchFamily="34" charset="0"/>
            </a:endParaRPr>
          </a:p>
        </p:txBody>
      </p:sp>
      <p:grpSp>
        <p:nvGrpSpPr>
          <p:cNvPr id="8" name="Google Shape;370;p7">
            <a:extLst>
              <a:ext uri="{FF2B5EF4-FFF2-40B4-BE49-F238E27FC236}">
                <a16:creationId xmlns:a16="http://schemas.microsoft.com/office/drawing/2014/main" id="{6221DF9F-4769-4D01-9F42-847FA6A5B4F6}"/>
              </a:ext>
            </a:extLst>
          </p:cNvPr>
          <p:cNvGrpSpPr/>
          <p:nvPr/>
        </p:nvGrpSpPr>
        <p:grpSpPr>
          <a:xfrm>
            <a:off x="5935847" y="2503645"/>
            <a:ext cx="4171766" cy="3802315"/>
            <a:chOff x="9228771" y="2380723"/>
            <a:chExt cx="1213080" cy="2975762"/>
          </a:xfrm>
        </p:grpSpPr>
        <p:sp>
          <p:nvSpPr>
            <p:cNvPr id="9" name="Google Shape;371;p7">
              <a:extLst>
                <a:ext uri="{FF2B5EF4-FFF2-40B4-BE49-F238E27FC236}">
                  <a16:creationId xmlns:a16="http://schemas.microsoft.com/office/drawing/2014/main" id="{B080B0DC-B1E5-4538-9DFA-18D510EFC466}"/>
                </a:ext>
              </a:extLst>
            </p:cNvPr>
            <p:cNvSpPr/>
            <p:nvPr/>
          </p:nvSpPr>
          <p:spPr>
            <a:xfrm>
              <a:off x="9441970" y="2380723"/>
              <a:ext cx="999881" cy="1008066"/>
            </a:xfrm>
            <a:prstGeom prst="round2DiagRect">
              <a:avLst>
                <a:gd name="adj1" fmla="val 50000"/>
                <a:gd name="adj2" fmla="val 0"/>
              </a:avLst>
            </a:prstGeom>
            <a:solidFill>
              <a:schemeClr val="accent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rebuchet MS"/>
                <a:ea typeface="Trebuchet MS"/>
                <a:cs typeface="Trebuchet MS"/>
                <a:sym typeface="Trebuchet MS"/>
              </a:endParaRPr>
            </a:p>
          </p:txBody>
        </p:sp>
        <p:sp>
          <p:nvSpPr>
            <p:cNvPr id="10" name="Google Shape;372;p7">
              <a:extLst>
                <a:ext uri="{FF2B5EF4-FFF2-40B4-BE49-F238E27FC236}">
                  <a16:creationId xmlns:a16="http://schemas.microsoft.com/office/drawing/2014/main" id="{D6356670-77B6-4F42-8632-5BDDDB17FBE6}"/>
                </a:ext>
              </a:extLst>
            </p:cNvPr>
            <p:cNvSpPr/>
            <p:nvPr/>
          </p:nvSpPr>
          <p:spPr>
            <a:xfrm>
              <a:off x="9461504" y="2639271"/>
              <a:ext cx="859486" cy="722688"/>
            </a:xfrm>
            <a:prstGeom prst="round2Diag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cxnSp>
          <p:nvCxnSpPr>
            <p:cNvPr id="11" name="Google Shape;373;p7">
              <a:extLst>
                <a:ext uri="{FF2B5EF4-FFF2-40B4-BE49-F238E27FC236}">
                  <a16:creationId xmlns:a16="http://schemas.microsoft.com/office/drawing/2014/main" id="{42EECCDA-6467-41B8-9733-B4B47FED22AB}"/>
                </a:ext>
              </a:extLst>
            </p:cNvPr>
            <p:cNvCxnSpPr/>
            <p:nvPr/>
          </p:nvCxnSpPr>
          <p:spPr>
            <a:xfrm>
              <a:off x="9450137" y="3367182"/>
              <a:ext cx="8564" cy="1989303"/>
            </a:xfrm>
            <a:prstGeom prst="straightConnector1">
              <a:avLst/>
            </a:prstGeom>
            <a:noFill/>
            <a:ln w="31750" cap="flat" cmpd="sng">
              <a:solidFill>
                <a:schemeClr val="accent2"/>
              </a:solidFill>
              <a:prstDash val="solid"/>
              <a:round/>
              <a:headEnd type="none" w="sm" len="sm"/>
              <a:tailEnd type="oval" w="lg" len="lg"/>
            </a:ln>
          </p:spPr>
        </p:cxnSp>
        <p:sp>
          <p:nvSpPr>
            <p:cNvPr id="12" name="Google Shape;374;p7">
              <a:extLst>
                <a:ext uri="{FF2B5EF4-FFF2-40B4-BE49-F238E27FC236}">
                  <a16:creationId xmlns:a16="http://schemas.microsoft.com/office/drawing/2014/main" id="{4F53B490-8E0F-4212-82EC-71516E9240B3}"/>
                </a:ext>
              </a:extLst>
            </p:cNvPr>
            <p:cNvSpPr/>
            <p:nvPr/>
          </p:nvSpPr>
          <p:spPr>
            <a:xfrm>
              <a:off x="9228771" y="2960699"/>
              <a:ext cx="213199" cy="422680"/>
            </a:xfrm>
            <a:prstGeom prst="round2DiagRect">
              <a:avLst>
                <a:gd name="adj1" fmla="val 0"/>
                <a:gd name="adj2" fmla="val 50000"/>
              </a:avLst>
            </a:prstGeom>
            <a:solidFill>
              <a:schemeClr val="accent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Trebuchet MS"/>
                <a:ea typeface="Trebuchet MS"/>
                <a:cs typeface="Trebuchet MS"/>
                <a:sym typeface="Trebuchet MS"/>
              </a:endParaRPr>
            </a:p>
          </p:txBody>
        </p:sp>
      </p:grpSp>
      <p:sp>
        <p:nvSpPr>
          <p:cNvPr id="13" name="Rectangle 12">
            <a:extLst>
              <a:ext uri="{FF2B5EF4-FFF2-40B4-BE49-F238E27FC236}">
                <a16:creationId xmlns:a16="http://schemas.microsoft.com/office/drawing/2014/main" id="{44F8D328-4B3E-4261-BE72-B1D56452A35B}"/>
              </a:ext>
            </a:extLst>
          </p:cNvPr>
          <p:cNvSpPr/>
          <p:nvPr/>
        </p:nvSpPr>
        <p:spPr>
          <a:xfrm>
            <a:off x="7315200" y="2941776"/>
            <a:ext cx="1647695" cy="707886"/>
          </a:xfrm>
          <a:prstGeom prst="rect">
            <a:avLst/>
          </a:prstGeom>
        </p:spPr>
        <p:txBody>
          <a:bodyPr wrap="none" anchor="ctr">
            <a:spAutoFit/>
          </a:bodyPr>
          <a:lstStyle/>
          <a:p>
            <a:endParaRPr lang="ro-RO" sz="2000" b="1" dirty="0">
              <a:solidFill>
                <a:schemeClr val="bg1"/>
              </a:solidFill>
            </a:endParaRPr>
          </a:p>
          <a:p>
            <a:r>
              <a:rPr lang="ro-RO" sz="2000" b="1" dirty="0">
                <a:solidFill>
                  <a:schemeClr val="bg1"/>
                </a:solidFill>
              </a:rPr>
              <a:t>(</a:t>
            </a:r>
            <a:r>
              <a:rPr lang="ro-RO" sz="2000" b="1" dirty="0">
                <a:solidFill>
                  <a:schemeClr val="bg1"/>
                </a:solidFill>
                <a:latin typeface="Calibri" pitchFamily="34" charset="0"/>
                <a:cs typeface="Calibri" pitchFamily="34" charset="0"/>
              </a:rPr>
              <a:t>Sub)Tematici</a:t>
            </a:r>
          </a:p>
        </p:txBody>
      </p:sp>
      <p:sp>
        <p:nvSpPr>
          <p:cNvPr id="14" name="Rectangle 13">
            <a:extLst>
              <a:ext uri="{FF2B5EF4-FFF2-40B4-BE49-F238E27FC236}">
                <a16:creationId xmlns:a16="http://schemas.microsoft.com/office/drawing/2014/main" id="{04DA588A-19C2-40AF-BCD0-8778243F7F85}"/>
              </a:ext>
            </a:extLst>
          </p:cNvPr>
          <p:cNvSpPr/>
          <p:nvPr/>
        </p:nvSpPr>
        <p:spPr>
          <a:xfrm>
            <a:off x="6858000" y="3886200"/>
            <a:ext cx="3478364" cy="2585323"/>
          </a:xfrm>
          <a:prstGeom prst="rect">
            <a:avLst/>
          </a:prstGeom>
        </p:spPr>
        <p:txBody>
          <a:bodyPr wrap="square">
            <a:spAutoFit/>
          </a:bodyPr>
          <a:lstStyle/>
          <a:p>
            <a:r>
              <a:rPr lang="ro-RO" dirty="0">
                <a:latin typeface="Calibri" pitchFamily="34" charset="0"/>
                <a:cs typeface="Calibri" pitchFamily="34" charset="0"/>
              </a:rPr>
              <a:t>A)  Stocarea energiei</a:t>
            </a:r>
          </a:p>
          <a:p>
            <a:pPr marL="285750" indent="-285750">
              <a:buFont typeface="Wingdings" panose="05000000000000000000" pitchFamily="2" charset="2"/>
              <a:buChar char="§"/>
            </a:pPr>
            <a:endParaRPr lang="ro-RO" dirty="0">
              <a:latin typeface="Calibri" pitchFamily="34" charset="0"/>
              <a:cs typeface="Calibri" pitchFamily="34" charset="0"/>
            </a:endParaRPr>
          </a:p>
          <a:p>
            <a:pPr marL="342900" indent="-342900">
              <a:buAutoNum type="alphaUcParenR" startAt="2"/>
            </a:pPr>
            <a:r>
              <a:rPr lang="ro-RO" dirty="0">
                <a:latin typeface="Calibri" pitchFamily="34" charset="0"/>
                <a:cs typeface="Calibri" pitchFamily="34" charset="0"/>
              </a:rPr>
              <a:t>Observarea emisiei de gaze de seră în orașe și în jurul acestora</a:t>
            </a:r>
          </a:p>
          <a:p>
            <a:endParaRPr lang="ro-RO" dirty="0">
              <a:latin typeface="Calibri" pitchFamily="34" charset="0"/>
              <a:cs typeface="Calibri" pitchFamily="34" charset="0"/>
            </a:endParaRPr>
          </a:p>
          <a:p>
            <a:pPr marL="342900" indent="-342900">
              <a:buAutoNum type="alphaUcParenR" startAt="3"/>
            </a:pPr>
            <a:r>
              <a:rPr lang="ro-RO" dirty="0">
                <a:latin typeface="Calibri" pitchFamily="34" charset="0"/>
                <a:cs typeface="Calibri" pitchFamily="34" charset="0"/>
              </a:rPr>
              <a:t>Observarea calității aerului din zonele urbane și corelarea cu sănătatea populației</a:t>
            </a:r>
          </a:p>
          <a:p>
            <a:pPr marL="342900" indent="-342900">
              <a:buAutoNum type="alphaUcParenR" startAt="3"/>
            </a:pPr>
            <a:endParaRPr lang="en-US" dirty="0"/>
          </a:p>
        </p:txBody>
      </p:sp>
      <p:sp>
        <p:nvSpPr>
          <p:cNvPr id="15" name="Google Shape;369;p7">
            <a:extLst>
              <a:ext uri="{FF2B5EF4-FFF2-40B4-BE49-F238E27FC236}">
                <a16:creationId xmlns:a16="http://schemas.microsoft.com/office/drawing/2014/main" id="{09DC51ED-2D8F-4ADB-BDE6-2B885B530101}"/>
              </a:ext>
            </a:extLst>
          </p:cNvPr>
          <p:cNvSpPr/>
          <p:nvPr/>
        </p:nvSpPr>
        <p:spPr>
          <a:xfrm>
            <a:off x="623986" y="709633"/>
            <a:ext cx="3134139"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a:t>
            </a:r>
            <a:r>
              <a:rPr lang="ro-RO" b="1" dirty="0">
                <a:solidFill>
                  <a:schemeClr val="lt1"/>
                </a:solidFill>
                <a:ea typeface="Calibri"/>
                <a:cs typeface="Calibri"/>
                <a:sym typeface="Calibri"/>
              </a:rPr>
              <a:t>9</a:t>
            </a:r>
            <a:endParaRPr lang="en-US" b="1" dirty="0">
              <a:solidFill>
                <a:schemeClr val="lt1"/>
              </a:solidFill>
              <a:ea typeface="Calibri"/>
              <a:cs typeface="Calibri"/>
              <a:sym typeface="Calibri"/>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1262633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9635-08FC-46D1-B0EF-5AE36061FAD5}"/>
              </a:ext>
            </a:extLst>
          </p:cNvPr>
          <p:cNvSpPr txBox="1">
            <a:spLocks/>
          </p:cNvSpPr>
          <p:nvPr/>
        </p:nvSpPr>
        <p:spPr>
          <a:xfrm>
            <a:off x="482944" y="1365412"/>
            <a:ext cx="11004206" cy="150706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latin typeface="Calibri" pitchFamily="34" charset="0"/>
                <a:cs typeface="Calibri" pitchFamily="34" charset="0"/>
              </a:rPr>
              <a:t>LC-GD-9-1-2020: </a:t>
            </a:r>
            <a:r>
              <a:rPr lang="en-US" sz="2000" b="1" cap="none" dirty="0" err="1">
                <a:solidFill>
                  <a:schemeClr val="accent1"/>
                </a:solidFill>
                <a:latin typeface="Calibri" pitchFamily="34" charset="0"/>
                <a:ea typeface="Calibri"/>
                <a:cs typeface="Calibri" pitchFamily="34" charset="0"/>
                <a:sym typeface="Calibri"/>
              </a:rPr>
              <a:t>Implicarea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potențialului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a </a:t>
            </a:r>
            <a:r>
              <a:rPr lang="en-US" sz="2000" b="1" cap="none" dirty="0" err="1">
                <a:solidFill>
                  <a:schemeClr val="accent1"/>
                </a:solidFill>
                <a:latin typeface="Calibri" pitchFamily="34" charset="0"/>
                <a:ea typeface="Calibri"/>
                <a:cs typeface="Calibri" pitchFamily="34" charset="0"/>
                <a:sym typeface="Calibri"/>
              </a:rPr>
              <a:t>serviciilor</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infrastructurii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europene</a:t>
            </a:r>
            <a:r>
              <a:rPr lang="en-US" sz="2000" b="1" cap="none" dirty="0">
                <a:solidFill>
                  <a:schemeClr val="accent1"/>
                </a:solidFill>
                <a:latin typeface="Calibri" pitchFamily="34" charset="0"/>
                <a:ea typeface="Calibri"/>
                <a:cs typeface="Calibri" pitchFamily="34" charset="0"/>
                <a:sym typeface="Calibri"/>
              </a:rPr>
              <a:t> de </a:t>
            </a:r>
            <a:r>
              <a:rPr lang="en-US" sz="2000" b="1" cap="none" dirty="0" err="1">
                <a:solidFill>
                  <a:schemeClr val="accent1"/>
                </a:solidFill>
                <a:latin typeface="Calibri" pitchFamily="34" charset="0"/>
                <a:ea typeface="Calibri"/>
                <a:cs typeface="Calibri" pitchFamily="34" charset="0"/>
                <a:sym typeface="Calibri"/>
              </a:rPr>
              <a:t>cercetare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în</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abordarea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provocărilor</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Pactului</a:t>
            </a:r>
            <a:r>
              <a:rPr lang="en-US" sz="2000" b="1" cap="none" dirty="0">
                <a:solidFill>
                  <a:schemeClr val="accent1"/>
                </a:solidFill>
                <a:latin typeface="Calibri" pitchFamily="34" charset="0"/>
                <a:ea typeface="Calibri"/>
                <a:cs typeface="Calibri" pitchFamily="34" charset="0"/>
                <a:sym typeface="Calibri"/>
              </a:rPr>
              <a:t> Verde European</a:t>
            </a:r>
            <a:r>
              <a:rPr lang="en-US" sz="2000" b="1" dirty="0">
                <a:latin typeface="Calibri" pitchFamily="34" charset="0"/>
                <a:cs typeface="Calibri" pitchFamily="34" charset="0"/>
              </a:rPr>
              <a:t/>
            </a:r>
            <a:br>
              <a:rPr lang="en-US" sz="2000" b="1" dirty="0">
                <a:latin typeface="Calibri" pitchFamily="34" charset="0"/>
                <a:cs typeface="Calibri" pitchFamily="34" charset="0"/>
              </a:rPr>
            </a:br>
            <a:r>
              <a:rPr lang="it-IT" sz="2000" b="1" dirty="0">
                <a:solidFill>
                  <a:srgbClr val="FF0000"/>
                </a:solidFill>
                <a:latin typeface="Calibri" pitchFamily="34" charset="0"/>
                <a:cs typeface="Calibri" pitchFamily="34" charset="0"/>
              </a:rPr>
              <a:t>RIA (RIA, Subtopic a) €7m </a:t>
            </a:r>
            <a:r>
              <a:rPr lang="it-IT" sz="2000" b="1" dirty="0">
                <a:latin typeface="Calibri" pitchFamily="34" charset="0"/>
                <a:cs typeface="Calibri" pitchFamily="34" charset="0"/>
              </a:rPr>
              <a:t>b) €13m and c) €8m</a:t>
            </a:r>
            <a:r>
              <a:rPr lang="ro-RO" sz="2000" b="1" dirty="0">
                <a:latin typeface="Calibri" pitchFamily="34" charset="0"/>
                <a:cs typeface="Calibri" pitchFamily="34" charset="0"/>
              </a:rPr>
              <a:t>  - </a:t>
            </a:r>
            <a:r>
              <a:rPr lang="ro-RO" sz="2000" b="1" cap="none" dirty="0">
                <a:solidFill>
                  <a:srgbClr val="FF0000"/>
                </a:solidFill>
                <a:latin typeface="Calibri" pitchFamily="34" charset="0"/>
                <a:cs typeface="Calibri" pitchFamily="34" charset="0"/>
              </a:rPr>
              <a:t>cel mult o propunere </a:t>
            </a:r>
            <a:r>
              <a:rPr lang="ro-RO" sz="2000" b="1" cap="none" dirty="0" smtClean="0">
                <a:solidFill>
                  <a:srgbClr val="FF0000"/>
                </a:solidFill>
                <a:latin typeface="Calibri" pitchFamily="34" charset="0"/>
                <a:cs typeface="Calibri" pitchFamily="34" charset="0"/>
              </a:rPr>
              <a:t>pentru </a:t>
            </a:r>
            <a:r>
              <a:rPr lang="ro-RO" sz="2000" b="1" cap="none" dirty="0">
                <a:solidFill>
                  <a:srgbClr val="FF0000"/>
                </a:solidFill>
                <a:latin typeface="Calibri" pitchFamily="34" charset="0"/>
                <a:cs typeface="Calibri" pitchFamily="34" charset="0"/>
              </a:rPr>
              <a:t>A)</a:t>
            </a:r>
            <a:endParaRPr lang="en-US" sz="2000" dirty="0">
              <a:solidFill>
                <a:srgbClr val="FF0000"/>
              </a:solidFill>
              <a:latin typeface="Calibri" pitchFamily="34" charset="0"/>
              <a:cs typeface="Calibri" pitchFamily="34" charset="0"/>
            </a:endParaRPr>
          </a:p>
          <a:p>
            <a:endParaRPr lang="en-US" sz="2000" dirty="0">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5F326AC9-2E9D-4AFD-AD8E-55E8C4426844}"/>
              </a:ext>
            </a:extLst>
          </p:cNvPr>
          <p:cNvSpPr txBox="1">
            <a:spLocks/>
          </p:cNvSpPr>
          <p:nvPr/>
        </p:nvSpPr>
        <p:spPr>
          <a:xfrm>
            <a:off x="152400" y="3267075"/>
            <a:ext cx="10788858" cy="3983015"/>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ro-RO" sz="1600" b="1" dirty="0">
                <a:solidFill>
                  <a:schemeClr val="tx1"/>
                </a:solidFill>
                <a:latin typeface="Calibri" pitchFamily="34" charset="0"/>
                <a:cs typeface="Calibri" pitchFamily="34" charset="0"/>
              </a:rPr>
              <a:t>Gruparea unor infrastructuri </a:t>
            </a:r>
            <a:r>
              <a:rPr lang="ro-RO" sz="1600" dirty="0">
                <a:solidFill>
                  <a:schemeClr val="tx1"/>
                </a:solidFill>
                <a:latin typeface="Calibri" pitchFamily="34" charset="0"/>
                <a:cs typeface="Calibri" pitchFamily="34" charset="0"/>
              </a:rPr>
              <a:t>care oferă servicii într-un </a:t>
            </a:r>
            <a:r>
              <a:rPr lang="ro-RO" sz="1600" b="1" dirty="0">
                <a:solidFill>
                  <a:schemeClr val="tx1"/>
                </a:solidFill>
                <a:latin typeface="Calibri" pitchFamily="34" charset="0"/>
                <a:cs typeface="Calibri" pitchFamily="34" charset="0"/>
              </a:rPr>
              <a:t>context interdisciplinar </a:t>
            </a:r>
            <a:r>
              <a:rPr lang="ro-RO" sz="1600" dirty="0">
                <a:solidFill>
                  <a:schemeClr val="tx1"/>
                </a:solidFill>
                <a:latin typeface="Calibri" pitchFamily="34" charset="0"/>
                <a:cs typeface="Calibri" pitchFamily="34" charset="0"/>
              </a:rPr>
              <a:t>cu scopul inovării (corespunzător diferitelor nivele TR) în domeniul </a:t>
            </a:r>
            <a:r>
              <a:rPr lang="ro-RO" sz="1600" b="1" dirty="0">
                <a:solidFill>
                  <a:schemeClr val="tx1"/>
                </a:solidFill>
                <a:latin typeface="Calibri" pitchFamily="34" charset="0"/>
                <a:cs typeface="Calibri" pitchFamily="34" charset="0"/>
              </a:rPr>
              <a:t>tehnologiilor  de stocare a  energiei </a:t>
            </a:r>
          </a:p>
          <a:p>
            <a:pPr lvl="1"/>
            <a:r>
              <a:rPr lang="ro-RO" sz="1400" dirty="0">
                <a:solidFill>
                  <a:schemeClr val="tx1"/>
                </a:solidFill>
                <a:latin typeface="Calibri" pitchFamily="34" charset="0"/>
                <a:cs typeface="Calibri" pitchFamily="34" charset="0"/>
              </a:rPr>
              <a:t>Asigurarea </a:t>
            </a:r>
            <a:r>
              <a:rPr lang="ro-RO" sz="1400" b="1" dirty="0">
                <a:solidFill>
                  <a:schemeClr val="tx1"/>
                </a:solidFill>
                <a:latin typeface="Calibri" pitchFamily="34" charset="0"/>
                <a:cs typeface="Calibri" pitchFamily="34" charset="0"/>
              </a:rPr>
              <a:t>accesului trans-național </a:t>
            </a:r>
            <a:r>
              <a:rPr lang="ro-RO" sz="1400" dirty="0">
                <a:solidFill>
                  <a:schemeClr val="tx1"/>
                </a:solidFill>
                <a:latin typeface="Calibri" pitchFamily="34" charset="0"/>
                <a:cs typeface="Calibri" pitchFamily="34" charset="0"/>
              </a:rPr>
              <a:t>la infrastructuri de cercetare și extinderea serviciilor virtuale</a:t>
            </a:r>
          </a:p>
          <a:p>
            <a:r>
              <a:rPr lang="ro-RO" sz="1600" dirty="0">
                <a:solidFill>
                  <a:schemeClr val="tx1"/>
                </a:solidFill>
                <a:latin typeface="Calibri" pitchFamily="34" charset="0"/>
                <a:cs typeface="Calibri" pitchFamily="34" charset="0"/>
              </a:rPr>
              <a:t>Propunerile trebuie să țină cont de:</a:t>
            </a:r>
          </a:p>
          <a:p>
            <a:pPr lvl="1"/>
            <a:r>
              <a:rPr lang="ro-RO" sz="1400" dirty="0">
                <a:solidFill>
                  <a:schemeClr val="tx1"/>
                </a:solidFill>
                <a:latin typeface="Calibri" pitchFamily="34" charset="0"/>
                <a:cs typeface="Calibri" pitchFamily="34" charset="0"/>
              </a:rPr>
              <a:t>proiectele </a:t>
            </a:r>
            <a:r>
              <a:rPr lang="ro-RO" sz="1400" b="1" dirty="0">
                <a:solidFill>
                  <a:schemeClr val="tx1"/>
                </a:solidFill>
                <a:latin typeface="Calibri" pitchFamily="34" charset="0"/>
                <a:cs typeface="Calibri" pitchFamily="34" charset="0"/>
              </a:rPr>
              <a:t>ESFRI</a:t>
            </a:r>
            <a:r>
              <a:rPr lang="ro-RO" sz="1400" dirty="0">
                <a:solidFill>
                  <a:schemeClr val="tx1"/>
                </a:solidFill>
                <a:latin typeface="Calibri" pitchFamily="34" charset="0"/>
                <a:cs typeface="Calibri" pitchFamily="34" charset="0"/>
              </a:rPr>
              <a:t> (</a:t>
            </a:r>
            <a:r>
              <a:rPr lang="en-US" sz="1400" dirty="0">
                <a:solidFill>
                  <a:schemeClr val="tx1"/>
                </a:solidFill>
                <a:latin typeface="Calibri" pitchFamily="34" charset="0"/>
                <a:cs typeface="Calibri" pitchFamily="34" charset="0"/>
              </a:rPr>
              <a:t>European Strategy Forum on Research Infrastructures</a:t>
            </a:r>
            <a:r>
              <a:rPr lang="ro-RO" sz="1400" dirty="0">
                <a:solidFill>
                  <a:schemeClr val="tx1"/>
                </a:solidFill>
                <a:latin typeface="Calibri" pitchFamily="34" charset="0"/>
                <a:cs typeface="Calibri" pitchFamily="34" charset="0"/>
              </a:rPr>
              <a:t>) relevante</a:t>
            </a:r>
          </a:p>
          <a:p>
            <a:pPr lvl="1"/>
            <a:r>
              <a:rPr lang="ro-RO" sz="1400" dirty="0">
                <a:solidFill>
                  <a:schemeClr val="tx1"/>
                </a:solidFill>
                <a:latin typeface="Calibri" pitchFamily="34" charset="0"/>
                <a:cs typeface="Calibri" pitchFamily="34" charset="0"/>
              </a:rPr>
              <a:t>inițiativele europene majore (</a:t>
            </a:r>
            <a:r>
              <a:rPr lang="ro-RO" sz="1400" b="1" dirty="0">
                <a:solidFill>
                  <a:schemeClr val="tx1"/>
                </a:solidFill>
                <a:latin typeface="Calibri" pitchFamily="34" charset="0"/>
                <a:cs typeface="Calibri" pitchFamily="34" charset="0"/>
              </a:rPr>
              <a:t>Open Innovation Test Beds </a:t>
            </a:r>
            <a:r>
              <a:rPr lang="ro-RO" sz="1400" dirty="0">
                <a:solidFill>
                  <a:schemeClr val="tx1"/>
                </a:solidFill>
                <a:latin typeface="Calibri" pitchFamily="34" charset="0"/>
                <a:cs typeface="Calibri" pitchFamily="34" charset="0"/>
              </a:rPr>
              <a:t>= set de entități din minim 3 țări care oferă acces comun la facilități fizice și servicii pentru dezvoltarea, testarea și extinderea utilizării nanotehnologiilor și materialelor avansate în context industrial) </a:t>
            </a:r>
          </a:p>
          <a:p>
            <a:pPr lvl="1"/>
            <a:r>
              <a:rPr lang="ro-RO" sz="1400" dirty="0">
                <a:solidFill>
                  <a:schemeClr val="tx1"/>
                </a:solidFill>
                <a:latin typeface="Calibri" pitchFamily="34" charset="0"/>
                <a:cs typeface="Calibri" pitchFamily="34" charset="0"/>
              </a:rPr>
              <a:t>alte infrastructuri de cercetare relevante pe plan mondial</a:t>
            </a:r>
          </a:p>
          <a:p>
            <a:r>
              <a:rPr lang="ro-RO" sz="1600" dirty="0">
                <a:solidFill>
                  <a:schemeClr val="tx1"/>
                </a:solidFill>
                <a:latin typeface="Calibri" pitchFamily="34" charset="0"/>
                <a:cs typeface="Calibri" pitchFamily="34" charset="0"/>
              </a:rPr>
              <a:t>și să identifice utilizatori industriali și comunități de cercetători care să beneficieze de </a:t>
            </a:r>
            <a:r>
              <a:rPr lang="ro-RO" sz="1600" b="1" dirty="0">
                <a:solidFill>
                  <a:schemeClr val="tx1"/>
                </a:solidFill>
                <a:latin typeface="Calibri" pitchFamily="34" charset="0"/>
                <a:cs typeface="Calibri" pitchFamily="34" charset="0"/>
              </a:rPr>
              <a:t>accesul deschis la infrastructură</a:t>
            </a:r>
            <a:endParaRPr lang="en-US" sz="1600" b="1" dirty="0">
              <a:solidFill>
                <a:schemeClr val="tx1"/>
              </a:solidFill>
              <a:latin typeface="Calibri" pitchFamily="34" charset="0"/>
              <a:cs typeface="Calibri" pitchFamily="34" charset="0"/>
            </a:endParaRPr>
          </a:p>
          <a:p>
            <a:endParaRPr lang="ro-RO" dirty="0">
              <a:solidFill>
                <a:schemeClr val="tx1"/>
              </a:solidFill>
            </a:endParaRPr>
          </a:p>
        </p:txBody>
      </p:sp>
      <p:sp>
        <p:nvSpPr>
          <p:cNvPr id="4" name="Google Shape;372;p7">
            <a:extLst>
              <a:ext uri="{FF2B5EF4-FFF2-40B4-BE49-F238E27FC236}">
                <a16:creationId xmlns:a16="http://schemas.microsoft.com/office/drawing/2014/main" id="{B0536D1F-F265-45B3-9A93-E318D6B1F7EA}"/>
              </a:ext>
            </a:extLst>
          </p:cNvPr>
          <p:cNvSpPr/>
          <p:nvPr/>
        </p:nvSpPr>
        <p:spPr>
          <a:xfrm>
            <a:off x="473419" y="2438400"/>
            <a:ext cx="3538577" cy="670396"/>
          </a:xfrm>
          <a:prstGeom prst="round2Diag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algn="ctr"/>
            <a:endParaRPr lang="ro-RO" b="1" dirty="0"/>
          </a:p>
          <a:p>
            <a:pPr algn="ctr"/>
            <a:r>
              <a:rPr lang="ro-RO" sz="2000" b="1" dirty="0">
                <a:solidFill>
                  <a:schemeClr val="bg1"/>
                </a:solidFill>
                <a:latin typeface="Calibri" pitchFamily="34" charset="0"/>
                <a:cs typeface="Calibri" pitchFamily="34" charset="0"/>
              </a:rPr>
              <a:t>A)  Stocarea energiei</a:t>
            </a: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
        <p:nvSpPr>
          <p:cNvPr id="5" name="Google Shape;369;p7">
            <a:extLst>
              <a:ext uri="{FF2B5EF4-FFF2-40B4-BE49-F238E27FC236}">
                <a16:creationId xmlns:a16="http://schemas.microsoft.com/office/drawing/2014/main" id="{60C5BD8A-9040-4D0C-B13D-093208BA8B07}"/>
              </a:ext>
            </a:extLst>
          </p:cNvPr>
          <p:cNvSpPr/>
          <p:nvPr/>
        </p:nvSpPr>
        <p:spPr>
          <a:xfrm>
            <a:off x="482943" y="762000"/>
            <a:ext cx="3469003"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a:t>
            </a:r>
            <a:r>
              <a:rPr lang="ro-RO" b="1" dirty="0">
                <a:solidFill>
                  <a:schemeClr val="lt1"/>
                </a:solidFill>
                <a:ea typeface="Calibri"/>
                <a:cs typeface="Calibri"/>
                <a:sym typeface="Calibri"/>
              </a:rPr>
              <a:t>9</a:t>
            </a:r>
            <a:endParaRPr lang="en-US" b="1" dirty="0">
              <a:solidFill>
                <a:schemeClr val="lt1"/>
              </a:solidFill>
              <a:ea typeface="Calibri"/>
              <a:cs typeface="Calibri"/>
              <a:sym typeface="Calibri"/>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12338392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9635-08FC-46D1-B0EF-5AE36061FAD5}"/>
              </a:ext>
            </a:extLst>
          </p:cNvPr>
          <p:cNvSpPr txBox="1">
            <a:spLocks/>
          </p:cNvSpPr>
          <p:nvPr/>
        </p:nvSpPr>
        <p:spPr>
          <a:xfrm>
            <a:off x="412128" y="1538441"/>
            <a:ext cx="11004206" cy="150706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latin typeface="Calibri" pitchFamily="34" charset="0"/>
                <a:cs typeface="Calibri" pitchFamily="34" charset="0"/>
              </a:rPr>
              <a:t>LC-GD-9-1-2020: </a:t>
            </a:r>
            <a:r>
              <a:rPr lang="en-US" sz="2000" b="1" cap="none" dirty="0" err="1">
                <a:solidFill>
                  <a:schemeClr val="accent1"/>
                </a:solidFill>
                <a:latin typeface="Calibri" pitchFamily="34" charset="0"/>
                <a:ea typeface="Calibri"/>
                <a:cs typeface="Calibri" pitchFamily="34" charset="0"/>
                <a:sym typeface="Calibri"/>
              </a:rPr>
              <a:t>Implicarea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potențialului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a </a:t>
            </a:r>
            <a:r>
              <a:rPr lang="en-US" sz="2000" b="1" cap="none" dirty="0" err="1">
                <a:solidFill>
                  <a:schemeClr val="accent1"/>
                </a:solidFill>
                <a:latin typeface="Calibri" pitchFamily="34" charset="0"/>
                <a:ea typeface="Calibri"/>
                <a:cs typeface="Calibri" pitchFamily="34" charset="0"/>
                <a:sym typeface="Calibri"/>
              </a:rPr>
              <a:t>serviciilor</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infrastructurii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europene</a:t>
            </a:r>
            <a:r>
              <a:rPr lang="en-US" sz="2000" b="1" cap="none" dirty="0">
                <a:solidFill>
                  <a:schemeClr val="accent1"/>
                </a:solidFill>
                <a:latin typeface="Calibri" pitchFamily="34" charset="0"/>
                <a:ea typeface="Calibri"/>
                <a:cs typeface="Calibri" pitchFamily="34" charset="0"/>
                <a:sym typeface="Calibri"/>
              </a:rPr>
              <a:t> de </a:t>
            </a:r>
            <a:r>
              <a:rPr lang="en-US" sz="2000" b="1" cap="none" dirty="0" err="1">
                <a:solidFill>
                  <a:schemeClr val="accent1"/>
                </a:solidFill>
                <a:latin typeface="Calibri" pitchFamily="34" charset="0"/>
                <a:ea typeface="Calibri"/>
                <a:cs typeface="Calibri" pitchFamily="34" charset="0"/>
                <a:sym typeface="Calibri"/>
              </a:rPr>
              <a:t>cercetare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în</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abordarea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provocărilor</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Pactului</a:t>
            </a:r>
            <a:r>
              <a:rPr lang="en-US" sz="2000" b="1" cap="none" dirty="0">
                <a:solidFill>
                  <a:schemeClr val="accent1"/>
                </a:solidFill>
                <a:latin typeface="Calibri" pitchFamily="34" charset="0"/>
                <a:ea typeface="Calibri"/>
                <a:cs typeface="Calibri" pitchFamily="34" charset="0"/>
                <a:sym typeface="Calibri"/>
              </a:rPr>
              <a:t> Verde European</a:t>
            </a:r>
            <a:r>
              <a:rPr lang="en-US" sz="2000" b="1" dirty="0">
                <a:latin typeface="Calibri" pitchFamily="34" charset="0"/>
                <a:cs typeface="Calibri" pitchFamily="34" charset="0"/>
              </a:rPr>
              <a:t/>
            </a:r>
            <a:br>
              <a:rPr lang="en-US" sz="2000" b="1" dirty="0">
                <a:latin typeface="Calibri" pitchFamily="34" charset="0"/>
                <a:cs typeface="Calibri" pitchFamily="34" charset="0"/>
              </a:rPr>
            </a:br>
            <a:r>
              <a:rPr lang="it-IT" sz="2000" b="1" dirty="0">
                <a:solidFill>
                  <a:srgbClr val="FF0000"/>
                </a:solidFill>
                <a:latin typeface="Calibri" pitchFamily="34" charset="0"/>
                <a:cs typeface="Calibri" pitchFamily="34" charset="0"/>
              </a:rPr>
              <a:t>RIA (RIA, Subtopic </a:t>
            </a:r>
            <a:r>
              <a:rPr lang="it-IT" sz="2000" b="1" dirty="0">
                <a:latin typeface="Calibri" pitchFamily="34" charset="0"/>
                <a:cs typeface="Calibri" pitchFamily="34" charset="0"/>
              </a:rPr>
              <a:t>a) €7m </a:t>
            </a:r>
            <a:r>
              <a:rPr lang="it-IT" sz="2000" b="1" dirty="0">
                <a:solidFill>
                  <a:srgbClr val="FF0000"/>
                </a:solidFill>
                <a:latin typeface="Calibri" pitchFamily="34" charset="0"/>
                <a:cs typeface="Calibri" pitchFamily="34" charset="0"/>
              </a:rPr>
              <a:t>b) €13m </a:t>
            </a:r>
            <a:r>
              <a:rPr lang="it-IT" sz="2000" b="1" dirty="0">
                <a:latin typeface="Calibri" pitchFamily="34" charset="0"/>
                <a:cs typeface="Calibri" pitchFamily="34" charset="0"/>
              </a:rPr>
              <a:t>and c) €8m</a:t>
            </a:r>
            <a:endParaRPr lang="en-US" sz="2000" dirty="0">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5F326AC9-2E9D-4AFD-AD8E-55E8C4426844}"/>
              </a:ext>
            </a:extLst>
          </p:cNvPr>
          <p:cNvSpPr txBox="1">
            <a:spLocks/>
          </p:cNvSpPr>
          <p:nvPr/>
        </p:nvSpPr>
        <p:spPr>
          <a:xfrm>
            <a:off x="345453" y="3227641"/>
            <a:ext cx="10159380" cy="3657600"/>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ro-RO" b="1" dirty="0">
                <a:solidFill>
                  <a:schemeClr val="tx1"/>
                </a:solidFill>
                <a:latin typeface="Calibri" pitchFamily="34" charset="0"/>
                <a:cs typeface="Calibri" pitchFamily="34" charset="0"/>
              </a:rPr>
              <a:t>Scop:</a:t>
            </a:r>
            <a:r>
              <a:rPr lang="ro-RO" dirty="0">
                <a:solidFill>
                  <a:schemeClr val="tx1"/>
                </a:solidFill>
                <a:latin typeface="Calibri" pitchFamily="34" charset="0"/>
                <a:cs typeface="Calibri" pitchFamily="34" charset="0"/>
              </a:rPr>
              <a:t> </a:t>
            </a:r>
          </a:p>
          <a:p>
            <a:pPr lvl="1"/>
            <a:r>
              <a:rPr lang="ro-RO" dirty="0">
                <a:solidFill>
                  <a:schemeClr val="tx1"/>
                </a:solidFill>
                <a:latin typeface="Calibri" pitchFamily="34" charset="0"/>
                <a:cs typeface="Calibri" pitchFamily="34" charset="0"/>
              </a:rPr>
              <a:t>Creșterea capacității de observare a emisiilor în zonele urbane și alte zone relevante (parcuri industriale, infrastructuri de transport)</a:t>
            </a:r>
          </a:p>
          <a:p>
            <a:r>
              <a:rPr lang="ro-RO" dirty="0">
                <a:solidFill>
                  <a:schemeClr val="tx1"/>
                </a:solidFill>
                <a:latin typeface="Calibri" pitchFamily="34" charset="0"/>
                <a:cs typeface="Calibri" pitchFamily="34" charset="0"/>
              </a:rPr>
              <a:t> </a:t>
            </a:r>
            <a:r>
              <a:rPr lang="ro-RO" b="1" dirty="0">
                <a:solidFill>
                  <a:schemeClr val="tx1"/>
                </a:solidFill>
                <a:latin typeface="Calibri" pitchFamily="34" charset="0"/>
                <a:cs typeface="Calibri" pitchFamily="34" charset="0"/>
              </a:rPr>
              <a:t>Propunerile trebuie să includă</a:t>
            </a:r>
            <a:r>
              <a:rPr lang="en-US" b="1" dirty="0">
                <a:solidFill>
                  <a:schemeClr val="tx1"/>
                </a:solidFill>
                <a:latin typeface="Calibri" pitchFamily="34" charset="0"/>
                <a:cs typeface="Calibri" pitchFamily="34" charset="0"/>
              </a:rPr>
              <a:t>:</a:t>
            </a:r>
          </a:p>
          <a:p>
            <a:pPr lvl="1"/>
            <a:r>
              <a:rPr lang="ro-RO" dirty="0">
                <a:solidFill>
                  <a:schemeClr val="tx1"/>
                </a:solidFill>
                <a:latin typeface="Calibri" pitchFamily="34" charset="0"/>
                <a:cs typeface="Calibri" pitchFamily="34" charset="0"/>
              </a:rPr>
              <a:t>Prezentarea conceptelor, arhitecturii și planurilor de extindere și modernizare a unor infrastructuri de cercetare existente </a:t>
            </a:r>
          </a:p>
          <a:p>
            <a:pPr lvl="1"/>
            <a:r>
              <a:rPr lang="ro-RO" dirty="0">
                <a:solidFill>
                  <a:schemeClr val="tx1"/>
                </a:solidFill>
                <a:latin typeface="Calibri" pitchFamily="34" charset="0"/>
                <a:cs typeface="Calibri" pitchFamily="34" charset="0"/>
              </a:rPr>
              <a:t>Planuri de integrare a unor noi capacități în cadrul infrastructurilor existente</a:t>
            </a:r>
          </a:p>
          <a:p>
            <a:r>
              <a:rPr lang="ro-RO" dirty="0">
                <a:solidFill>
                  <a:schemeClr val="tx1"/>
                </a:solidFill>
                <a:latin typeface="Calibri" pitchFamily="34" charset="0"/>
                <a:cs typeface="Calibri" pitchFamily="34" charset="0"/>
              </a:rPr>
              <a:t>Se recomandă </a:t>
            </a:r>
            <a:r>
              <a:rPr lang="ro-RO" b="1" dirty="0">
                <a:solidFill>
                  <a:schemeClr val="tx1"/>
                </a:solidFill>
                <a:latin typeface="Calibri" pitchFamily="34" charset="0"/>
                <a:cs typeface="Calibri" pitchFamily="34" charset="0"/>
              </a:rPr>
              <a:t>colaborare cu proiecte ESFRI</a:t>
            </a:r>
            <a:r>
              <a:rPr lang="en-US" dirty="0">
                <a:solidFill>
                  <a:schemeClr val="tx1"/>
                </a:solidFill>
                <a:latin typeface="Calibri" pitchFamily="34" charset="0"/>
                <a:cs typeface="Calibri" pitchFamily="34" charset="0"/>
              </a:rPr>
              <a:t>: </a:t>
            </a:r>
            <a:endParaRPr lang="ro-RO" dirty="0">
              <a:solidFill>
                <a:schemeClr val="tx1"/>
              </a:solidFill>
              <a:latin typeface="Calibri" pitchFamily="34" charset="0"/>
              <a:cs typeface="Calibri" pitchFamily="34" charset="0"/>
            </a:endParaRPr>
          </a:p>
          <a:p>
            <a:pPr lvl="1"/>
            <a:r>
              <a:rPr lang="en-US" dirty="0">
                <a:solidFill>
                  <a:schemeClr val="tx1"/>
                </a:solidFill>
                <a:latin typeface="Calibri" pitchFamily="34" charset="0"/>
                <a:cs typeface="Calibri" pitchFamily="34" charset="0"/>
              </a:rPr>
              <a:t>ICOS</a:t>
            </a:r>
            <a:r>
              <a:rPr lang="ro-RO" dirty="0">
                <a:solidFill>
                  <a:schemeClr val="tx1"/>
                </a:solidFill>
                <a:latin typeface="Calibri" pitchFamily="34" charset="0"/>
                <a:cs typeface="Calibri" pitchFamily="34" charset="0"/>
              </a:rPr>
              <a:t>  - Integrated Carbon Observation System - https://www.icos-cp.eu/</a:t>
            </a:r>
          </a:p>
          <a:p>
            <a:pPr lvl="1"/>
            <a:r>
              <a:rPr lang="en-US" dirty="0">
                <a:solidFill>
                  <a:schemeClr val="tx1"/>
                </a:solidFill>
                <a:latin typeface="Calibri" pitchFamily="34" charset="0"/>
                <a:cs typeface="Calibri" pitchFamily="34" charset="0"/>
              </a:rPr>
              <a:t>ACTRIS</a:t>
            </a:r>
            <a:r>
              <a:rPr lang="ro-RO" dirty="0">
                <a:solidFill>
                  <a:schemeClr val="tx1"/>
                </a:solidFill>
                <a:latin typeface="Calibri" pitchFamily="34" charset="0"/>
                <a:cs typeface="Calibri" pitchFamily="34" charset="0"/>
              </a:rPr>
              <a:t> – Aerosols, Clouds, and Traces gases RI - https://www.actris.eu/</a:t>
            </a:r>
          </a:p>
          <a:p>
            <a:pPr lvl="1"/>
            <a:r>
              <a:rPr lang="en-US" dirty="0">
                <a:solidFill>
                  <a:schemeClr val="tx1"/>
                </a:solidFill>
                <a:latin typeface="Calibri" pitchFamily="34" charset="0"/>
                <a:cs typeface="Calibri" pitchFamily="34" charset="0"/>
              </a:rPr>
              <a:t>IAGOS</a:t>
            </a:r>
            <a:r>
              <a:rPr lang="ro-RO" dirty="0">
                <a:solidFill>
                  <a:schemeClr val="tx1"/>
                </a:solidFill>
                <a:latin typeface="Calibri" pitchFamily="34" charset="0"/>
                <a:cs typeface="Calibri" pitchFamily="34" charset="0"/>
              </a:rPr>
              <a:t> – In-service Aircraft for a Global Oberving System - https://www.iagos.org/</a:t>
            </a:r>
            <a:endParaRPr lang="en-US" dirty="0">
              <a:solidFill>
                <a:schemeClr val="tx1"/>
              </a:solidFill>
              <a:latin typeface="Calibri" pitchFamily="34" charset="0"/>
              <a:cs typeface="Calibri" pitchFamily="34" charset="0"/>
            </a:endParaRPr>
          </a:p>
        </p:txBody>
      </p:sp>
      <p:sp>
        <p:nvSpPr>
          <p:cNvPr id="4" name="Google Shape;372;p7">
            <a:extLst>
              <a:ext uri="{FF2B5EF4-FFF2-40B4-BE49-F238E27FC236}">
                <a16:creationId xmlns:a16="http://schemas.microsoft.com/office/drawing/2014/main" id="{B0536D1F-F265-45B3-9A93-E318D6B1F7EA}"/>
              </a:ext>
            </a:extLst>
          </p:cNvPr>
          <p:cNvSpPr/>
          <p:nvPr/>
        </p:nvSpPr>
        <p:spPr>
          <a:xfrm>
            <a:off x="345453" y="2590708"/>
            <a:ext cx="7629357" cy="636933"/>
          </a:xfrm>
          <a:prstGeom prst="round2Diag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algn="ctr"/>
            <a:endParaRPr lang="ro-RO" b="1" dirty="0"/>
          </a:p>
          <a:p>
            <a:pPr algn="ctr"/>
            <a:endParaRPr lang="en-US" b="1" dirty="0">
              <a:solidFill>
                <a:schemeClr val="bg1"/>
              </a:solidFill>
              <a:latin typeface="Calibri" pitchFamily="34" charset="0"/>
              <a:cs typeface="Calibri" pitchFamily="34" charset="0"/>
            </a:endParaRPr>
          </a:p>
          <a:p>
            <a:pPr algn="ctr"/>
            <a:r>
              <a:rPr lang="ro-RO" sz="2000" b="1" dirty="0">
                <a:solidFill>
                  <a:schemeClr val="bg1"/>
                </a:solidFill>
                <a:latin typeface="Calibri" pitchFamily="34" charset="0"/>
                <a:cs typeface="Calibri" pitchFamily="34" charset="0"/>
              </a:rPr>
              <a:t>B) Observarea emisiei de gaze de seră în orașe și în jurul acestora</a:t>
            </a:r>
          </a:p>
          <a:p>
            <a:pPr algn="ctr"/>
            <a:endParaRPr lang="ro-RO" b="1" dirty="0">
              <a:solidFill>
                <a:schemeClr val="bg1"/>
              </a:solidFill>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
        <p:nvSpPr>
          <p:cNvPr id="5" name="Google Shape;369;p7">
            <a:extLst>
              <a:ext uri="{FF2B5EF4-FFF2-40B4-BE49-F238E27FC236}">
                <a16:creationId xmlns:a16="http://schemas.microsoft.com/office/drawing/2014/main" id="{60C5BD8A-9040-4D0C-B13D-093208BA8B07}"/>
              </a:ext>
            </a:extLst>
          </p:cNvPr>
          <p:cNvSpPr/>
          <p:nvPr/>
        </p:nvSpPr>
        <p:spPr>
          <a:xfrm>
            <a:off x="412128" y="935029"/>
            <a:ext cx="3469003"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a:t>
            </a:r>
            <a:r>
              <a:rPr lang="ro-RO" b="1" dirty="0">
                <a:solidFill>
                  <a:schemeClr val="lt1"/>
                </a:solidFill>
                <a:ea typeface="Calibri"/>
                <a:cs typeface="Calibri"/>
                <a:sym typeface="Calibri"/>
              </a:rPr>
              <a:t>9</a:t>
            </a:r>
            <a:endParaRPr lang="en-US" b="1" dirty="0">
              <a:solidFill>
                <a:schemeClr val="lt1"/>
              </a:solidFill>
              <a:ea typeface="Calibri"/>
              <a:cs typeface="Calibri"/>
              <a:sym typeface="Calibri"/>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23659445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9635-08FC-46D1-B0EF-5AE36061FAD5}"/>
              </a:ext>
            </a:extLst>
          </p:cNvPr>
          <p:cNvSpPr txBox="1">
            <a:spLocks/>
          </p:cNvSpPr>
          <p:nvPr/>
        </p:nvSpPr>
        <p:spPr>
          <a:xfrm>
            <a:off x="367601" y="1369225"/>
            <a:ext cx="11004206" cy="150706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latin typeface="Calibri" pitchFamily="34" charset="0"/>
                <a:cs typeface="Calibri" pitchFamily="34" charset="0"/>
              </a:rPr>
              <a:t>LC-GD-9-1-2020: </a:t>
            </a:r>
            <a:r>
              <a:rPr lang="en-US" sz="2000" b="1" cap="none" dirty="0" err="1">
                <a:solidFill>
                  <a:schemeClr val="accent1"/>
                </a:solidFill>
                <a:latin typeface="Calibri" pitchFamily="34" charset="0"/>
                <a:ea typeface="Calibri"/>
                <a:cs typeface="Calibri" pitchFamily="34" charset="0"/>
                <a:sym typeface="Calibri"/>
              </a:rPr>
              <a:t>Implicarea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potențialului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a </a:t>
            </a:r>
            <a:r>
              <a:rPr lang="en-US" sz="2000" b="1" cap="none" dirty="0" err="1">
                <a:solidFill>
                  <a:schemeClr val="accent1"/>
                </a:solidFill>
                <a:latin typeface="Calibri" pitchFamily="34" charset="0"/>
                <a:ea typeface="Calibri"/>
                <a:cs typeface="Calibri" pitchFamily="34" charset="0"/>
                <a:sym typeface="Calibri"/>
              </a:rPr>
              <a:t>serviciilor</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infrastructurii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europene</a:t>
            </a:r>
            <a:r>
              <a:rPr lang="en-US" sz="2000" b="1" cap="none" dirty="0">
                <a:solidFill>
                  <a:schemeClr val="accent1"/>
                </a:solidFill>
                <a:latin typeface="Calibri" pitchFamily="34" charset="0"/>
                <a:ea typeface="Calibri"/>
                <a:cs typeface="Calibri" pitchFamily="34" charset="0"/>
                <a:sym typeface="Calibri"/>
              </a:rPr>
              <a:t> de </a:t>
            </a:r>
            <a:r>
              <a:rPr lang="en-US" sz="2000" b="1" cap="none" dirty="0" err="1">
                <a:solidFill>
                  <a:schemeClr val="accent1"/>
                </a:solidFill>
                <a:latin typeface="Calibri" pitchFamily="34" charset="0"/>
                <a:ea typeface="Calibri"/>
                <a:cs typeface="Calibri" pitchFamily="34" charset="0"/>
                <a:sym typeface="Calibri"/>
              </a:rPr>
              <a:t>cercetare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în</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abordarea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provocărilor</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Pactului</a:t>
            </a:r>
            <a:r>
              <a:rPr lang="en-US" sz="2000" b="1" cap="none" dirty="0">
                <a:solidFill>
                  <a:schemeClr val="accent1"/>
                </a:solidFill>
                <a:latin typeface="Calibri" pitchFamily="34" charset="0"/>
                <a:ea typeface="Calibri"/>
                <a:cs typeface="Calibri" pitchFamily="34" charset="0"/>
                <a:sym typeface="Calibri"/>
              </a:rPr>
              <a:t> Verde European</a:t>
            </a:r>
            <a:r>
              <a:rPr lang="en-US" sz="2000" b="1" dirty="0">
                <a:latin typeface="Calibri" pitchFamily="34" charset="0"/>
                <a:cs typeface="Calibri" pitchFamily="34" charset="0"/>
              </a:rPr>
              <a:t/>
            </a:r>
            <a:br>
              <a:rPr lang="en-US" sz="2000" b="1" dirty="0">
                <a:latin typeface="Calibri" pitchFamily="34" charset="0"/>
                <a:cs typeface="Calibri" pitchFamily="34" charset="0"/>
              </a:rPr>
            </a:br>
            <a:r>
              <a:rPr lang="it-IT" sz="2000" b="1" dirty="0">
                <a:solidFill>
                  <a:srgbClr val="FF0000"/>
                </a:solidFill>
                <a:latin typeface="Calibri" pitchFamily="34" charset="0"/>
                <a:cs typeface="Calibri" pitchFamily="34" charset="0"/>
              </a:rPr>
              <a:t>RIA (RIA, Subtopic </a:t>
            </a:r>
            <a:r>
              <a:rPr lang="it-IT" sz="2000" b="1" dirty="0">
                <a:latin typeface="Calibri" pitchFamily="34" charset="0"/>
                <a:cs typeface="Calibri" pitchFamily="34" charset="0"/>
              </a:rPr>
              <a:t>a) €7m b) €13m</a:t>
            </a:r>
            <a:r>
              <a:rPr lang="it-IT" sz="2000" b="1" dirty="0">
                <a:solidFill>
                  <a:srgbClr val="FF0000"/>
                </a:solidFill>
                <a:latin typeface="Calibri" pitchFamily="34" charset="0"/>
                <a:cs typeface="Calibri" pitchFamily="34" charset="0"/>
              </a:rPr>
              <a:t> </a:t>
            </a:r>
            <a:r>
              <a:rPr lang="it-IT" sz="2000" b="1" dirty="0">
                <a:latin typeface="Calibri" pitchFamily="34" charset="0"/>
                <a:cs typeface="Calibri" pitchFamily="34" charset="0"/>
              </a:rPr>
              <a:t>and </a:t>
            </a:r>
            <a:r>
              <a:rPr lang="it-IT" sz="2000" b="1" dirty="0">
                <a:solidFill>
                  <a:srgbClr val="FF0000"/>
                </a:solidFill>
                <a:latin typeface="Calibri" pitchFamily="34" charset="0"/>
                <a:cs typeface="Calibri" pitchFamily="34" charset="0"/>
              </a:rPr>
              <a:t>c) €8m</a:t>
            </a:r>
            <a:endParaRPr lang="en-US" sz="2000" dirty="0">
              <a:solidFill>
                <a:srgbClr val="FF0000"/>
              </a:solidFill>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5F326AC9-2E9D-4AFD-AD8E-55E8C4426844}"/>
              </a:ext>
            </a:extLst>
          </p:cNvPr>
          <p:cNvSpPr txBox="1">
            <a:spLocks/>
          </p:cNvSpPr>
          <p:nvPr/>
        </p:nvSpPr>
        <p:spPr>
          <a:xfrm>
            <a:off x="367601" y="3139407"/>
            <a:ext cx="10027272" cy="3657600"/>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ro-RO" b="1" dirty="0">
                <a:solidFill>
                  <a:schemeClr val="tx1"/>
                </a:solidFill>
                <a:latin typeface="Calibri" pitchFamily="34" charset="0"/>
                <a:cs typeface="Calibri" pitchFamily="34" charset="0"/>
              </a:rPr>
              <a:t>Scop:</a:t>
            </a:r>
            <a:r>
              <a:rPr lang="ro-RO" dirty="0">
                <a:solidFill>
                  <a:schemeClr val="tx1"/>
                </a:solidFill>
                <a:latin typeface="Calibri" pitchFamily="34" charset="0"/>
                <a:cs typeface="Calibri" pitchFamily="34" charset="0"/>
              </a:rPr>
              <a:t>  extinderea rețelelor de monitorizare a calității aerului și a altor infrastructuri care permit măsurarea poluanților din aer</a:t>
            </a:r>
          </a:p>
          <a:p>
            <a:r>
              <a:rPr lang="ro-RO" dirty="0">
                <a:solidFill>
                  <a:schemeClr val="tx1"/>
                </a:solidFill>
                <a:latin typeface="Calibri" pitchFamily="34" charset="0"/>
                <a:cs typeface="Calibri" pitchFamily="34" charset="0"/>
              </a:rPr>
              <a:t>Proiectele trebuie să vizeze: </a:t>
            </a:r>
          </a:p>
          <a:p>
            <a:pPr lvl="1"/>
            <a:r>
              <a:rPr lang="ro-RO" dirty="0">
                <a:solidFill>
                  <a:schemeClr val="tx1"/>
                </a:solidFill>
                <a:latin typeface="Calibri" pitchFamily="34" charset="0"/>
                <a:cs typeface="Calibri" pitchFamily="34" charset="0"/>
              </a:rPr>
              <a:t>Elaborarea de strategii de implicare a tuturor beneficiarilor și stabilire unor angajamente la nivel local, național și european care să asigure viabilitatea acțiunilor</a:t>
            </a:r>
            <a:endParaRPr lang="en-US" dirty="0">
              <a:solidFill>
                <a:schemeClr val="tx1"/>
              </a:solidFill>
              <a:latin typeface="Calibri" pitchFamily="34" charset="0"/>
              <a:cs typeface="Calibri" pitchFamily="34" charset="0"/>
            </a:endParaRPr>
          </a:p>
          <a:p>
            <a:pPr lvl="1"/>
            <a:r>
              <a:rPr lang="ro-RO" dirty="0">
                <a:solidFill>
                  <a:schemeClr val="tx1"/>
                </a:solidFill>
                <a:latin typeface="Calibri" pitchFamily="34" charset="0"/>
                <a:cs typeface="Calibri" pitchFamily="34" charset="0"/>
              </a:rPr>
              <a:t>Implicarea în activități de cooperare și training în scopul promovării interoperabilității și a schimbului de experiență și bune practici </a:t>
            </a:r>
          </a:p>
          <a:p>
            <a:pPr lvl="1"/>
            <a:r>
              <a:rPr lang="ro-RO" dirty="0">
                <a:solidFill>
                  <a:schemeClr val="tx1"/>
                </a:solidFill>
                <a:latin typeface="Calibri" pitchFamily="34" charset="0"/>
                <a:cs typeface="Calibri" pitchFamily="34" charset="0"/>
              </a:rPr>
              <a:t>Corelarea cu inițiative europene relevante  (</a:t>
            </a:r>
            <a:r>
              <a:rPr lang="en-US" dirty="0">
                <a:solidFill>
                  <a:schemeClr val="tx1"/>
                </a:solidFill>
                <a:latin typeface="Calibri" pitchFamily="34" charset="0"/>
                <a:cs typeface="Calibri" pitchFamily="34" charset="0"/>
              </a:rPr>
              <a:t>Copernicus</a:t>
            </a:r>
            <a:r>
              <a:rPr lang="ro-RO" dirty="0">
                <a:solidFill>
                  <a:schemeClr val="tx1"/>
                </a:solidFill>
                <a:latin typeface="Calibri" pitchFamily="34" charset="0"/>
                <a:cs typeface="Calibri" pitchFamily="34" charset="0"/>
              </a:rPr>
              <a:t> – EC+EAS</a:t>
            </a:r>
            <a:r>
              <a:rPr lang="en-US" dirty="0">
                <a:solidFill>
                  <a:schemeClr val="tx1"/>
                </a:solidFill>
                <a:latin typeface="Calibri" pitchFamily="34" charset="0"/>
                <a:cs typeface="Calibri" pitchFamily="34" charset="0"/>
              </a:rPr>
              <a:t>, EOSC</a:t>
            </a:r>
            <a:r>
              <a:rPr lang="ro-RO" dirty="0">
                <a:solidFill>
                  <a:schemeClr val="tx1"/>
                </a:solidFill>
                <a:latin typeface="Calibri" pitchFamily="34" charset="0"/>
                <a:cs typeface="Calibri" pitchFamily="34" charset="0"/>
              </a:rPr>
              <a:t> – European Open Science Cloud) și susținerea inițiativelor globale (Acordul de la Paris</a:t>
            </a:r>
            <a:r>
              <a:rPr lang="en-US" dirty="0">
                <a:solidFill>
                  <a:schemeClr val="tx1"/>
                </a:solidFill>
                <a:latin typeface="Calibri" pitchFamily="34" charset="0"/>
                <a:cs typeface="Calibri" pitchFamily="34" charset="0"/>
              </a:rPr>
              <a:t>, 2030 Agenda for Sustainable Development Goals</a:t>
            </a:r>
            <a:r>
              <a:rPr lang="ro-RO" dirty="0">
                <a:solidFill>
                  <a:schemeClr val="tx1"/>
                </a:solidFill>
                <a:latin typeface="Calibri" pitchFamily="34" charset="0"/>
                <a:cs typeface="Calibri" pitchFamily="34" charset="0"/>
              </a:rPr>
              <a:t>, </a:t>
            </a:r>
            <a:r>
              <a:rPr lang="en-US" dirty="0">
                <a:solidFill>
                  <a:schemeClr val="tx1"/>
                </a:solidFill>
                <a:latin typeface="Calibri" pitchFamily="34" charset="0"/>
                <a:cs typeface="Calibri" pitchFamily="34" charset="0"/>
              </a:rPr>
              <a:t>Mission on Climate Neutral Cities by 2030</a:t>
            </a:r>
            <a:r>
              <a:rPr lang="ro-RO" dirty="0">
                <a:solidFill>
                  <a:schemeClr val="tx1"/>
                </a:solidFill>
                <a:latin typeface="Calibri" pitchFamily="34" charset="0"/>
                <a:cs typeface="Calibri" pitchFamily="34" charset="0"/>
              </a:rPr>
              <a:t>)</a:t>
            </a:r>
            <a:endParaRPr lang="en-US" dirty="0">
              <a:solidFill>
                <a:schemeClr val="tx1"/>
              </a:solidFill>
              <a:latin typeface="Calibri" pitchFamily="34" charset="0"/>
              <a:cs typeface="Calibri" pitchFamily="34" charset="0"/>
            </a:endParaRPr>
          </a:p>
          <a:p>
            <a:pPr lvl="1"/>
            <a:r>
              <a:rPr lang="ro-RO" dirty="0">
                <a:solidFill>
                  <a:schemeClr val="tx1"/>
                </a:solidFill>
                <a:latin typeface="Calibri" pitchFamily="34" charset="0"/>
                <a:cs typeface="Calibri" pitchFamily="34" charset="0"/>
              </a:rPr>
              <a:t>Foi de parcurs pentru extinderea/replicarea soluțiilor având ca scop îmbunătățirea infrastructurii rețelelor de monitorizare a calității aerului în zonele urbane</a:t>
            </a:r>
          </a:p>
        </p:txBody>
      </p:sp>
      <p:sp>
        <p:nvSpPr>
          <p:cNvPr id="4" name="Google Shape;372;p7">
            <a:extLst>
              <a:ext uri="{FF2B5EF4-FFF2-40B4-BE49-F238E27FC236}">
                <a16:creationId xmlns:a16="http://schemas.microsoft.com/office/drawing/2014/main" id="{B0536D1F-F265-45B3-9A93-E318D6B1F7EA}"/>
              </a:ext>
            </a:extLst>
          </p:cNvPr>
          <p:cNvSpPr/>
          <p:nvPr/>
        </p:nvSpPr>
        <p:spPr>
          <a:xfrm>
            <a:off x="367601" y="2416749"/>
            <a:ext cx="6819732" cy="722658"/>
          </a:xfrm>
          <a:prstGeom prst="round2Diag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algn="ctr"/>
            <a:endParaRPr lang="ro-RO" b="1" dirty="0"/>
          </a:p>
          <a:p>
            <a:pPr algn="ctr"/>
            <a:endParaRPr lang="ro-RO" b="1" dirty="0">
              <a:solidFill>
                <a:schemeClr val="bg1"/>
              </a:solidFill>
              <a:latin typeface="Calibri" pitchFamily="34" charset="0"/>
              <a:cs typeface="Calibri" pitchFamily="34" charset="0"/>
            </a:endParaRPr>
          </a:p>
          <a:p>
            <a:pPr algn="ctr"/>
            <a:r>
              <a:rPr lang="ro-RO" sz="2000" b="1" dirty="0">
                <a:solidFill>
                  <a:schemeClr val="bg1"/>
                </a:solidFill>
                <a:latin typeface="Calibri" pitchFamily="34" charset="0"/>
                <a:cs typeface="Calibri" pitchFamily="34" charset="0"/>
              </a:rPr>
              <a:t>C) Observarea calității aerului din zonele urbane și corelarea cu sănătatea populației</a:t>
            </a:r>
          </a:p>
          <a:p>
            <a:pPr algn="ctr"/>
            <a:endParaRPr lang="ro-RO" b="1" dirty="0">
              <a:solidFill>
                <a:schemeClr val="bg1"/>
              </a:solidFill>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
        <p:nvSpPr>
          <p:cNvPr id="5" name="Google Shape;369;p7">
            <a:extLst>
              <a:ext uri="{FF2B5EF4-FFF2-40B4-BE49-F238E27FC236}">
                <a16:creationId xmlns:a16="http://schemas.microsoft.com/office/drawing/2014/main" id="{60C5BD8A-9040-4D0C-B13D-093208BA8B07}"/>
              </a:ext>
            </a:extLst>
          </p:cNvPr>
          <p:cNvSpPr/>
          <p:nvPr/>
        </p:nvSpPr>
        <p:spPr>
          <a:xfrm>
            <a:off x="367601" y="765813"/>
            <a:ext cx="3469003"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a:t>
            </a:r>
            <a:r>
              <a:rPr lang="ro-RO" b="1" dirty="0">
                <a:solidFill>
                  <a:schemeClr val="lt1"/>
                </a:solidFill>
                <a:ea typeface="Calibri"/>
                <a:cs typeface="Calibri"/>
                <a:sym typeface="Calibri"/>
              </a:rPr>
              <a:t>9</a:t>
            </a:r>
            <a:endParaRPr lang="en-US" b="1" dirty="0">
              <a:solidFill>
                <a:schemeClr val="lt1"/>
              </a:solidFill>
              <a:ea typeface="Calibri"/>
              <a:cs typeface="Calibri"/>
              <a:sym typeface="Calibri"/>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33356078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9635-08FC-46D1-B0EF-5AE36061FAD5}"/>
              </a:ext>
            </a:extLst>
          </p:cNvPr>
          <p:cNvSpPr txBox="1">
            <a:spLocks/>
          </p:cNvSpPr>
          <p:nvPr/>
        </p:nvSpPr>
        <p:spPr>
          <a:xfrm>
            <a:off x="357562" y="1638234"/>
            <a:ext cx="11004206" cy="1063259"/>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cap="none" dirty="0">
                <a:solidFill>
                  <a:schemeClr val="dk1"/>
                </a:solidFill>
                <a:latin typeface="Calibri" pitchFamily="34" charset="0"/>
                <a:ea typeface="Calibri"/>
                <a:cs typeface="Calibri" pitchFamily="34" charset="0"/>
                <a:sym typeface="Calibri"/>
              </a:rPr>
              <a:t>LCD-GD-9-2-2020: </a:t>
            </a:r>
            <a:r>
              <a:rPr lang="en-US" sz="2000" b="1" cap="none" dirty="0" err="1">
                <a:solidFill>
                  <a:schemeClr val="accent1"/>
                </a:solidFill>
                <a:latin typeface="Calibri" pitchFamily="34" charset="0"/>
                <a:ea typeface="Calibri"/>
                <a:cs typeface="Calibri" pitchFamily="34" charset="0"/>
                <a:sym typeface="Calibri"/>
              </a:rPr>
              <a:t>Dezvoltarea</a:t>
            </a:r>
            <a:r>
              <a:rPr lang="en-US" sz="2000" b="1" cap="none" dirty="0">
                <a:solidFill>
                  <a:schemeClr val="accent1"/>
                </a:solidFill>
                <a:latin typeface="Calibri" pitchFamily="34" charset="0"/>
                <a:ea typeface="Calibri"/>
                <a:cs typeface="Calibri" pitchFamily="34" charset="0"/>
                <a:sym typeface="Calibri"/>
              </a:rPr>
              <a:t> de </a:t>
            </a:r>
            <a:r>
              <a:rPr lang="en-US" sz="2000" b="1" cap="none" dirty="0" err="1">
                <a:solidFill>
                  <a:schemeClr val="accent1"/>
                </a:solidFill>
                <a:latin typeface="Calibri" pitchFamily="34" charset="0"/>
                <a:ea typeface="Calibri"/>
                <a:cs typeface="Calibri" pitchFamily="34" charset="0"/>
                <a:sym typeface="Calibri"/>
              </a:rPr>
              <a:t>produse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servicii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pentru</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toate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părțile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interesate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cetățenii</a:t>
            </a:r>
            <a:r>
              <a:rPr lang="en-US" sz="2000" b="1" cap="none" dirty="0">
                <a:solidFill>
                  <a:schemeClr val="accent1"/>
                </a:solidFill>
                <a:latin typeface="Calibri" pitchFamily="34" charset="0"/>
                <a:ea typeface="Calibri"/>
                <a:cs typeface="Calibri" pitchFamily="34" charset="0"/>
                <a:sym typeface="Calibri"/>
              </a:rPr>
              <a:t> care </a:t>
            </a:r>
            <a:r>
              <a:rPr lang="en-US" sz="2000" b="1" cap="none" dirty="0" err="1">
                <a:solidFill>
                  <a:schemeClr val="accent1"/>
                </a:solidFill>
                <a:latin typeface="Calibri" pitchFamily="34" charset="0"/>
                <a:ea typeface="Calibri"/>
                <a:cs typeface="Calibri" pitchFamily="34" charset="0"/>
                <a:sym typeface="Calibri"/>
              </a:rPr>
              <a:t>susțin</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sprijinirea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procesului</a:t>
            </a:r>
            <a:r>
              <a:rPr lang="en-US" sz="2000" b="1" cap="none" dirty="0">
                <a:solidFill>
                  <a:schemeClr val="accent1"/>
                </a:solidFill>
                <a:latin typeface="Calibri" pitchFamily="34" charset="0"/>
                <a:ea typeface="Calibri"/>
                <a:cs typeface="Calibri" pitchFamily="34" charset="0"/>
                <a:sym typeface="Calibri"/>
              </a:rPr>
              <a:t> de </a:t>
            </a:r>
            <a:r>
              <a:rPr lang="en-US" sz="2000" b="1" cap="none" dirty="0" err="1">
                <a:solidFill>
                  <a:schemeClr val="accent1"/>
                </a:solidFill>
                <a:latin typeface="Calibri" pitchFamily="34" charset="0"/>
                <a:ea typeface="Calibri"/>
                <a:cs typeface="Calibri" pitchFamily="34" charset="0"/>
                <a:sym typeface="Calibri"/>
              </a:rPr>
              <a:t>adaptare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de </a:t>
            </a:r>
            <a:r>
              <a:rPr lang="en-US" sz="2000" b="1" cap="none" dirty="0" err="1">
                <a:solidFill>
                  <a:schemeClr val="accent1"/>
                </a:solidFill>
                <a:latin typeface="Calibri" pitchFamily="34" charset="0"/>
                <a:ea typeface="Calibri"/>
                <a:cs typeface="Calibri" pitchFamily="34" charset="0"/>
                <a:sym typeface="Calibri"/>
              </a:rPr>
              <a:t>atenuare</a:t>
            </a:r>
            <a:r>
              <a:rPr lang="en-US" sz="2000" b="1" cap="none" dirty="0">
                <a:solidFill>
                  <a:schemeClr val="accent1"/>
                </a:solidFill>
                <a:latin typeface="Calibri" pitchFamily="34" charset="0"/>
                <a:ea typeface="Calibri"/>
                <a:cs typeface="Calibri" pitchFamily="34" charset="0"/>
                <a:sym typeface="Calibri"/>
              </a:rPr>
              <a:t> a </a:t>
            </a:r>
            <a:r>
              <a:rPr lang="en-US" sz="2000" b="1" cap="none" dirty="0" err="1">
                <a:solidFill>
                  <a:schemeClr val="accent1"/>
                </a:solidFill>
                <a:latin typeface="Calibri" pitchFamily="34" charset="0"/>
                <a:ea typeface="Calibri"/>
                <a:cs typeface="Calibri" pitchFamily="34" charset="0"/>
                <a:sym typeface="Calibri"/>
              </a:rPr>
              <a:t>schimbărilor</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climatice</a:t>
            </a:r>
            <a:r>
              <a:rPr lang="ro-RO" sz="2000" cap="none" dirty="0">
                <a:solidFill>
                  <a:schemeClr val="dk1"/>
                </a:solidFill>
                <a:latin typeface="Calibri" pitchFamily="34" charset="0"/>
                <a:ea typeface="Calibri"/>
                <a:cs typeface="Calibri" pitchFamily="34" charset="0"/>
                <a:sym typeface="Calibri"/>
              </a:rPr>
              <a:t/>
            </a:r>
            <a:br>
              <a:rPr lang="ro-RO" sz="2000" cap="none" dirty="0">
                <a:solidFill>
                  <a:schemeClr val="dk1"/>
                </a:solidFill>
                <a:latin typeface="Calibri" pitchFamily="34" charset="0"/>
                <a:ea typeface="Calibri"/>
                <a:cs typeface="Calibri" pitchFamily="34" charset="0"/>
                <a:sym typeface="Calibri"/>
              </a:rPr>
            </a:br>
            <a:r>
              <a:rPr lang="en-US" sz="2000" b="1" dirty="0">
                <a:solidFill>
                  <a:srgbClr val="FF0000"/>
                </a:solidFill>
                <a:latin typeface="Calibri" pitchFamily="34" charset="0"/>
                <a:cs typeface="Calibri" pitchFamily="34" charset="0"/>
              </a:rPr>
              <a:t>RIA € 3-5m (€25m)</a:t>
            </a:r>
            <a:endParaRPr lang="en-US" sz="2000" dirty="0">
              <a:solidFill>
                <a:srgbClr val="FF0000"/>
              </a:solidFill>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5F326AC9-2E9D-4AFD-AD8E-55E8C4426844}"/>
              </a:ext>
            </a:extLst>
          </p:cNvPr>
          <p:cNvSpPr txBox="1">
            <a:spLocks/>
          </p:cNvSpPr>
          <p:nvPr/>
        </p:nvSpPr>
        <p:spPr>
          <a:xfrm>
            <a:off x="431178" y="3264299"/>
            <a:ext cx="10159380" cy="365760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ro-RO" b="1" dirty="0">
                <a:solidFill>
                  <a:schemeClr val="tx1"/>
                </a:solidFill>
                <a:latin typeface="Calibri" pitchFamily="34" charset="0"/>
                <a:cs typeface="Calibri" pitchFamily="34" charset="0"/>
              </a:rPr>
              <a:t>Oferirea de soluții practice </a:t>
            </a:r>
            <a:r>
              <a:rPr lang="ro-RO" dirty="0">
                <a:solidFill>
                  <a:schemeClr val="tx1"/>
                </a:solidFill>
                <a:latin typeface="Calibri" pitchFamily="34" charset="0"/>
                <a:cs typeface="Calibri" pitchFamily="34" charset="0"/>
              </a:rPr>
              <a:t>tuturor celor implicați pe fiecare dintre palierele procesului ce are ca scop atenuarea schimbărilor climatice</a:t>
            </a:r>
          </a:p>
          <a:p>
            <a:pPr lvl="1"/>
            <a:r>
              <a:rPr lang="ro-RO" dirty="0">
                <a:solidFill>
                  <a:schemeClr val="tx1"/>
                </a:solidFill>
                <a:latin typeface="Calibri" pitchFamily="34" charset="0"/>
                <a:cs typeface="Calibri" pitchFamily="34" charset="0"/>
              </a:rPr>
              <a:t>Decidenți și entități guvernamentale, investitori și oameni de afaceri, utilizatori finali</a:t>
            </a:r>
            <a:endParaRPr lang="en-US" dirty="0">
              <a:solidFill>
                <a:schemeClr val="tx1"/>
              </a:solidFill>
              <a:latin typeface="Calibri" pitchFamily="34" charset="0"/>
              <a:cs typeface="Calibri" pitchFamily="34" charset="0"/>
            </a:endParaRPr>
          </a:p>
          <a:p>
            <a:r>
              <a:rPr lang="ro-RO" dirty="0">
                <a:solidFill>
                  <a:schemeClr val="tx1"/>
                </a:solidFill>
                <a:latin typeface="Calibri" pitchFamily="34" charset="0"/>
                <a:cs typeface="Calibri" pitchFamily="34" charset="0"/>
              </a:rPr>
              <a:t>Identificarea și activarea </a:t>
            </a:r>
            <a:r>
              <a:rPr lang="ro-RO" b="1" dirty="0">
                <a:solidFill>
                  <a:schemeClr val="tx1"/>
                </a:solidFill>
                <a:latin typeface="Calibri" pitchFamily="34" charset="0"/>
                <a:cs typeface="Calibri" pitchFamily="34" charset="0"/>
              </a:rPr>
              <a:t>factorilor sociali </a:t>
            </a:r>
            <a:r>
              <a:rPr lang="ro-RO" dirty="0">
                <a:solidFill>
                  <a:schemeClr val="tx1"/>
                </a:solidFill>
                <a:latin typeface="Calibri" pitchFamily="34" charset="0"/>
                <a:cs typeface="Calibri" pitchFamily="34" charset="0"/>
              </a:rPr>
              <a:t>și de influențare a comportamentului cu scopul eliminării barierelor în ce privește punerea în practică a strategiilor de atenuare a schimbărilor climatice </a:t>
            </a:r>
          </a:p>
          <a:p>
            <a:r>
              <a:rPr lang="ro-RO" b="1" dirty="0">
                <a:solidFill>
                  <a:schemeClr val="tx1"/>
                </a:solidFill>
                <a:latin typeface="Calibri" pitchFamily="34" charset="0"/>
                <a:cs typeface="Calibri" pitchFamily="34" charset="0"/>
              </a:rPr>
              <a:t>Informarea</a:t>
            </a:r>
            <a:r>
              <a:rPr lang="ro-RO" dirty="0">
                <a:solidFill>
                  <a:schemeClr val="tx1"/>
                </a:solidFill>
                <a:latin typeface="Calibri" pitchFamily="34" charset="0"/>
                <a:cs typeface="Calibri" pitchFamily="34" charset="0"/>
              </a:rPr>
              <a:t> tuturor beneficiarilor privind acțiunile de adaptare și soluțiile de reducere a impactului activităților asupra climei</a:t>
            </a:r>
          </a:p>
        </p:txBody>
      </p:sp>
      <p:sp>
        <p:nvSpPr>
          <p:cNvPr id="4" name="Google Shape;372;p7">
            <a:extLst>
              <a:ext uri="{FF2B5EF4-FFF2-40B4-BE49-F238E27FC236}">
                <a16:creationId xmlns:a16="http://schemas.microsoft.com/office/drawing/2014/main" id="{B0536D1F-F265-45B3-9A93-E318D6B1F7EA}"/>
              </a:ext>
            </a:extLst>
          </p:cNvPr>
          <p:cNvSpPr/>
          <p:nvPr/>
        </p:nvSpPr>
        <p:spPr>
          <a:xfrm>
            <a:off x="431178" y="2740753"/>
            <a:ext cx="3349734" cy="484286"/>
          </a:xfrm>
          <a:prstGeom prst="round2Diag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algn="ctr"/>
            <a:endParaRPr lang="ro-RO" dirty="0"/>
          </a:p>
          <a:p>
            <a:pPr algn="ctr"/>
            <a:endParaRPr lang="ro-RO" b="1" dirty="0">
              <a:solidFill>
                <a:schemeClr val="bg1"/>
              </a:solidFill>
            </a:endParaRPr>
          </a:p>
          <a:p>
            <a:pPr algn="ctr"/>
            <a:endParaRPr lang="ro-RO" dirty="0">
              <a:solidFill>
                <a:schemeClr val="bg1"/>
              </a:solidFill>
            </a:endParaRPr>
          </a:p>
          <a:p>
            <a:pPr algn="ctr"/>
            <a:r>
              <a:rPr lang="ro-RO" sz="2000" dirty="0">
                <a:solidFill>
                  <a:schemeClr val="bg1"/>
                </a:solidFill>
                <a:latin typeface="Calibri" pitchFamily="34" charset="0"/>
                <a:cs typeface="Calibri" pitchFamily="34" charset="0"/>
              </a:rPr>
              <a:t>Obiective</a:t>
            </a:r>
            <a:endParaRPr lang="ro-RO" dirty="0">
              <a:solidFill>
                <a:schemeClr val="bg1"/>
              </a:solidFill>
              <a:latin typeface="Calibri" pitchFamily="34" charset="0"/>
              <a:cs typeface="Calibri" pitchFamily="34" charset="0"/>
            </a:endParaRPr>
          </a:p>
          <a:p>
            <a:pPr algn="ctr"/>
            <a:endParaRPr lang="ro-RO" dirty="0">
              <a:solidFill>
                <a:schemeClr val="bg1"/>
              </a:solidFill>
            </a:endParaRPr>
          </a:p>
          <a:p>
            <a:pPr algn="ctr"/>
            <a:endParaRPr lang="ro-RO" b="1" dirty="0">
              <a:solidFill>
                <a:schemeClr val="bg1"/>
              </a:solidFill>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
        <p:nvSpPr>
          <p:cNvPr id="5" name="Google Shape;369;p7">
            <a:extLst>
              <a:ext uri="{FF2B5EF4-FFF2-40B4-BE49-F238E27FC236}">
                <a16:creationId xmlns:a16="http://schemas.microsoft.com/office/drawing/2014/main" id="{60C5BD8A-9040-4D0C-B13D-093208BA8B07}"/>
              </a:ext>
            </a:extLst>
          </p:cNvPr>
          <p:cNvSpPr/>
          <p:nvPr/>
        </p:nvSpPr>
        <p:spPr>
          <a:xfrm>
            <a:off x="431178" y="1034822"/>
            <a:ext cx="3469003"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a:t>
            </a:r>
            <a:r>
              <a:rPr lang="ro-RO" b="1" dirty="0">
                <a:solidFill>
                  <a:schemeClr val="lt1"/>
                </a:solidFill>
                <a:ea typeface="Calibri"/>
                <a:cs typeface="Calibri"/>
                <a:sym typeface="Calibri"/>
              </a:rPr>
              <a:t>9</a:t>
            </a:r>
            <a:endParaRPr lang="en-US" b="1" dirty="0">
              <a:solidFill>
                <a:schemeClr val="lt1"/>
              </a:solidFill>
              <a:ea typeface="Calibri"/>
              <a:cs typeface="Calibri"/>
              <a:sym typeface="Calibri"/>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21630589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9635-08FC-46D1-B0EF-5AE36061FAD5}"/>
              </a:ext>
            </a:extLst>
          </p:cNvPr>
          <p:cNvSpPr txBox="1">
            <a:spLocks/>
          </p:cNvSpPr>
          <p:nvPr/>
        </p:nvSpPr>
        <p:spPr>
          <a:xfrm>
            <a:off x="425794" y="1498532"/>
            <a:ext cx="11004206" cy="150706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cap="none" dirty="0">
                <a:solidFill>
                  <a:schemeClr val="dk1"/>
                </a:solidFill>
                <a:latin typeface="Calibri" pitchFamily="34" charset="0"/>
                <a:ea typeface="Calibri"/>
                <a:cs typeface="Calibri" pitchFamily="34" charset="0"/>
                <a:sym typeface="Calibri"/>
              </a:rPr>
              <a:t>LCD-GD-9-2-2020: </a:t>
            </a:r>
            <a:r>
              <a:rPr lang="en-US" sz="2000" b="1" cap="none" dirty="0" err="1">
                <a:solidFill>
                  <a:schemeClr val="accent1"/>
                </a:solidFill>
                <a:latin typeface="Calibri" pitchFamily="34" charset="0"/>
                <a:ea typeface="Calibri"/>
                <a:cs typeface="Calibri" pitchFamily="34" charset="0"/>
                <a:sym typeface="Calibri"/>
              </a:rPr>
              <a:t>Dezvoltarea</a:t>
            </a:r>
            <a:r>
              <a:rPr lang="en-US" sz="2000" b="1" cap="none" dirty="0">
                <a:solidFill>
                  <a:schemeClr val="accent1"/>
                </a:solidFill>
                <a:latin typeface="Calibri" pitchFamily="34" charset="0"/>
                <a:ea typeface="Calibri"/>
                <a:cs typeface="Calibri" pitchFamily="34" charset="0"/>
                <a:sym typeface="Calibri"/>
              </a:rPr>
              <a:t> de </a:t>
            </a:r>
            <a:r>
              <a:rPr lang="en-US" sz="2000" b="1" cap="none" dirty="0" err="1">
                <a:solidFill>
                  <a:schemeClr val="accent1"/>
                </a:solidFill>
                <a:latin typeface="Calibri" pitchFamily="34" charset="0"/>
                <a:ea typeface="Calibri"/>
                <a:cs typeface="Calibri" pitchFamily="34" charset="0"/>
                <a:sym typeface="Calibri"/>
              </a:rPr>
              <a:t>produse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servicii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pentru</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toate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părțile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interesate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cetățenii</a:t>
            </a:r>
            <a:r>
              <a:rPr lang="en-US" sz="2000" b="1" cap="none" dirty="0">
                <a:solidFill>
                  <a:schemeClr val="accent1"/>
                </a:solidFill>
                <a:latin typeface="Calibri" pitchFamily="34" charset="0"/>
                <a:ea typeface="Calibri"/>
                <a:cs typeface="Calibri" pitchFamily="34" charset="0"/>
                <a:sym typeface="Calibri"/>
              </a:rPr>
              <a:t> care </a:t>
            </a:r>
            <a:r>
              <a:rPr lang="en-US" sz="2000" b="1" cap="none" dirty="0" err="1">
                <a:solidFill>
                  <a:schemeClr val="accent1"/>
                </a:solidFill>
                <a:latin typeface="Calibri" pitchFamily="34" charset="0"/>
                <a:ea typeface="Calibri"/>
                <a:cs typeface="Calibri" pitchFamily="34" charset="0"/>
                <a:sym typeface="Calibri"/>
              </a:rPr>
              <a:t>susțin</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sprijinirea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procesului</a:t>
            </a:r>
            <a:r>
              <a:rPr lang="en-US" sz="2000" b="1" cap="none" dirty="0">
                <a:solidFill>
                  <a:schemeClr val="accent1"/>
                </a:solidFill>
                <a:latin typeface="Calibri" pitchFamily="34" charset="0"/>
                <a:ea typeface="Calibri"/>
                <a:cs typeface="Calibri" pitchFamily="34" charset="0"/>
                <a:sym typeface="Calibri"/>
              </a:rPr>
              <a:t> de </a:t>
            </a:r>
            <a:r>
              <a:rPr lang="en-US" sz="2000" b="1" cap="none" dirty="0" err="1">
                <a:solidFill>
                  <a:schemeClr val="accent1"/>
                </a:solidFill>
                <a:latin typeface="Calibri" pitchFamily="34" charset="0"/>
                <a:ea typeface="Calibri"/>
                <a:cs typeface="Calibri" pitchFamily="34" charset="0"/>
                <a:sym typeface="Calibri"/>
              </a:rPr>
              <a:t>adaptare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de </a:t>
            </a:r>
            <a:r>
              <a:rPr lang="en-US" sz="2000" b="1" cap="none" dirty="0" err="1">
                <a:solidFill>
                  <a:schemeClr val="accent1"/>
                </a:solidFill>
                <a:latin typeface="Calibri" pitchFamily="34" charset="0"/>
                <a:ea typeface="Calibri"/>
                <a:cs typeface="Calibri" pitchFamily="34" charset="0"/>
                <a:sym typeface="Calibri"/>
              </a:rPr>
              <a:t>atenuare</a:t>
            </a:r>
            <a:r>
              <a:rPr lang="en-US" sz="2000" b="1" cap="none" dirty="0">
                <a:solidFill>
                  <a:schemeClr val="accent1"/>
                </a:solidFill>
                <a:latin typeface="Calibri" pitchFamily="34" charset="0"/>
                <a:ea typeface="Calibri"/>
                <a:cs typeface="Calibri" pitchFamily="34" charset="0"/>
                <a:sym typeface="Calibri"/>
              </a:rPr>
              <a:t> a </a:t>
            </a:r>
            <a:r>
              <a:rPr lang="en-US" sz="2000" b="1" cap="none" dirty="0" err="1">
                <a:solidFill>
                  <a:schemeClr val="accent1"/>
                </a:solidFill>
                <a:latin typeface="Calibri" pitchFamily="34" charset="0"/>
                <a:ea typeface="Calibri"/>
                <a:cs typeface="Calibri" pitchFamily="34" charset="0"/>
                <a:sym typeface="Calibri"/>
              </a:rPr>
              <a:t>schimbărilor</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climatice</a:t>
            </a:r>
            <a:r>
              <a:rPr lang="ro-RO" sz="2000" cap="none" dirty="0">
                <a:solidFill>
                  <a:schemeClr val="dk1"/>
                </a:solidFill>
                <a:latin typeface="Calibri" pitchFamily="34" charset="0"/>
                <a:ea typeface="Calibri"/>
                <a:cs typeface="Calibri" pitchFamily="34" charset="0"/>
                <a:sym typeface="Calibri"/>
              </a:rPr>
              <a:t/>
            </a:r>
            <a:br>
              <a:rPr lang="ro-RO" sz="2000" cap="none" dirty="0">
                <a:solidFill>
                  <a:schemeClr val="dk1"/>
                </a:solidFill>
                <a:latin typeface="Calibri" pitchFamily="34" charset="0"/>
                <a:ea typeface="Calibri"/>
                <a:cs typeface="Calibri" pitchFamily="34" charset="0"/>
                <a:sym typeface="Calibri"/>
              </a:rPr>
            </a:br>
            <a:r>
              <a:rPr lang="en-US" sz="2000" b="1" dirty="0">
                <a:solidFill>
                  <a:srgbClr val="FF0000"/>
                </a:solidFill>
                <a:latin typeface="Calibri" pitchFamily="34" charset="0"/>
                <a:cs typeface="Calibri" pitchFamily="34" charset="0"/>
              </a:rPr>
              <a:t>RIA € 3-5m (€25m)</a:t>
            </a:r>
            <a:endParaRPr lang="en-US" sz="2000" dirty="0">
              <a:solidFill>
                <a:srgbClr val="FF0000"/>
              </a:solidFill>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5F326AC9-2E9D-4AFD-AD8E-55E8C4426844}"/>
              </a:ext>
            </a:extLst>
          </p:cNvPr>
          <p:cNvSpPr txBox="1">
            <a:spLocks/>
          </p:cNvSpPr>
          <p:nvPr/>
        </p:nvSpPr>
        <p:spPr>
          <a:xfrm>
            <a:off x="425794" y="3154414"/>
            <a:ext cx="10159380" cy="3657600"/>
          </a:xfrm>
          <a:prstGeom prst="rect">
            <a:avLst/>
          </a:prstGeom>
        </p:spPr>
        <p:txBody>
          <a:bodyPr>
            <a:normAutofit fontScale="850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ro-RO" b="1" dirty="0">
                <a:solidFill>
                  <a:schemeClr val="tx1"/>
                </a:solidFill>
                <a:latin typeface="Calibri" pitchFamily="34" charset="0"/>
                <a:cs typeface="Calibri" pitchFamily="34" charset="0"/>
              </a:rPr>
              <a:t>Utilizarea platformelor si serviciilor existente </a:t>
            </a:r>
          </a:p>
          <a:p>
            <a:pPr lvl="1"/>
            <a:r>
              <a:rPr lang="en-US" dirty="0">
                <a:solidFill>
                  <a:schemeClr val="tx1"/>
                </a:solidFill>
                <a:latin typeface="Calibri" pitchFamily="34" charset="0"/>
                <a:cs typeface="Calibri" pitchFamily="34" charset="0"/>
              </a:rPr>
              <a:t>Copernicus, GEOSS</a:t>
            </a:r>
            <a:r>
              <a:rPr lang="ro-RO" dirty="0">
                <a:solidFill>
                  <a:schemeClr val="tx1"/>
                </a:solidFill>
                <a:latin typeface="Calibri" pitchFamily="34" charset="0"/>
                <a:cs typeface="Calibri" pitchFamily="34" charset="0"/>
              </a:rPr>
              <a:t> - </a:t>
            </a:r>
            <a:r>
              <a:rPr lang="en-US" dirty="0">
                <a:solidFill>
                  <a:schemeClr val="tx1"/>
                </a:solidFill>
                <a:latin typeface="Calibri" pitchFamily="34" charset="0"/>
                <a:cs typeface="Calibri" pitchFamily="34" charset="0"/>
              </a:rPr>
              <a:t>Global Earth Observation System of Systems, </a:t>
            </a:r>
            <a:r>
              <a:rPr lang="en-US" dirty="0" err="1">
                <a:solidFill>
                  <a:schemeClr val="tx1"/>
                </a:solidFill>
                <a:latin typeface="Calibri" pitchFamily="34" charset="0"/>
                <a:cs typeface="Calibri" pitchFamily="34" charset="0"/>
              </a:rPr>
              <a:t>EMODnet</a:t>
            </a:r>
            <a:r>
              <a:rPr lang="ro-RO" dirty="0">
                <a:solidFill>
                  <a:schemeClr val="tx1"/>
                </a:solidFill>
                <a:latin typeface="Calibri" pitchFamily="34" charset="0"/>
                <a:cs typeface="Calibri" pitchFamily="34" charset="0"/>
              </a:rPr>
              <a:t> - </a:t>
            </a:r>
            <a:r>
              <a:rPr lang="en-US" dirty="0">
                <a:solidFill>
                  <a:schemeClr val="tx1"/>
                </a:solidFill>
                <a:latin typeface="Calibri" pitchFamily="34" charset="0"/>
                <a:cs typeface="Calibri" pitchFamily="34" charset="0"/>
              </a:rPr>
              <a:t>European Marine Observation and Data Network</a:t>
            </a:r>
            <a:endParaRPr lang="ro-RO" dirty="0">
              <a:solidFill>
                <a:schemeClr val="tx1"/>
              </a:solidFill>
              <a:latin typeface="Calibri" pitchFamily="34" charset="0"/>
              <a:cs typeface="Calibri" pitchFamily="34" charset="0"/>
            </a:endParaRPr>
          </a:p>
          <a:p>
            <a:pPr lvl="1"/>
            <a:r>
              <a:rPr lang="ro-RO" dirty="0">
                <a:solidFill>
                  <a:schemeClr val="tx1"/>
                </a:solidFill>
                <a:latin typeface="Calibri" pitchFamily="34" charset="0"/>
                <a:cs typeface="Calibri" pitchFamily="34" charset="0"/>
              </a:rPr>
              <a:t>alte acțiuni ale ESA</a:t>
            </a:r>
            <a:endParaRPr lang="en-US" dirty="0">
              <a:solidFill>
                <a:schemeClr val="tx1"/>
              </a:solidFill>
              <a:latin typeface="Calibri" pitchFamily="34" charset="0"/>
              <a:cs typeface="Calibri" pitchFamily="34" charset="0"/>
            </a:endParaRPr>
          </a:p>
          <a:p>
            <a:r>
              <a:rPr lang="ro-RO" b="1" dirty="0">
                <a:solidFill>
                  <a:schemeClr val="tx1"/>
                </a:solidFill>
                <a:latin typeface="Calibri" pitchFamily="34" charset="0"/>
                <a:cs typeface="Calibri" pitchFamily="34" charset="0"/>
              </a:rPr>
              <a:t>Constituirea unui fond de cunoaștere</a:t>
            </a:r>
            <a:r>
              <a:rPr lang="ro-RO" dirty="0">
                <a:solidFill>
                  <a:schemeClr val="tx1"/>
                </a:solidFill>
                <a:latin typeface="Calibri" pitchFamily="34" charset="0"/>
                <a:cs typeface="Calibri" pitchFamily="34" charset="0"/>
              </a:rPr>
              <a:t> în ceea ce privește schimbările climatice și impactul la diferite nivele (sectoriale, regionale) </a:t>
            </a:r>
          </a:p>
          <a:p>
            <a:r>
              <a:rPr lang="ro-RO" b="1" dirty="0">
                <a:solidFill>
                  <a:schemeClr val="tx1"/>
                </a:solidFill>
                <a:latin typeface="Calibri" pitchFamily="34" charset="0"/>
                <a:cs typeface="Calibri" pitchFamily="34" charset="0"/>
              </a:rPr>
              <a:t>Transfer de cunoaștere și adaptarea instrumentelor </a:t>
            </a:r>
            <a:r>
              <a:rPr lang="ro-RO" dirty="0">
                <a:solidFill>
                  <a:schemeClr val="tx1"/>
                </a:solidFill>
                <a:latin typeface="Calibri" pitchFamily="34" charset="0"/>
                <a:cs typeface="Calibri" pitchFamily="34" charset="0"/>
              </a:rPr>
              <a:t>de lucru de la experți (oameni de știință) la decidenți </a:t>
            </a:r>
          </a:p>
          <a:p>
            <a:r>
              <a:rPr lang="ro-RO" b="1" dirty="0">
                <a:solidFill>
                  <a:schemeClr val="tx1"/>
                </a:solidFill>
                <a:latin typeface="Calibri" pitchFamily="34" charset="0"/>
                <a:cs typeface="Calibri" pitchFamily="34" charset="0"/>
              </a:rPr>
              <a:t>Demonstrarea utilizării serviciilor </a:t>
            </a:r>
            <a:r>
              <a:rPr lang="ro-RO" dirty="0">
                <a:solidFill>
                  <a:schemeClr val="tx1"/>
                </a:solidFill>
                <a:latin typeface="Calibri" pitchFamily="34" charset="0"/>
                <a:cs typeface="Calibri" pitchFamily="34" charset="0"/>
              </a:rPr>
              <a:t>de monitorizare/modelare a climei într-un mediu operațional și oferirea de suport utilizatorilor</a:t>
            </a:r>
          </a:p>
          <a:p>
            <a:r>
              <a:rPr lang="ro-RO" b="1" dirty="0">
                <a:solidFill>
                  <a:schemeClr val="tx1"/>
                </a:solidFill>
                <a:latin typeface="Calibri" pitchFamily="34" charset="0"/>
                <a:cs typeface="Calibri" pitchFamily="34" charset="0"/>
              </a:rPr>
              <a:t>Măsurarea rezultatelor</a:t>
            </a:r>
            <a:r>
              <a:rPr lang="ro-RO" dirty="0">
                <a:solidFill>
                  <a:schemeClr val="tx1"/>
                </a:solidFill>
                <a:latin typeface="Calibri" pitchFamily="34" charset="0"/>
                <a:cs typeface="Calibri" pitchFamily="34" charset="0"/>
              </a:rPr>
              <a:t> obținute folosind indicatori de performanță definiți împreună cu utilizatorii </a:t>
            </a:r>
          </a:p>
          <a:p>
            <a:r>
              <a:rPr lang="ro-RO" b="1" dirty="0">
                <a:solidFill>
                  <a:schemeClr val="tx1"/>
                </a:solidFill>
                <a:latin typeface="Calibri" pitchFamily="34" charset="0"/>
                <a:cs typeface="Calibri" pitchFamily="34" charset="0"/>
              </a:rPr>
              <a:t>Replicarea la scară </a:t>
            </a:r>
            <a:r>
              <a:rPr lang="ro-RO" dirty="0">
                <a:solidFill>
                  <a:schemeClr val="tx1"/>
                </a:solidFill>
                <a:latin typeface="Calibri" pitchFamily="34" charset="0"/>
                <a:cs typeface="Calibri" pitchFamily="34" charset="0"/>
              </a:rPr>
              <a:t>a rezultatelor</a:t>
            </a:r>
          </a:p>
        </p:txBody>
      </p:sp>
      <p:sp>
        <p:nvSpPr>
          <p:cNvPr id="4" name="Google Shape;372;p7">
            <a:extLst>
              <a:ext uri="{FF2B5EF4-FFF2-40B4-BE49-F238E27FC236}">
                <a16:creationId xmlns:a16="http://schemas.microsoft.com/office/drawing/2014/main" id="{B0536D1F-F265-45B3-9A93-E318D6B1F7EA}"/>
              </a:ext>
            </a:extLst>
          </p:cNvPr>
          <p:cNvSpPr/>
          <p:nvPr/>
        </p:nvSpPr>
        <p:spPr>
          <a:xfrm>
            <a:off x="357562" y="2670128"/>
            <a:ext cx="3349734" cy="484286"/>
          </a:xfrm>
          <a:prstGeom prst="round2Diag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algn="ctr"/>
            <a:endParaRPr lang="ro-RO" dirty="0"/>
          </a:p>
          <a:p>
            <a:pPr algn="ctr"/>
            <a:endParaRPr lang="ro-RO" b="1" dirty="0">
              <a:solidFill>
                <a:schemeClr val="bg1"/>
              </a:solidFill>
            </a:endParaRPr>
          </a:p>
          <a:p>
            <a:pPr algn="ctr"/>
            <a:endParaRPr lang="ro-RO" dirty="0">
              <a:solidFill>
                <a:schemeClr val="bg1"/>
              </a:solidFill>
            </a:endParaRPr>
          </a:p>
          <a:p>
            <a:pPr algn="ctr"/>
            <a:r>
              <a:rPr lang="ro-RO" sz="2000" dirty="0">
                <a:solidFill>
                  <a:schemeClr val="bg1"/>
                </a:solidFill>
                <a:latin typeface="Calibri" pitchFamily="34" charset="0"/>
                <a:cs typeface="Calibri" pitchFamily="34" charset="0"/>
              </a:rPr>
              <a:t>Aspecte vizate</a:t>
            </a:r>
          </a:p>
          <a:p>
            <a:pPr algn="ctr"/>
            <a:endParaRPr lang="ro-RO" dirty="0">
              <a:solidFill>
                <a:schemeClr val="bg1"/>
              </a:solidFill>
            </a:endParaRPr>
          </a:p>
          <a:p>
            <a:pPr algn="ctr"/>
            <a:endParaRPr lang="ro-RO" b="1" dirty="0">
              <a:solidFill>
                <a:schemeClr val="bg1"/>
              </a:solidFill>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
        <p:nvSpPr>
          <p:cNvPr id="5" name="Google Shape;369;p7">
            <a:extLst>
              <a:ext uri="{FF2B5EF4-FFF2-40B4-BE49-F238E27FC236}">
                <a16:creationId xmlns:a16="http://schemas.microsoft.com/office/drawing/2014/main" id="{60C5BD8A-9040-4D0C-B13D-093208BA8B07}"/>
              </a:ext>
            </a:extLst>
          </p:cNvPr>
          <p:cNvSpPr/>
          <p:nvPr/>
        </p:nvSpPr>
        <p:spPr>
          <a:xfrm>
            <a:off x="357562" y="895120"/>
            <a:ext cx="3469003"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a:t>
            </a:r>
            <a:r>
              <a:rPr lang="ro-RO" b="1" dirty="0">
                <a:solidFill>
                  <a:schemeClr val="lt1"/>
                </a:solidFill>
                <a:ea typeface="Calibri"/>
                <a:cs typeface="Calibri"/>
                <a:sym typeface="Calibri"/>
              </a:rPr>
              <a:t>9</a:t>
            </a:r>
            <a:endParaRPr lang="en-US" b="1" dirty="0">
              <a:solidFill>
                <a:schemeClr val="lt1"/>
              </a:solidFill>
              <a:ea typeface="Calibri"/>
              <a:cs typeface="Calibri"/>
              <a:sym typeface="Calibri"/>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36439342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9635-08FC-46D1-B0EF-5AE36061FAD5}"/>
              </a:ext>
            </a:extLst>
          </p:cNvPr>
          <p:cNvSpPr txBox="1">
            <a:spLocks/>
          </p:cNvSpPr>
          <p:nvPr/>
        </p:nvSpPr>
        <p:spPr>
          <a:xfrm>
            <a:off x="357562" y="1286101"/>
            <a:ext cx="11004206" cy="1072784"/>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cap="none" dirty="0">
                <a:solidFill>
                  <a:schemeClr val="dk1"/>
                </a:solidFill>
                <a:latin typeface="Calibri" pitchFamily="34" charset="0"/>
                <a:ea typeface="Calibri"/>
                <a:cs typeface="Calibri" pitchFamily="34" charset="0"/>
                <a:sym typeface="Calibri"/>
              </a:rPr>
              <a:t>LCD-GD-9-2-2020</a:t>
            </a:r>
            <a:r>
              <a:rPr lang="en-US" sz="2000" cap="none" dirty="0">
                <a:solidFill>
                  <a:schemeClr val="dk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Dezvoltarea</a:t>
            </a:r>
            <a:r>
              <a:rPr lang="en-US" sz="2000" b="1" cap="none" dirty="0">
                <a:solidFill>
                  <a:schemeClr val="accent1"/>
                </a:solidFill>
                <a:latin typeface="Calibri" pitchFamily="34" charset="0"/>
                <a:ea typeface="Calibri"/>
                <a:cs typeface="Calibri" pitchFamily="34" charset="0"/>
                <a:sym typeface="Calibri"/>
              </a:rPr>
              <a:t> de </a:t>
            </a:r>
            <a:r>
              <a:rPr lang="en-US" sz="2000" b="1" cap="none" dirty="0" err="1">
                <a:solidFill>
                  <a:schemeClr val="accent1"/>
                </a:solidFill>
                <a:latin typeface="Calibri" pitchFamily="34" charset="0"/>
                <a:ea typeface="Calibri"/>
                <a:cs typeface="Calibri" pitchFamily="34" charset="0"/>
                <a:sym typeface="Calibri"/>
              </a:rPr>
              <a:t>produse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servicii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pentru</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toate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părțile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interesate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cetățenii</a:t>
            </a:r>
            <a:r>
              <a:rPr lang="en-US" sz="2000" b="1" cap="none" dirty="0">
                <a:solidFill>
                  <a:schemeClr val="accent1"/>
                </a:solidFill>
                <a:latin typeface="Calibri" pitchFamily="34" charset="0"/>
                <a:ea typeface="Calibri"/>
                <a:cs typeface="Calibri" pitchFamily="34" charset="0"/>
                <a:sym typeface="Calibri"/>
              </a:rPr>
              <a:t> care </a:t>
            </a:r>
            <a:r>
              <a:rPr lang="en-US" sz="2000" b="1" cap="none" dirty="0" err="1">
                <a:solidFill>
                  <a:schemeClr val="accent1"/>
                </a:solidFill>
                <a:latin typeface="Calibri" pitchFamily="34" charset="0"/>
                <a:ea typeface="Calibri"/>
                <a:cs typeface="Calibri" pitchFamily="34" charset="0"/>
                <a:sym typeface="Calibri"/>
              </a:rPr>
              <a:t>susțin</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sprijinirea</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procesului</a:t>
            </a:r>
            <a:r>
              <a:rPr lang="en-US" sz="2000" b="1" cap="none" dirty="0">
                <a:solidFill>
                  <a:schemeClr val="accent1"/>
                </a:solidFill>
                <a:latin typeface="Calibri" pitchFamily="34" charset="0"/>
                <a:ea typeface="Calibri"/>
                <a:cs typeface="Calibri" pitchFamily="34" charset="0"/>
                <a:sym typeface="Calibri"/>
              </a:rPr>
              <a:t> de </a:t>
            </a:r>
            <a:r>
              <a:rPr lang="en-US" sz="2000" b="1" cap="none" dirty="0" err="1">
                <a:solidFill>
                  <a:schemeClr val="accent1"/>
                </a:solidFill>
                <a:latin typeface="Calibri" pitchFamily="34" charset="0"/>
                <a:ea typeface="Calibri"/>
                <a:cs typeface="Calibri" pitchFamily="34" charset="0"/>
                <a:sym typeface="Calibri"/>
              </a:rPr>
              <a:t>adaptare</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și</a:t>
            </a:r>
            <a:r>
              <a:rPr lang="en-US" sz="2000" b="1" cap="none" dirty="0">
                <a:solidFill>
                  <a:schemeClr val="accent1"/>
                </a:solidFill>
                <a:latin typeface="Calibri" pitchFamily="34" charset="0"/>
                <a:ea typeface="Calibri"/>
                <a:cs typeface="Calibri" pitchFamily="34" charset="0"/>
                <a:sym typeface="Calibri"/>
              </a:rPr>
              <a:t> de </a:t>
            </a:r>
            <a:r>
              <a:rPr lang="en-US" sz="2000" b="1" cap="none" dirty="0" err="1">
                <a:solidFill>
                  <a:schemeClr val="accent1"/>
                </a:solidFill>
                <a:latin typeface="Calibri" pitchFamily="34" charset="0"/>
                <a:ea typeface="Calibri"/>
                <a:cs typeface="Calibri" pitchFamily="34" charset="0"/>
                <a:sym typeface="Calibri"/>
              </a:rPr>
              <a:t>atenuare</a:t>
            </a:r>
            <a:r>
              <a:rPr lang="en-US" sz="2000" b="1" cap="none" dirty="0">
                <a:solidFill>
                  <a:schemeClr val="accent1"/>
                </a:solidFill>
                <a:latin typeface="Calibri" pitchFamily="34" charset="0"/>
                <a:ea typeface="Calibri"/>
                <a:cs typeface="Calibri" pitchFamily="34" charset="0"/>
                <a:sym typeface="Calibri"/>
              </a:rPr>
              <a:t> a </a:t>
            </a:r>
            <a:r>
              <a:rPr lang="en-US" sz="2000" b="1" cap="none" dirty="0" err="1">
                <a:solidFill>
                  <a:schemeClr val="accent1"/>
                </a:solidFill>
                <a:latin typeface="Calibri" pitchFamily="34" charset="0"/>
                <a:ea typeface="Calibri"/>
                <a:cs typeface="Calibri" pitchFamily="34" charset="0"/>
                <a:sym typeface="Calibri"/>
              </a:rPr>
              <a:t>schimbărilor</a:t>
            </a:r>
            <a:r>
              <a:rPr lang="en-US" sz="2000" b="1" cap="none" dirty="0">
                <a:solidFill>
                  <a:schemeClr val="accent1"/>
                </a:solidFill>
                <a:latin typeface="Calibri" pitchFamily="34" charset="0"/>
                <a:ea typeface="Calibri"/>
                <a:cs typeface="Calibri" pitchFamily="34" charset="0"/>
                <a:sym typeface="Calibri"/>
              </a:rPr>
              <a:t> </a:t>
            </a:r>
            <a:r>
              <a:rPr lang="en-US" sz="2000" b="1" cap="none" dirty="0" err="1">
                <a:solidFill>
                  <a:schemeClr val="accent1"/>
                </a:solidFill>
                <a:latin typeface="Calibri" pitchFamily="34" charset="0"/>
                <a:ea typeface="Calibri"/>
                <a:cs typeface="Calibri" pitchFamily="34" charset="0"/>
                <a:sym typeface="Calibri"/>
              </a:rPr>
              <a:t>climatice</a:t>
            </a:r>
            <a:r>
              <a:rPr lang="ro-RO" sz="2000" b="1" cap="none" dirty="0">
                <a:solidFill>
                  <a:schemeClr val="accent1"/>
                </a:solidFill>
                <a:latin typeface="Calibri" pitchFamily="34" charset="0"/>
                <a:ea typeface="Calibri"/>
                <a:cs typeface="Calibri" pitchFamily="34" charset="0"/>
                <a:sym typeface="Calibri"/>
              </a:rPr>
              <a:t/>
            </a:r>
            <a:br>
              <a:rPr lang="ro-RO" sz="2000" b="1" cap="none" dirty="0">
                <a:solidFill>
                  <a:schemeClr val="accent1"/>
                </a:solidFill>
                <a:latin typeface="Calibri" pitchFamily="34" charset="0"/>
                <a:ea typeface="Calibri"/>
                <a:cs typeface="Calibri" pitchFamily="34" charset="0"/>
                <a:sym typeface="Calibri"/>
              </a:rPr>
            </a:br>
            <a:r>
              <a:rPr lang="en-US" sz="2000" b="1" dirty="0">
                <a:solidFill>
                  <a:srgbClr val="FF0000"/>
                </a:solidFill>
                <a:latin typeface="Calibri" pitchFamily="34" charset="0"/>
                <a:cs typeface="Calibri" pitchFamily="34" charset="0"/>
              </a:rPr>
              <a:t>RIA € 3-5m (€25m)</a:t>
            </a:r>
            <a:endParaRPr lang="en-US" sz="2000" dirty="0">
              <a:solidFill>
                <a:srgbClr val="FF0000"/>
              </a:solidFill>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5F326AC9-2E9D-4AFD-AD8E-55E8C4426844}"/>
              </a:ext>
            </a:extLst>
          </p:cNvPr>
          <p:cNvSpPr txBox="1">
            <a:spLocks/>
          </p:cNvSpPr>
          <p:nvPr/>
        </p:nvSpPr>
        <p:spPr>
          <a:xfrm>
            <a:off x="120917" y="2941983"/>
            <a:ext cx="6293058" cy="365760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err="1">
                <a:solidFill>
                  <a:schemeClr val="tx1"/>
                </a:solidFill>
                <a:latin typeface="Calibri" pitchFamily="34" charset="0"/>
                <a:cs typeface="Calibri" pitchFamily="34" charset="0"/>
              </a:rPr>
              <a:t>Traducerea</a:t>
            </a:r>
            <a:r>
              <a:rPr lang="en-US" dirty="0">
                <a:solidFill>
                  <a:schemeClr val="tx1"/>
                </a:solidFill>
                <a:latin typeface="Calibri" pitchFamily="34" charset="0"/>
                <a:cs typeface="Calibri" pitchFamily="34" charset="0"/>
              </a:rPr>
              <a:t> c</a:t>
            </a:r>
            <a:r>
              <a:rPr lang="ro-RO" dirty="0">
                <a:solidFill>
                  <a:schemeClr val="tx1"/>
                </a:solidFill>
                <a:latin typeface="Calibri" pitchFamily="34" charset="0"/>
                <a:cs typeface="Calibri" pitchFamily="34" charset="0"/>
              </a:rPr>
              <a:t>ăilor de reducere a impactului schimbărilor climatice specificare în strategiile EU în</a:t>
            </a:r>
          </a:p>
          <a:p>
            <a:pPr lvl="1"/>
            <a:r>
              <a:rPr lang="ro-RO" b="1" dirty="0">
                <a:solidFill>
                  <a:schemeClr val="tx1"/>
                </a:solidFill>
                <a:latin typeface="Calibri" pitchFamily="34" charset="0"/>
                <a:cs typeface="Calibri" pitchFamily="34" charset="0"/>
              </a:rPr>
              <a:t>Informații clare </a:t>
            </a:r>
            <a:r>
              <a:rPr lang="ro-RO" dirty="0">
                <a:solidFill>
                  <a:schemeClr val="tx1"/>
                </a:solidFill>
                <a:latin typeface="Calibri" pitchFamily="34" charset="0"/>
                <a:cs typeface="Calibri" pitchFamily="34" charset="0"/>
              </a:rPr>
              <a:t>privind influența asupra modului în care producția, consumul, infrastructura utilizată și stilul de viață trebuie să se schimbe  </a:t>
            </a:r>
          </a:p>
          <a:p>
            <a:r>
              <a:rPr lang="ro-RO" dirty="0">
                <a:solidFill>
                  <a:schemeClr val="tx1"/>
                </a:solidFill>
                <a:latin typeface="Calibri" pitchFamily="34" charset="0"/>
                <a:cs typeface="Calibri" pitchFamily="34" charset="0"/>
              </a:rPr>
              <a:t>Dezvoltarea de servicii de ultimă generație (platforme software, aplicații mobile) utilizabile de către nespecialiști cu scopul facilitării adaptării la noi condiții climatice, evenimente extreme etc</a:t>
            </a:r>
          </a:p>
        </p:txBody>
      </p:sp>
      <p:sp>
        <p:nvSpPr>
          <p:cNvPr id="4" name="Google Shape;372;p7">
            <a:extLst>
              <a:ext uri="{FF2B5EF4-FFF2-40B4-BE49-F238E27FC236}">
                <a16:creationId xmlns:a16="http://schemas.microsoft.com/office/drawing/2014/main" id="{B0536D1F-F265-45B3-9A93-E318D6B1F7EA}"/>
              </a:ext>
            </a:extLst>
          </p:cNvPr>
          <p:cNvSpPr/>
          <p:nvPr/>
        </p:nvSpPr>
        <p:spPr>
          <a:xfrm>
            <a:off x="202254" y="2393118"/>
            <a:ext cx="6490499" cy="484286"/>
          </a:xfrm>
          <a:prstGeom prst="round2Diag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algn="ctr"/>
            <a:endParaRPr lang="ro-RO" dirty="0"/>
          </a:p>
          <a:p>
            <a:pPr algn="ctr"/>
            <a:endParaRPr lang="ro-RO" b="1" dirty="0">
              <a:solidFill>
                <a:schemeClr val="bg1"/>
              </a:solidFill>
            </a:endParaRPr>
          </a:p>
          <a:p>
            <a:pPr algn="ctr"/>
            <a:endParaRPr lang="ro-RO" dirty="0">
              <a:solidFill>
                <a:schemeClr val="bg1"/>
              </a:solidFill>
            </a:endParaRPr>
          </a:p>
          <a:p>
            <a:pPr algn="ctr"/>
            <a:r>
              <a:rPr lang="ro-RO" dirty="0">
                <a:solidFill>
                  <a:schemeClr val="bg1"/>
                </a:solidFill>
                <a:latin typeface="Calibri" pitchFamily="34" charset="0"/>
                <a:cs typeface="Calibri" pitchFamily="34" charset="0"/>
              </a:rPr>
              <a:t>Aspecte specifice – cel puțin unul trebuie adresat în propunere</a:t>
            </a:r>
          </a:p>
          <a:p>
            <a:pPr algn="ctr"/>
            <a:endParaRPr lang="ro-RO" b="1" dirty="0">
              <a:solidFill>
                <a:schemeClr val="bg1"/>
              </a:solidFill>
            </a:endParaRPr>
          </a:p>
          <a:p>
            <a:pPr algn="ctr"/>
            <a:endParaRPr lang="ro-RO" b="1" dirty="0">
              <a:solidFill>
                <a:schemeClr val="bg1"/>
              </a:solidFill>
            </a:endParaRPr>
          </a:p>
          <a:p>
            <a:pPr algn="ctr"/>
            <a:endParaRPr lang="ro-RO" dirty="0">
              <a:solidFill>
                <a:schemeClr val="bg1"/>
              </a:solidFill>
            </a:endParaRPr>
          </a:p>
        </p:txBody>
      </p:sp>
      <p:sp>
        <p:nvSpPr>
          <p:cNvPr id="5" name="Google Shape;369;p7">
            <a:extLst>
              <a:ext uri="{FF2B5EF4-FFF2-40B4-BE49-F238E27FC236}">
                <a16:creationId xmlns:a16="http://schemas.microsoft.com/office/drawing/2014/main" id="{60C5BD8A-9040-4D0C-B13D-093208BA8B07}"/>
              </a:ext>
            </a:extLst>
          </p:cNvPr>
          <p:cNvSpPr/>
          <p:nvPr/>
        </p:nvSpPr>
        <p:spPr>
          <a:xfrm>
            <a:off x="238293" y="682689"/>
            <a:ext cx="3469003"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a:t>
            </a:r>
            <a:r>
              <a:rPr lang="ro-RO" b="1" dirty="0">
                <a:solidFill>
                  <a:schemeClr val="lt1"/>
                </a:solidFill>
                <a:ea typeface="Calibri"/>
                <a:cs typeface="Calibri"/>
                <a:sym typeface="Calibri"/>
              </a:rPr>
              <a:t>9</a:t>
            </a:r>
            <a:endParaRPr lang="en-US" b="1" dirty="0">
              <a:solidFill>
                <a:schemeClr val="lt1"/>
              </a:solidFill>
              <a:ea typeface="Calibri"/>
              <a:cs typeface="Calibri"/>
              <a:sym typeface="Calibri"/>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
        <p:nvSpPr>
          <p:cNvPr id="6" name="Content Placeholder 2">
            <a:extLst>
              <a:ext uri="{FF2B5EF4-FFF2-40B4-BE49-F238E27FC236}">
                <a16:creationId xmlns:a16="http://schemas.microsoft.com/office/drawing/2014/main" id="{26C5B9D2-0DF7-4787-9FE8-95EA8246CDC4}"/>
              </a:ext>
            </a:extLst>
          </p:cNvPr>
          <p:cNvSpPr txBox="1">
            <a:spLocks/>
          </p:cNvSpPr>
          <p:nvPr/>
        </p:nvSpPr>
        <p:spPr>
          <a:xfrm>
            <a:off x="6664670" y="2843171"/>
            <a:ext cx="3984279" cy="3657600"/>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ro-RO" dirty="0">
                <a:solidFill>
                  <a:schemeClr val="tx1"/>
                </a:solidFill>
                <a:latin typeface="Calibri" pitchFamily="34" charset="0"/>
                <a:cs typeface="Calibri" pitchFamily="34" charset="0"/>
              </a:rPr>
              <a:t>Implicare largă în acțiunile GD</a:t>
            </a:r>
          </a:p>
          <a:p>
            <a:r>
              <a:rPr lang="ro-RO" dirty="0">
                <a:solidFill>
                  <a:schemeClr val="tx1"/>
                </a:solidFill>
                <a:latin typeface="Calibri" pitchFamily="34" charset="0"/>
                <a:cs typeface="Calibri" pitchFamily="34" charset="0"/>
              </a:rPr>
              <a:t>Exploatarea informațiilor și datelor din programele </a:t>
            </a:r>
            <a:r>
              <a:rPr lang="ro-RO" dirty="0" err="1">
                <a:solidFill>
                  <a:schemeClr val="tx1"/>
                </a:solidFill>
                <a:latin typeface="Calibri" pitchFamily="34" charset="0"/>
                <a:cs typeface="Calibri" pitchFamily="34" charset="0"/>
              </a:rPr>
              <a:t>Copernicus</a:t>
            </a:r>
            <a:r>
              <a:rPr lang="ro-RO" dirty="0">
                <a:solidFill>
                  <a:schemeClr val="tx1"/>
                </a:solidFill>
                <a:latin typeface="Calibri" pitchFamily="34" charset="0"/>
                <a:cs typeface="Calibri" pitchFamily="34" charset="0"/>
              </a:rPr>
              <a:t>, GEO</a:t>
            </a:r>
          </a:p>
          <a:p>
            <a:r>
              <a:rPr lang="ro-RO" dirty="0">
                <a:solidFill>
                  <a:schemeClr val="tx1"/>
                </a:solidFill>
                <a:latin typeface="Calibri" pitchFamily="34" charset="0"/>
                <a:cs typeface="Calibri" pitchFamily="34" charset="0"/>
              </a:rPr>
              <a:t>Sporirea calității predictive a datelor</a:t>
            </a:r>
          </a:p>
          <a:p>
            <a:r>
              <a:rPr lang="ro-RO" dirty="0" err="1">
                <a:solidFill>
                  <a:schemeClr val="tx1"/>
                </a:solidFill>
                <a:latin typeface="Calibri" pitchFamily="34" charset="0"/>
                <a:cs typeface="Calibri" pitchFamily="34" charset="0"/>
              </a:rPr>
              <a:t>Imbunătățirea</a:t>
            </a:r>
            <a:r>
              <a:rPr lang="ro-RO" dirty="0">
                <a:solidFill>
                  <a:schemeClr val="tx1"/>
                </a:solidFill>
                <a:latin typeface="Calibri" pitchFamily="34" charset="0"/>
                <a:cs typeface="Calibri" pitchFamily="34" charset="0"/>
              </a:rPr>
              <a:t> accesibilității informațiilor</a:t>
            </a:r>
          </a:p>
          <a:p>
            <a:r>
              <a:rPr lang="ro-RO" dirty="0">
                <a:solidFill>
                  <a:schemeClr val="tx1"/>
                </a:solidFill>
                <a:latin typeface="Calibri" pitchFamily="34" charset="0"/>
                <a:cs typeface="Calibri" pitchFamily="34" charset="0"/>
              </a:rPr>
              <a:t>Susținerea dezvoltării serviciilor europene  în domeniul climatic</a:t>
            </a:r>
          </a:p>
        </p:txBody>
      </p:sp>
      <p:sp>
        <p:nvSpPr>
          <p:cNvPr id="7" name="Google Shape;372;p7">
            <a:extLst>
              <a:ext uri="{FF2B5EF4-FFF2-40B4-BE49-F238E27FC236}">
                <a16:creationId xmlns:a16="http://schemas.microsoft.com/office/drawing/2014/main" id="{BE2C9D59-8E0C-4B19-9F8C-FF1C3DD96772}"/>
              </a:ext>
            </a:extLst>
          </p:cNvPr>
          <p:cNvSpPr/>
          <p:nvPr/>
        </p:nvSpPr>
        <p:spPr>
          <a:xfrm>
            <a:off x="6887718" y="2358885"/>
            <a:ext cx="3349734" cy="484286"/>
          </a:xfrm>
          <a:prstGeom prst="round2Diag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algn="ctr"/>
            <a:endParaRPr lang="ro-RO" sz="2000" b="1" dirty="0">
              <a:ln w="3175" cmpd="sng">
                <a:noFill/>
              </a:ln>
              <a:solidFill>
                <a:schemeClr val="accent1"/>
              </a:solidFill>
              <a:latin typeface="Calibri" pitchFamily="34" charset="0"/>
              <a:ea typeface="Calibri"/>
              <a:cs typeface="Calibri" pitchFamily="34" charset="0"/>
            </a:endParaRPr>
          </a:p>
          <a:p>
            <a:pPr algn="ctr"/>
            <a:endParaRPr lang="ro-RO" b="1" dirty="0">
              <a:solidFill>
                <a:schemeClr val="bg1"/>
              </a:solidFill>
            </a:endParaRPr>
          </a:p>
          <a:p>
            <a:pPr algn="ctr"/>
            <a:endParaRPr lang="ro-RO" dirty="0">
              <a:solidFill>
                <a:schemeClr val="bg1"/>
              </a:solidFill>
            </a:endParaRPr>
          </a:p>
          <a:p>
            <a:pPr algn="ctr"/>
            <a:r>
              <a:rPr lang="ro-RO" dirty="0">
                <a:solidFill>
                  <a:schemeClr val="bg1"/>
                </a:solidFill>
                <a:latin typeface="Calibri" pitchFamily="34" charset="0"/>
                <a:cs typeface="Calibri" pitchFamily="34" charset="0"/>
              </a:rPr>
              <a:t>Impact</a:t>
            </a:r>
          </a:p>
          <a:p>
            <a:pPr algn="ctr"/>
            <a:endParaRPr lang="ro-RO" dirty="0">
              <a:solidFill>
                <a:schemeClr val="bg1"/>
              </a:solidFill>
            </a:endParaRPr>
          </a:p>
          <a:p>
            <a:pPr algn="ctr"/>
            <a:endParaRPr lang="ro-RO" b="1" dirty="0">
              <a:solidFill>
                <a:schemeClr val="bg1"/>
              </a:solidFill>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838880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9635-08FC-46D1-B0EF-5AE36061FAD5}"/>
              </a:ext>
            </a:extLst>
          </p:cNvPr>
          <p:cNvSpPr>
            <a:spLocks noGrp="1"/>
          </p:cNvSpPr>
          <p:nvPr>
            <p:ph type="title"/>
          </p:nvPr>
        </p:nvSpPr>
        <p:spPr>
          <a:xfrm>
            <a:off x="568669" y="1307664"/>
            <a:ext cx="11004206" cy="1507067"/>
          </a:xfrm>
        </p:spPr>
        <p:txBody>
          <a:bodyPr>
            <a:normAutofit/>
          </a:bodyPr>
          <a:lstStyle/>
          <a:p>
            <a:r>
              <a:rPr lang="es-ES" sz="2000" b="1" cap="none" dirty="0">
                <a:solidFill>
                  <a:srgbClr val="202124"/>
                </a:solidFill>
                <a:latin typeface="Calibri" pitchFamily="34" charset="0"/>
                <a:ea typeface="Calibri"/>
                <a:cs typeface="Calibri" pitchFamily="34" charset="0"/>
                <a:sym typeface="Calibri"/>
              </a:rPr>
              <a:t>LCD-GD-10-1-2020: </a:t>
            </a:r>
            <a:r>
              <a:rPr lang="ro-RO" sz="2000" b="1" cap="none" dirty="0">
                <a:solidFill>
                  <a:schemeClr val="accent1"/>
                </a:solidFill>
                <a:latin typeface="Calibri" pitchFamily="34" charset="0"/>
                <a:ea typeface="Calibri"/>
                <a:cs typeface="Calibri" pitchFamily="34" charset="0"/>
                <a:sym typeface="Calibri"/>
              </a:rPr>
              <a:t>Implicarea cetățenilor în procese deliberative corelate cu </a:t>
            </a:r>
            <a:r>
              <a:rPr lang="es-ES" sz="2000" b="1" cap="none" dirty="0" err="1">
                <a:solidFill>
                  <a:schemeClr val="accent1"/>
                </a:solidFill>
                <a:latin typeface="Calibri" pitchFamily="34" charset="0"/>
                <a:ea typeface="Calibri"/>
                <a:cs typeface="Calibri" pitchFamily="34" charset="0"/>
                <a:sym typeface="Calibri"/>
              </a:rPr>
              <a:t>Pactul</a:t>
            </a:r>
            <a:r>
              <a:rPr lang="es-ES" sz="2000" b="1" cap="none" dirty="0">
                <a:solidFill>
                  <a:schemeClr val="accent1"/>
                </a:solidFill>
                <a:latin typeface="Calibri" pitchFamily="34" charset="0"/>
                <a:ea typeface="Calibri"/>
                <a:cs typeface="Calibri" pitchFamily="34" charset="0"/>
                <a:sym typeface="Calibri"/>
              </a:rPr>
              <a:t> Verde </a:t>
            </a:r>
            <a:r>
              <a:rPr lang="es-ES" sz="2000" b="1" cap="none" dirty="0" err="1">
                <a:solidFill>
                  <a:schemeClr val="accent1"/>
                </a:solidFill>
                <a:latin typeface="Calibri" pitchFamily="34" charset="0"/>
                <a:ea typeface="Calibri"/>
                <a:cs typeface="Calibri" pitchFamily="34" charset="0"/>
                <a:sym typeface="Calibri"/>
              </a:rPr>
              <a:t>European</a:t>
            </a:r>
            <a:r>
              <a:rPr lang="ro-RO" sz="2000" b="1" cap="none" dirty="0">
                <a:solidFill>
                  <a:schemeClr val="accent1"/>
                </a:solidFill>
                <a:latin typeface="Calibri" pitchFamily="34" charset="0"/>
                <a:ea typeface="Calibri"/>
                <a:cs typeface="Calibri" pitchFamily="34" charset="0"/>
                <a:sym typeface="Calibri"/>
              </a:rPr>
              <a:t/>
            </a:r>
            <a:br>
              <a:rPr lang="ro-RO" sz="2000" b="1" cap="none" dirty="0">
                <a:solidFill>
                  <a:schemeClr val="accent1"/>
                </a:solidFill>
                <a:latin typeface="Calibri" pitchFamily="34" charset="0"/>
                <a:ea typeface="Calibri"/>
                <a:cs typeface="Calibri" pitchFamily="34" charset="0"/>
                <a:sym typeface="Calibri"/>
              </a:rPr>
            </a:br>
            <a:r>
              <a:rPr lang="en-US" sz="2000" b="1" dirty="0">
                <a:solidFill>
                  <a:srgbClr val="FF0000"/>
                </a:solidFill>
                <a:latin typeface="Calibri" pitchFamily="34" charset="0"/>
                <a:cs typeface="Calibri" pitchFamily="34" charset="0"/>
              </a:rPr>
              <a:t>RIA €3-5m (€10m)</a:t>
            </a:r>
            <a:endParaRPr lang="en-US" sz="2000" dirty="0">
              <a:solidFill>
                <a:srgbClr val="FF0000"/>
              </a:solidFill>
              <a:latin typeface="Calibri" pitchFamily="34" charset="0"/>
              <a:cs typeface="Calibri" pitchFamily="34" charset="0"/>
            </a:endParaRPr>
          </a:p>
        </p:txBody>
      </p:sp>
      <p:sp>
        <p:nvSpPr>
          <p:cNvPr id="20" name="Content Placeholder 2">
            <a:extLst>
              <a:ext uri="{FF2B5EF4-FFF2-40B4-BE49-F238E27FC236}">
                <a16:creationId xmlns:a16="http://schemas.microsoft.com/office/drawing/2014/main" id="{5F326AC9-2E9D-4AFD-AD8E-55E8C4426844}"/>
              </a:ext>
            </a:extLst>
          </p:cNvPr>
          <p:cNvSpPr>
            <a:spLocks noGrp="1"/>
          </p:cNvSpPr>
          <p:nvPr>
            <p:ph idx="1"/>
          </p:nvPr>
        </p:nvSpPr>
        <p:spPr>
          <a:xfrm>
            <a:off x="357563" y="3264010"/>
            <a:ext cx="4116388" cy="1818860"/>
          </a:xfrm>
        </p:spPr>
        <p:txBody>
          <a:bodyPr>
            <a:normAutofit/>
          </a:bodyPr>
          <a:lstStyle/>
          <a:p>
            <a:r>
              <a:rPr lang="ro-RO" dirty="0">
                <a:solidFill>
                  <a:schemeClr val="tx1"/>
                </a:solidFill>
                <a:latin typeface="Calibri" pitchFamily="34" charset="0"/>
                <a:cs typeface="Calibri" pitchFamily="34" charset="0"/>
              </a:rPr>
              <a:t>Implicarea cetățenilor în decizii</a:t>
            </a:r>
          </a:p>
          <a:p>
            <a:r>
              <a:rPr lang="ro-RO" dirty="0">
                <a:solidFill>
                  <a:schemeClr val="tx1"/>
                </a:solidFill>
                <a:latin typeface="Calibri" pitchFamily="34" charset="0"/>
                <a:cs typeface="Calibri" pitchFamily="34" charset="0"/>
              </a:rPr>
              <a:t>Schimbări comportamentale</a:t>
            </a:r>
          </a:p>
          <a:p>
            <a:pPr marL="0" indent="0">
              <a:buNone/>
            </a:pPr>
            <a:r>
              <a:rPr lang="ro-RO" b="1" dirty="0">
                <a:solidFill>
                  <a:srgbClr val="FF0000"/>
                </a:solidFill>
                <a:latin typeface="Calibri" pitchFamily="34" charset="0"/>
                <a:cs typeface="Calibri" pitchFamily="34" charset="0"/>
              </a:rPr>
              <a:t>Obs:  </a:t>
            </a:r>
            <a:r>
              <a:rPr lang="ro-RO" dirty="0">
                <a:solidFill>
                  <a:schemeClr val="tx1"/>
                </a:solidFill>
                <a:latin typeface="Calibri" pitchFamily="34" charset="0"/>
                <a:cs typeface="Calibri" pitchFamily="34" charset="0"/>
              </a:rPr>
              <a:t>pentru fiecare (sub)tematică va fi finanțată o singură propunere</a:t>
            </a:r>
          </a:p>
        </p:txBody>
      </p:sp>
      <p:sp>
        <p:nvSpPr>
          <p:cNvPr id="5" name="Google Shape;372;p7">
            <a:extLst>
              <a:ext uri="{FF2B5EF4-FFF2-40B4-BE49-F238E27FC236}">
                <a16:creationId xmlns:a16="http://schemas.microsoft.com/office/drawing/2014/main" id="{B0536D1F-F265-45B3-9A93-E318D6B1F7EA}"/>
              </a:ext>
            </a:extLst>
          </p:cNvPr>
          <p:cNvSpPr/>
          <p:nvPr/>
        </p:nvSpPr>
        <p:spPr>
          <a:xfrm>
            <a:off x="357563" y="2732373"/>
            <a:ext cx="3349734" cy="484286"/>
          </a:xfrm>
          <a:prstGeom prst="round2Diag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algn="ctr"/>
            <a:endParaRPr lang="ro-RO" dirty="0"/>
          </a:p>
          <a:p>
            <a:pPr algn="ctr"/>
            <a:endParaRPr lang="ro-RO" b="1" dirty="0">
              <a:solidFill>
                <a:schemeClr val="bg1"/>
              </a:solidFill>
            </a:endParaRPr>
          </a:p>
          <a:p>
            <a:pPr algn="ctr"/>
            <a:endParaRPr lang="ro-RO" dirty="0">
              <a:solidFill>
                <a:schemeClr val="bg1"/>
              </a:solidFill>
            </a:endParaRPr>
          </a:p>
          <a:p>
            <a:pPr algn="ctr"/>
            <a:r>
              <a:rPr lang="ro-RO" sz="2000" dirty="0">
                <a:solidFill>
                  <a:schemeClr val="bg1"/>
                </a:solidFill>
                <a:latin typeface="Calibri" pitchFamily="34" charset="0"/>
                <a:cs typeface="Calibri" pitchFamily="34" charset="0"/>
              </a:rPr>
              <a:t>(Sub)Tematici</a:t>
            </a:r>
          </a:p>
          <a:p>
            <a:pPr algn="ctr"/>
            <a:endParaRPr lang="ro-RO" b="1" dirty="0">
              <a:solidFill>
                <a:schemeClr val="bg1"/>
              </a:solidFill>
            </a:endParaRPr>
          </a:p>
          <a:p>
            <a:pPr algn="ctr"/>
            <a:endParaRPr lang="ro-RO" b="1" dirty="0">
              <a:solidFill>
                <a:schemeClr val="bg1"/>
              </a:solidFill>
            </a:endParaRPr>
          </a:p>
          <a:p>
            <a:pPr algn="ctr"/>
            <a:endParaRPr lang="ro-RO" dirty="0">
              <a:solidFill>
                <a:schemeClr val="bg1"/>
              </a:solidFill>
            </a:endParaRPr>
          </a:p>
        </p:txBody>
      </p:sp>
      <p:sp>
        <p:nvSpPr>
          <p:cNvPr id="6" name="Google Shape;369;p7">
            <a:extLst>
              <a:ext uri="{FF2B5EF4-FFF2-40B4-BE49-F238E27FC236}">
                <a16:creationId xmlns:a16="http://schemas.microsoft.com/office/drawing/2014/main" id="{60C5BD8A-9040-4D0C-B13D-093208BA8B07}"/>
              </a:ext>
            </a:extLst>
          </p:cNvPr>
          <p:cNvSpPr/>
          <p:nvPr/>
        </p:nvSpPr>
        <p:spPr>
          <a:xfrm>
            <a:off x="357563" y="1005958"/>
            <a:ext cx="3469003"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a:t>
            </a:r>
            <a:r>
              <a:rPr lang="ro-RO" b="1" dirty="0">
                <a:solidFill>
                  <a:schemeClr val="lt1"/>
                </a:solidFill>
                <a:ea typeface="Calibri"/>
                <a:cs typeface="Calibri"/>
                <a:sym typeface="Calibri"/>
              </a:rPr>
              <a:t>10</a:t>
            </a:r>
            <a:endParaRPr lang="en-US" b="1" dirty="0">
              <a:solidFill>
                <a:schemeClr val="lt1"/>
              </a:solidFill>
              <a:ea typeface="Calibri"/>
              <a:cs typeface="Calibri"/>
              <a:sym typeface="Calibri"/>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
        <p:nvSpPr>
          <p:cNvPr id="7" name="Content Placeholder 2">
            <a:extLst>
              <a:ext uri="{FF2B5EF4-FFF2-40B4-BE49-F238E27FC236}">
                <a16:creationId xmlns:a16="http://schemas.microsoft.com/office/drawing/2014/main" id="{26C5B9D2-0DF7-4787-9FE8-95EA8246CDC4}"/>
              </a:ext>
            </a:extLst>
          </p:cNvPr>
          <p:cNvSpPr txBox="1">
            <a:spLocks/>
          </p:cNvSpPr>
          <p:nvPr/>
        </p:nvSpPr>
        <p:spPr>
          <a:xfrm>
            <a:off x="4560305" y="3023109"/>
            <a:ext cx="5964821" cy="36576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ro-RO" dirty="0">
                <a:solidFill>
                  <a:schemeClr val="tx1"/>
                </a:solidFill>
                <a:latin typeface="Calibri" pitchFamily="34" charset="0"/>
                <a:cs typeface="Calibri" pitchFamily="34" charset="0"/>
              </a:rPr>
              <a:t>Implicarea populației în deliberări privind angajamentele referitoare la Pactul Verde </a:t>
            </a:r>
          </a:p>
          <a:p>
            <a:r>
              <a:rPr lang="ro-RO" b="1" dirty="0">
                <a:solidFill>
                  <a:schemeClr val="tx1"/>
                </a:solidFill>
                <a:latin typeface="Calibri" pitchFamily="34" charset="0"/>
                <a:cs typeface="Calibri" pitchFamily="34" charset="0"/>
              </a:rPr>
              <a:t>Schimbări comportamentale </a:t>
            </a:r>
            <a:r>
              <a:rPr lang="ro-RO" dirty="0">
                <a:solidFill>
                  <a:schemeClr val="tx1"/>
                </a:solidFill>
                <a:latin typeface="Calibri" pitchFamily="34" charset="0"/>
                <a:cs typeface="Calibri" pitchFamily="34" charset="0"/>
              </a:rPr>
              <a:t>(recomandate pe baza unor studii) atât la nivel individual cât și la nivel colectiv</a:t>
            </a:r>
            <a:endParaRPr lang="en-US" dirty="0">
              <a:solidFill>
                <a:schemeClr val="tx1"/>
              </a:solidFill>
              <a:latin typeface="Calibri" pitchFamily="34" charset="0"/>
              <a:cs typeface="Calibri" pitchFamily="34" charset="0"/>
            </a:endParaRPr>
          </a:p>
          <a:p>
            <a:r>
              <a:rPr lang="ro-RO" dirty="0">
                <a:solidFill>
                  <a:schemeClr val="tx1"/>
                </a:solidFill>
                <a:latin typeface="Calibri" pitchFamily="34" charset="0"/>
                <a:cs typeface="Calibri" pitchFamily="34" charset="0"/>
              </a:rPr>
              <a:t>Constituirea unui </a:t>
            </a:r>
            <a:r>
              <a:rPr lang="ro-RO" b="1" dirty="0">
                <a:solidFill>
                  <a:schemeClr val="tx1"/>
                </a:solidFill>
                <a:latin typeface="Calibri" pitchFamily="34" charset="0"/>
                <a:cs typeface="Calibri" pitchFamily="34" charset="0"/>
              </a:rPr>
              <a:t>rețele de expertiză </a:t>
            </a:r>
            <a:r>
              <a:rPr lang="ro-RO" dirty="0">
                <a:solidFill>
                  <a:schemeClr val="tx1"/>
                </a:solidFill>
                <a:latin typeface="Calibri" pitchFamily="34" charset="0"/>
                <a:cs typeface="Calibri" pitchFamily="34" charset="0"/>
              </a:rPr>
              <a:t>care să promoveze bune practici și standarde metodologice și etice</a:t>
            </a:r>
            <a:endParaRPr lang="en-US" dirty="0">
              <a:solidFill>
                <a:schemeClr val="tx1"/>
              </a:solidFill>
              <a:latin typeface="Calibri" pitchFamily="34" charset="0"/>
              <a:cs typeface="Calibri" pitchFamily="34" charset="0"/>
            </a:endParaRPr>
          </a:p>
        </p:txBody>
      </p:sp>
      <p:sp>
        <p:nvSpPr>
          <p:cNvPr id="8" name="Google Shape;372;p7">
            <a:extLst>
              <a:ext uri="{FF2B5EF4-FFF2-40B4-BE49-F238E27FC236}">
                <a16:creationId xmlns:a16="http://schemas.microsoft.com/office/drawing/2014/main" id="{BE2C9D59-8E0C-4B19-9F8C-FF1C3DD96772}"/>
              </a:ext>
            </a:extLst>
          </p:cNvPr>
          <p:cNvSpPr/>
          <p:nvPr/>
        </p:nvSpPr>
        <p:spPr>
          <a:xfrm>
            <a:off x="4779380" y="2780966"/>
            <a:ext cx="3349734" cy="484286"/>
          </a:xfrm>
          <a:prstGeom prst="round2Diag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algn="ctr"/>
            <a:endParaRPr lang="ro-RO" dirty="0"/>
          </a:p>
          <a:p>
            <a:pPr algn="ctr"/>
            <a:endParaRPr lang="ro-RO" b="1" dirty="0">
              <a:solidFill>
                <a:schemeClr val="bg1"/>
              </a:solidFill>
            </a:endParaRPr>
          </a:p>
          <a:p>
            <a:pPr algn="ctr"/>
            <a:endParaRPr lang="ro-RO" dirty="0">
              <a:solidFill>
                <a:schemeClr val="bg1"/>
              </a:solidFill>
            </a:endParaRPr>
          </a:p>
          <a:p>
            <a:pPr algn="ctr"/>
            <a:r>
              <a:rPr lang="ro-RO" sz="2000" dirty="0">
                <a:solidFill>
                  <a:schemeClr val="bg1"/>
                </a:solidFill>
                <a:latin typeface="Calibri" pitchFamily="34" charset="0"/>
                <a:cs typeface="Calibri" pitchFamily="34" charset="0"/>
              </a:rPr>
              <a:t>Impact</a:t>
            </a:r>
            <a:endParaRPr lang="ro-RO" dirty="0">
              <a:solidFill>
                <a:schemeClr val="bg1"/>
              </a:solidFill>
              <a:latin typeface="Calibri" pitchFamily="34" charset="0"/>
              <a:cs typeface="Calibri" pitchFamily="34" charset="0"/>
            </a:endParaRPr>
          </a:p>
          <a:p>
            <a:pPr algn="ctr"/>
            <a:endParaRPr lang="ro-RO" dirty="0">
              <a:solidFill>
                <a:schemeClr val="bg1"/>
              </a:solidFill>
            </a:endParaRPr>
          </a:p>
          <a:p>
            <a:pPr algn="ctr"/>
            <a:endParaRPr lang="ro-RO" b="1" dirty="0">
              <a:solidFill>
                <a:schemeClr val="bg1"/>
              </a:solidFill>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7828514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299635-08FC-46D1-B0EF-5AE36061FAD5}"/>
              </a:ext>
            </a:extLst>
          </p:cNvPr>
          <p:cNvSpPr>
            <a:spLocks noGrp="1"/>
          </p:cNvSpPr>
          <p:nvPr>
            <p:ph type="title"/>
          </p:nvPr>
        </p:nvSpPr>
        <p:spPr>
          <a:xfrm>
            <a:off x="482944" y="1552167"/>
            <a:ext cx="11004206" cy="1507067"/>
          </a:xfrm>
        </p:spPr>
        <p:txBody>
          <a:bodyPr>
            <a:normAutofit/>
          </a:bodyPr>
          <a:lstStyle/>
          <a:p>
            <a:r>
              <a:rPr lang="es-ES" sz="2000" b="1" cap="none" dirty="0">
                <a:solidFill>
                  <a:srgbClr val="202124"/>
                </a:solidFill>
                <a:latin typeface="Calibri" pitchFamily="34" charset="0"/>
                <a:ea typeface="Calibri"/>
                <a:cs typeface="Calibri" pitchFamily="34" charset="0"/>
                <a:sym typeface="Calibri"/>
              </a:rPr>
              <a:t>LCD-GD-10-1-2020: </a:t>
            </a:r>
            <a:r>
              <a:rPr lang="ro-RO" sz="2000" b="1" cap="none" dirty="0">
                <a:solidFill>
                  <a:schemeClr val="accent1"/>
                </a:solidFill>
                <a:latin typeface="Calibri" pitchFamily="34" charset="0"/>
                <a:ea typeface="Calibri"/>
                <a:cs typeface="Calibri" pitchFamily="34" charset="0"/>
                <a:sym typeface="Calibri"/>
              </a:rPr>
              <a:t>Implicarea cetățenilor în procese deliberative corelate cu </a:t>
            </a:r>
            <a:r>
              <a:rPr lang="es-ES" sz="2000" b="1" cap="none" dirty="0" err="1">
                <a:solidFill>
                  <a:schemeClr val="accent1"/>
                </a:solidFill>
                <a:latin typeface="Calibri" pitchFamily="34" charset="0"/>
                <a:ea typeface="Calibri"/>
                <a:cs typeface="Calibri" pitchFamily="34" charset="0"/>
                <a:sym typeface="Calibri"/>
              </a:rPr>
              <a:t>Pactul</a:t>
            </a:r>
            <a:r>
              <a:rPr lang="es-ES" sz="2000" b="1" cap="none" dirty="0">
                <a:solidFill>
                  <a:schemeClr val="accent1"/>
                </a:solidFill>
                <a:latin typeface="Calibri" pitchFamily="34" charset="0"/>
                <a:ea typeface="Calibri"/>
                <a:cs typeface="Calibri" pitchFamily="34" charset="0"/>
                <a:sym typeface="Calibri"/>
              </a:rPr>
              <a:t> Verde </a:t>
            </a:r>
            <a:r>
              <a:rPr lang="es-ES" sz="2000" b="1" cap="none" dirty="0" err="1">
                <a:solidFill>
                  <a:schemeClr val="accent1"/>
                </a:solidFill>
                <a:latin typeface="Calibri" pitchFamily="34" charset="0"/>
                <a:ea typeface="Calibri"/>
                <a:cs typeface="Calibri" pitchFamily="34" charset="0"/>
                <a:sym typeface="Calibri"/>
              </a:rPr>
              <a:t>European</a:t>
            </a:r>
            <a:r>
              <a:rPr lang="ro-RO" sz="2000" b="1" cap="none" dirty="0">
                <a:solidFill>
                  <a:schemeClr val="accent1"/>
                </a:solidFill>
                <a:latin typeface="Calibri" pitchFamily="34" charset="0"/>
                <a:ea typeface="Calibri"/>
                <a:cs typeface="Calibri" pitchFamily="34" charset="0"/>
                <a:sym typeface="Calibri"/>
              </a:rPr>
              <a:t/>
            </a:r>
            <a:br>
              <a:rPr lang="ro-RO" sz="2000" b="1" cap="none" dirty="0">
                <a:solidFill>
                  <a:schemeClr val="accent1"/>
                </a:solidFill>
                <a:latin typeface="Calibri" pitchFamily="34" charset="0"/>
                <a:ea typeface="Calibri"/>
                <a:cs typeface="Calibri" pitchFamily="34" charset="0"/>
                <a:sym typeface="Calibri"/>
              </a:rPr>
            </a:br>
            <a:r>
              <a:rPr lang="en-US" sz="2000" b="1" dirty="0">
                <a:solidFill>
                  <a:srgbClr val="FF0000"/>
                </a:solidFill>
                <a:latin typeface="Calibri" pitchFamily="34" charset="0"/>
                <a:cs typeface="Calibri" pitchFamily="34" charset="0"/>
              </a:rPr>
              <a:t>RIA €3-5m (€10m)</a:t>
            </a:r>
            <a:endParaRPr lang="en-US" sz="2000" dirty="0">
              <a:solidFill>
                <a:srgbClr val="FF0000"/>
              </a:solidFill>
              <a:latin typeface="Calibri" pitchFamily="34" charset="0"/>
              <a:cs typeface="Calibri" pitchFamily="34" charset="0"/>
            </a:endParaRPr>
          </a:p>
        </p:txBody>
      </p:sp>
      <p:sp>
        <p:nvSpPr>
          <p:cNvPr id="5" name="Content Placeholder 2">
            <a:extLst>
              <a:ext uri="{FF2B5EF4-FFF2-40B4-BE49-F238E27FC236}">
                <a16:creationId xmlns:a16="http://schemas.microsoft.com/office/drawing/2014/main" id="{5F326AC9-2E9D-4AFD-AD8E-55E8C4426844}"/>
              </a:ext>
            </a:extLst>
          </p:cNvPr>
          <p:cNvSpPr>
            <a:spLocks noGrp="1"/>
          </p:cNvSpPr>
          <p:nvPr>
            <p:ph idx="1"/>
          </p:nvPr>
        </p:nvSpPr>
        <p:spPr>
          <a:xfrm>
            <a:off x="357563" y="2743200"/>
            <a:ext cx="8648633" cy="3836504"/>
          </a:xfrm>
        </p:spPr>
        <p:txBody>
          <a:bodyPr>
            <a:normAutofit/>
          </a:bodyPr>
          <a:lstStyle/>
          <a:p>
            <a:r>
              <a:rPr lang="ro-RO" dirty="0">
                <a:solidFill>
                  <a:schemeClr val="tx1"/>
                </a:solidFill>
                <a:latin typeface="Calibri" pitchFamily="34" charset="0"/>
                <a:cs typeface="Calibri" pitchFamily="34" charset="0"/>
              </a:rPr>
              <a:t>Constituirea de rețele transnaționale de experți, cercetători și practicieni</a:t>
            </a:r>
            <a:endParaRPr lang="en-US" dirty="0">
              <a:solidFill>
                <a:schemeClr val="tx1"/>
              </a:solidFill>
              <a:latin typeface="Calibri" pitchFamily="34" charset="0"/>
              <a:cs typeface="Calibri" pitchFamily="34" charset="0"/>
            </a:endParaRPr>
          </a:p>
          <a:p>
            <a:r>
              <a:rPr lang="en-US" dirty="0">
                <a:solidFill>
                  <a:schemeClr val="tx1"/>
                </a:solidFill>
                <a:latin typeface="Calibri" pitchFamily="34" charset="0"/>
                <a:cs typeface="Calibri" pitchFamily="34" charset="0"/>
              </a:rPr>
              <a:t>Implement</a:t>
            </a:r>
            <a:r>
              <a:rPr lang="ro-RO" dirty="0" err="1">
                <a:solidFill>
                  <a:schemeClr val="tx1"/>
                </a:solidFill>
                <a:latin typeface="Calibri" pitchFamily="34" charset="0"/>
                <a:cs typeface="Calibri" pitchFamily="34" charset="0"/>
              </a:rPr>
              <a:t>area</a:t>
            </a:r>
            <a:r>
              <a:rPr lang="ro-RO" dirty="0">
                <a:solidFill>
                  <a:schemeClr val="tx1"/>
                </a:solidFill>
                <a:latin typeface="Calibri" pitchFamily="34" charset="0"/>
                <a:cs typeface="Calibri" pitchFamily="34" charset="0"/>
              </a:rPr>
              <a:t> unor procese de</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delibera</a:t>
            </a:r>
            <a:r>
              <a:rPr lang="ro-RO" dirty="0">
                <a:solidFill>
                  <a:schemeClr val="tx1"/>
                </a:solidFill>
                <a:latin typeface="Calibri" pitchFamily="34" charset="0"/>
                <a:cs typeface="Calibri" pitchFamily="34" charset="0"/>
              </a:rPr>
              <a:t>re asupra priorităților legare de Pactul Verde</a:t>
            </a:r>
            <a:endParaRPr lang="en-US" dirty="0">
              <a:solidFill>
                <a:schemeClr val="tx1"/>
              </a:solidFill>
              <a:latin typeface="Calibri" pitchFamily="34" charset="0"/>
              <a:cs typeface="Calibri" pitchFamily="34" charset="0"/>
            </a:endParaRPr>
          </a:p>
          <a:p>
            <a:r>
              <a:rPr lang="ro-RO" dirty="0" smtClean="0">
                <a:solidFill>
                  <a:schemeClr val="tx1"/>
                </a:solidFill>
                <a:latin typeface="Calibri" pitchFamily="34" charset="0"/>
                <a:cs typeface="Calibri" pitchFamily="34" charset="0"/>
              </a:rPr>
              <a:t>Stabilirea </a:t>
            </a:r>
            <a:r>
              <a:rPr lang="ro-RO" dirty="0">
                <a:solidFill>
                  <a:schemeClr val="tx1"/>
                </a:solidFill>
                <a:latin typeface="Calibri" pitchFamily="34" charset="0"/>
                <a:cs typeface="Calibri" pitchFamily="34" charset="0"/>
              </a:rPr>
              <a:t>unor grupuri independente de experți care să garanteze relevanța științifică, respectarea aspectelor etice și asigurarea echității</a:t>
            </a:r>
            <a:endParaRPr lang="en-US" dirty="0">
              <a:solidFill>
                <a:schemeClr val="tx1"/>
              </a:solidFill>
              <a:latin typeface="Calibri" pitchFamily="34" charset="0"/>
              <a:cs typeface="Calibri" pitchFamily="34" charset="0"/>
            </a:endParaRPr>
          </a:p>
        </p:txBody>
      </p:sp>
      <p:sp>
        <p:nvSpPr>
          <p:cNvPr id="6" name="Google Shape;372;p7">
            <a:extLst>
              <a:ext uri="{FF2B5EF4-FFF2-40B4-BE49-F238E27FC236}">
                <a16:creationId xmlns:a16="http://schemas.microsoft.com/office/drawing/2014/main" id="{B0536D1F-F265-45B3-9A93-E318D6B1F7EA}"/>
              </a:ext>
            </a:extLst>
          </p:cNvPr>
          <p:cNvSpPr/>
          <p:nvPr/>
        </p:nvSpPr>
        <p:spPr>
          <a:xfrm>
            <a:off x="357563" y="2870921"/>
            <a:ext cx="3349734" cy="484286"/>
          </a:xfrm>
          <a:prstGeom prst="round2Diag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algn="ctr"/>
            <a:endParaRPr lang="ro-RO" dirty="0"/>
          </a:p>
          <a:p>
            <a:pPr algn="ctr"/>
            <a:endParaRPr lang="ro-RO" b="1" dirty="0">
              <a:solidFill>
                <a:schemeClr val="bg1"/>
              </a:solidFill>
            </a:endParaRPr>
          </a:p>
          <a:p>
            <a:pPr algn="ctr"/>
            <a:endParaRPr lang="ro-RO" dirty="0">
              <a:solidFill>
                <a:schemeClr val="bg1"/>
              </a:solidFill>
            </a:endParaRPr>
          </a:p>
          <a:p>
            <a:pPr algn="ctr"/>
            <a:r>
              <a:rPr lang="ro-RO" sz="2000" dirty="0">
                <a:solidFill>
                  <a:schemeClr val="bg1"/>
                </a:solidFill>
                <a:latin typeface="Calibri" pitchFamily="34" charset="0"/>
                <a:cs typeface="Calibri" pitchFamily="34" charset="0"/>
              </a:rPr>
              <a:t>Activități</a:t>
            </a:r>
            <a:endParaRPr lang="ro-RO" dirty="0">
              <a:solidFill>
                <a:schemeClr val="bg1"/>
              </a:solidFill>
              <a:latin typeface="Calibri" pitchFamily="34" charset="0"/>
              <a:cs typeface="Calibri" pitchFamily="34" charset="0"/>
            </a:endParaRPr>
          </a:p>
          <a:p>
            <a:pPr algn="ctr"/>
            <a:endParaRPr lang="ro-RO" b="1" dirty="0">
              <a:solidFill>
                <a:schemeClr val="bg1"/>
              </a:solidFill>
            </a:endParaRPr>
          </a:p>
          <a:p>
            <a:pPr algn="ctr"/>
            <a:endParaRPr lang="ro-RO" b="1" dirty="0">
              <a:solidFill>
                <a:schemeClr val="bg1"/>
              </a:solidFill>
            </a:endParaRPr>
          </a:p>
          <a:p>
            <a:pPr algn="ctr"/>
            <a:endParaRPr lang="ro-RO" dirty="0">
              <a:solidFill>
                <a:schemeClr val="bg1"/>
              </a:solidFill>
            </a:endParaRPr>
          </a:p>
        </p:txBody>
      </p:sp>
      <p:sp>
        <p:nvSpPr>
          <p:cNvPr id="7" name="Google Shape;369;p7">
            <a:extLst>
              <a:ext uri="{FF2B5EF4-FFF2-40B4-BE49-F238E27FC236}">
                <a16:creationId xmlns:a16="http://schemas.microsoft.com/office/drawing/2014/main" id="{60C5BD8A-9040-4D0C-B13D-093208BA8B07}"/>
              </a:ext>
            </a:extLst>
          </p:cNvPr>
          <p:cNvSpPr/>
          <p:nvPr/>
        </p:nvSpPr>
        <p:spPr>
          <a:xfrm>
            <a:off x="357563" y="1126033"/>
            <a:ext cx="3469003"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a:t>
            </a:r>
            <a:r>
              <a:rPr lang="ro-RO" b="1" dirty="0">
                <a:solidFill>
                  <a:schemeClr val="lt1"/>
                </a:solidFill>
                <a:ea typeface="Calibri"/>
                <a:cs typeface="Calibri"/>
                <a:sym typeface="Calibri"/>
              </a:rPr>
              <a:t>10</a:t>
            </a:r>
            <a:endParaRPr lang="en-US" b="1" dirty="0">
              <a:solidFill>
                <a:schemeClr val="lt1"/>
              </a:solidFill>
              <a:ea typeface="Calibri"/>
              <a:cs typeface="Calibri"/>
              <a:sym typeface="Calibri"/>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1290762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299635-08FC-46D1-B0EF-5AE36061FAD5}"/>
              </a:ext>
            </a:extLst>
          </p:cNvPr>
          <p:cNvSpPr>
            <a:spLocks noGrp="1"/>
          </p:cNvSpPr>
          <p:nvPr>
            <p:ph type="title"/>
          </p:nvPr>
        </p:nvSpPr>
        <p:spPr>
          <a:xfrm>
            <a:off x="644869" y="1243011"/>
            <a:ext cx="11004206" cy="1507067"/>
          </a:xfrm>
        </p:spPr>
        <p:txBody>
          <a:bodyPr>
            <a:normAutofit/>
          </a:bodyPr>
          <a:lstStyle/>
          <a:p>
            <a:r>
              <a:rPr lang="en-US" sz="2000" b="1" dirty="0">
                <a:latin typeface="Calibri" pitchFamily="34" charset="0"/>
                <a:cs typeface="Calibri" pitchFamily="34" charset="0"/>
              </a:rPr>
              <a:t>LC-GD-10-2-2020: </a:t>
            </a:r>
            <a:r>
              <a:rPr lang="ro-RO" sz="2000" b="1" cap="none" dirty="0">
                <a:solidFill>
                  <a:schemeClr val="accent1"/>
                </a:solidFill>
                <a:latin typeface="Calibri" pitchFamily="34" charset="0"/>
                <a:ea typeface="Calibri"/>
                <a:cs typeface="Calibri" pitchFamily="34" charset="0"/>
              </a:rPr>
              <a:t>Schimbări comportamentale, sociale și culturale în contextul Pactului Verde</a:t>
            </a:r>
            <a:r>
              <a:rPr lang="en-US" sz="2000" b="1" cap="none" dirty="0">
                <a:solidFill>
                  <a:schemeClr val="accent1"/>
                </a:solidFill>
                <a:latin typeface="Calibri" pitchFamily="34" charset="0"/>
                <a:ea typeface="Calibri"/>
                <a:cs typeface="Calibri" pitchFamily="34" charset="0"/>
              </a:rPr>
              <a:t/>
            </a:r>
            <a:br>
              <a:rPr lang="en-US" sz="2000" b="1" cap="none" dirty="0">
                <a:solidFill>
                  <a:schemeClr val="accent1"/>
                </a:solidFill>
                <a:latin typeface="Calibri" pitchFamily="34" charset="0"/>
                <a:ea typeface="Calibri"/>
                <a:cs typeface="Calibri" pitchFamily="34" charset="0"/>
              </a:rPr>
            </a:br>
            <a:r>
              <a:rPr lang="en-US" sz="2000" b="1" dirty="0">
                <a:solidFill>
                  <a:srgbClr val="FF0000"/>
                </a:solidFill>
                <a:latin typeface="Calibri" pitchFamily="34" charset="0"/>
                <a:cs typeface="Calibri" pitchFamily="34" charset="0"/>
              </a:rPr>
              <a:t>RIA €3-5m (€10m)</a:t>
            </a:r>
            <a:endParaRPr lang="en-US" sz="2000" dirty="0">
              <a:solidFill>
                <a:srgbClr val="FF0000"/>
              </a:solidFill>
              <a:latin typeface="Calibri" pitchFamily="34" charset="0"/>
              <a:cs typeface="Calibri" pitchFamily="34" charset="0"/>
            </a:endParaRPr>
          </a:p>
        </p:txBody>
      </p:sp>
      <p:sp>
        <p:nvSpPr>
          <p:cNvPr id="5" name="Content Placeholder 2">
            <a:extLst>
              <a:ext uri="{FF2B5EF4-FFF2-40B4-BE49-F238E27FC236}">
                <a16:creationId xmlns:a16="http://schemas.microsoft.com/office/drawing/2014/main" id="{5F326AC9-2E9D-4AFD-AD8E-55E8C4426844}"/>
              </a:ext>
            </a:extLst>
          </p:cNvPr>
          <p:cNvSpPr>
            <a:spLocks noGrp="1"/>
          </p:cNvSpPr>
          <p:nvPr>
            <p:ph idx="1"/>
          </p:nvPr>
        </p:nvSpPr>
        <p:spPr>
          <a:xfrm>
            <a:off x="381000" y="3037706"/>
            <a:ext cx="9427197" cy="3468756"/>
          </a:xfrm>
        </p:spPr>
        <p:txBody>
          <a:bodyPr>
            <a:normAutofit/>
          </a:bodyPr>
          <a:lstStyle/>
          <a:p>
            <a:r>
              <a:rPr lang="ro-RO" dirty="0">
                <a:solidFill>
                  <a:schemeClr val="tx1"/>
                </a:solidFill>
                <a:latin typeface="Calibri" pitchFamily="34" charset="0"/>
                <a:cs typeface="Calibri" pitchFamily="34" charset="0"/>
              </a:rPr>
              <a:t>Vizează </a:t>
            </a:r>
            <a:r>
              <a:rPr lang="ro-RO" b="1" dirty="0">
                <a:solidFill>
                  <a:schemeClr val="tx1"/>
                </a:solidFill>
                <a:latin typeface="Calibri" pitchFamily="34" charset="0"/>
                <a:cs typeface="Calibri" pitchFamily="34" charset="0"/>
              </a:rPr>
              <a:t>modificări în practici sociale și comportamente </a:t>
            </a:r>
            <a:r>
              <a:rPr lang="ro-RO" dirty="0">
                <a:solidFill>
                  <a:schemeClr val="tx1"/>
                </a:solidFill>
                <a:latin typeface="Calibri" pitchFamily="34" charset="0"/>
                <a:cs typeface="Calibri" pitchFamily="34" charset="0"/>
              </a:rPr>
              <a:t>ale indivizilor, comunităților și organizațiilor publice/private (tipare de mobilitate/consum de energie)</a:t>
            </a:r>
          </a:p>
          <a:p>
            <a:r>
              <a:rPr lang="ro-RO" dirty="0">
                <a:solidFill>
                  <a:schemeClr val="tx1"/>
                </a:solidFill>
                <a:latin typeface="Calibri" pitchFamily="34" charset="0"/>
                <a:cs typeface="Calibri" pitchFamily="34" charset="0"/>
              </a:rPr>
              <a:t>Declanșarea unor procese </a:t>
            </a:r>
            <a:r>
              <a:rPr lang="en-US" dirty="0">
                <a:solidFill>
                  <a:schemeClr val="tx1"/>
                </a:solidFill>
                <a:latin typeface="Calibri" pitchFamily="34" charset="0"/>
                <a:cs typeface="Calibri" pitchFamily="34" charset="0"/>
              </a:rPr>
              <a:t>reflective (</a:t>
            </a:r>
            <a:r>
              <a:rPr lang="ro-RO" dirty="0">
                <a:solidFill>
                  <a:schemeClr val="tx1"/>
                </a:solidFill>
                <a:latin typeface="Calibri" pitchFamily="34" charset="0"/>
                <a:cs typeface="Calibri" pitchFamily="34" charset="0"/>
              </a:rPr>
              <a:t>implicând monitorizare și colectare de feedback</a:t>
            </a:r>
            <a:r>
              <a:rPr lang="en-US" dirty="0">
                <a:solidFill>
                  <a:schemeClr val="tx1"/>
                </a:solidFill>
                <a:latin typeface="Calibri" pitchFamily="34" charset="0"/>
                <a:cs typeface="Calibri" pitchFamily="34" charset="0"/>
              </a:rPr>
              <a:t>)</a:t>
            </a:r>
          </a:p>
          <a:p>
            <a:r>
              <a:rPr lang="ro-RO" dirty="0">
                <a:solidFill>
                  <a:schemeClr val="tx1"/>
                </a:solidFill>
                <a:latin typeface="Calibri" pitchFamily="34" charset="0"/>
                <a:cs typeface="Calibri" pitchFamily="34" charset="0"/>
              </a:rPr>
              <a:t>Necesită studii și experimente legate de mediul social, cultural și comportamental în aria europeană care să implice cel puțin 4 state membre/asociate – acoperire echilibrată a statelor membre și a celor </a:t>
            </a:r>
            <a:r>
              <a:rPr lang="ro-RO" dirty="0" smtClean="0">
                <a:solidFill>
                  <a:schemeClr val="tx1"/>
                </a:solidFill>
                <a:latin typeface="Calibri" pitchFamily="34" charset="0"/>
                <a:cs typeface="Calibri" pitchFamily="34" charset="0"/>
              </a:rPr>
              <a:t>asociate</a:t>
            </a:r>
            <a:endParaRPr lang="en-US" dirty="0">
              <a:solidFill>
                <a:schemeClr val="tx1"/>
              </a:solidFill>
              <a:latin typeface="Calibri" pitchFamily="34" charset="0"/>
              <a:cs typeface="Calibri" pitchFamily="34" charset="0"/>
            </a:endParaRPr>
          </a:p>
          <a:p>
            <a:r>
              <a:rPr lang="ro-RO" dirty="0">
                <a:solidFill>
                  <a:schemeClr val="tx1"/>
                </a:solidFill>
                <a:latin typeface="Calibri" pitchFamily="34" charset="0"/>
                <a:cs typeface="Calibri" pitchFamily="34" charset="0"/>
              </a:rPr>
              <a:t>Necesită </a:t>
            </a:r>
            <a:r>
              <a:rPr lang="ro-RO" b="1" dirty="0">
                <a:solidFill>
                  <a:schemeClr val="tx1"/>
                </a:solidFill>
                <a:latin typeface="Calibri" pitchFamily="34" charset="0"/>
                <a:cs typeface="Calibri" pitchFamily="34" charset="0"/>
              </a:rPr>
              <a:t>abordări </a:t>
            </a:r>
            <a:r>
              <a:rPr lang="ro-RO" b="1" dirty="0" err="1">
                <a:solidFill>
                  <a:schemeClr val="tx1"/>
                </a:solidFill>
                <a:latin typeface="Calibri" pitchFamily="34" charset="0"/>
                <a:cs typeface="Calibri" pitchFamily="34" charset="0"/>
              </a:rPr>
              <a:t>transdisciplinare</a:t>
            </a:r>
            <a:r>
              <a:rPr lang="ro-RO" b="1" dirty="0">
                <a:solidFill>
                  <a:schemeClr val="tx1"/>
                </a:solidFill>
                <a:latin typeface="Calibri" pitchFamily="34" charset="0"/>
                <a:cs typeface="Calibri" pitchFamily="34" charset="0"/>
              </a:rPr>
              <a:t> </a:t>
            </a:r>
            <a:r>
              <a:rPr lang="ro-RO" dirty="0">
                <a:solidFill>
                  <a:schemeClr val="tx1"/>
                </a:solidFill>
                <a:latin typeface="Calibri" pitchFamily="34" charset="0"/>
                <a:cs typeface="Calibri" pitchFamily="34" charset="0"/>
              </a:rPr>
              <a:t>care integrează perspective istorice, culturale, economice, psihologice</a:t>
            </a:r>
          </a:p>
        </p:txBody>
      </p:sp>
      <p:sp>
        <p:nvSpPr>
          <p:cNvPr id="6" name="Google Shape;372;p7">
            <a:extLst>
              <a:ext uri="{FF2B5EF4-FFF2-40B4-BE49-F238E27FC236}">
                <a16:creationId xmlns:a16="http://schemas.microsoft.com/office/drawing/2014/main" id="{B0536D1F-F265-45B3-9A93-E318D6B1F7EA}"/>
              </a:ext>
            </a:extLst>
          </p:cNvPr>
          <p:cNvSpPr/>
          <p:nvPr/>
        </p:nvSpPr>
        <p:spPr>
          <a:xfrm>
            <a:off x="555003" y="2562945"/>
            <a:ext cx="3349734" cy="484286"/>
          </a:xfrm>
          <a:prstGeom prst="round2Diag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algn="ctr"/>
            <a:endParaRPr lang="ro-RO" dirty="0"/>
          </a:p>
          <a:p>
            <a:pPr algn="ctr"/>
            <a:endParaRPr lang="ro-RO" b="1" dirty="0">
              <a:solidFill>
                <a:schemeClr val="bg1"/>
              </a:solidFill>
            </a:endParaRPr>
          </a:p>
          <a:p>
            <a:pPr algn="ctr"/>
            <a:r>
              <a:rPr lang="ro-RO" sz="2000" b="1" dirty="0">
                <a:solidFill>
                  <a:schemeClr val="bg1"/>
                </a:solidFill>
                <a:latin typeface="Calibri" pitchFamily="34" charset="0"/>
                <a:cs typeface="Calibri" pitchFamily="34" charset="0"/>
              </a:rPr>
              <a:t>Particularități</a:t>
            </a:r>
          </a:p>
          <a:p>
            <a:pPr algn="ctr"/>
            <a:endParaRPr lang="ro-RO" b="1" dirty="0">
              <a:solidFill>
                <a:schemeClr val="bg1"/>
              </a:solidFill>
            </a:endParaRPr>
          </a:p>
          <a:p>
            <a:pPr algn="ctr"/>
            <a:endParaRPr lang="ro-RO" dirty="0">
              <a:solidFill>
                <a:schemeClr val="bg1"/>
              </a:solidFill>
            </a:endParaRPr>
          </a:p>
        </p:txBody>
      </p:sp>
      <p:sp>
        <p:nvSpPr>
          <p:cNvPr id="7" name="Google Shape;369;p7">
            <a:extLst>
              <a:ext uri="{FF2B5EF4-FFF2-40B4-BE49-F238E27FC236}">
                <a16:creationId xmlns:a16="http://schemas.microsoft.com/office/drawing/2014/main" id="{60C5BD8A-9040-4D0C-B13D-093208BA8B07}"/>
              </a:ext>
            </a:extLst>
          </p:cNvPr>
          <p:cNvSpPr/>
          <p:nvPr/>
        </p:nvSpPr>
        <p:spPr>
          <a:xfrm>
            <a:off x="555003" y="945858"/>
            <a:ext cx="3469003" cy="603412"/>
          </a:xfrm>
          <a:prstGeom prst="round2DiagRect">
            <a:avLst>
              <a:gd name="adj1" fmla="val 0"/>
              <a:gd name="adj2" fmla="val 50000"/>
            </a:avLst>
          </a:prstGeom>
          <a:solidFill>
            <a:schemeClr val="accent1">
              <a:alpha val="69803"/>
            </a:schemeClr>
          </a:solidFill>
          <a:ln>
            <a:noFill/>
          </a:ln>
        </p:spPr>
        <p:txBody>
          <a:bodyPr spcFirstLastPara="1" wrap="square" lIns="91425" tIns="45700" rIns="91425" bIns="45700" anchor="ctr" anchorCtr="0">
            <a:noAutofit/>
          </a:bodyPr>
          <a:lstStyle/>
          <a:p>
            <a:pPr algn="ctr"/>
            <a:endParaRPr lang="ro-RO" b="1" dirty="0">
              <a:solidFill>
                <a:schemeClr val="lt1"/>
              </a:solidFill>
              <a:ea typeface="Calibri"/>
              <a:cs typeface="Calibri"/>
              <a:sym typeface="Calibri"/>
            </a:endParaRPr>
          </a:p>
          <a:p>
            <a:pPr algn="ctr"/>
            <a:r>
              <a:rPr lang="en-US" b="1" dirty="0">
                <a:solidFill>
                  <a:schemeClr val="lt1"/>
                </a:solidFill>
                <a:ea typeface="Calibri"/>
                <a:cs typeface="Calibri"/>
                <a:sym typeface="Calibri"/>
              </a:rPr>
              <a:t>Aria </a:t>
            </a:r>
            <a:r>
              <a:rPr lang="ro-RO" b="1" dirty="0">
                <a:solidFill>
                  <a:schemeClr val="lt1"/>
                </a:solidFill>
                <a:ea typeface="Calibri"/>
                <a:cs typeface="Calibri"/>
                <a:sym typeface="Calibri"/>
              </a:rPr>
              <a:t>10</a:t>
            </a:r>
            <a:endParaRPr lang="en-US" b="1" dirty="0">
              <a:solidFill>
                <a:schemeClr val="lt1"/>
              </a:solidFill>
              <a:ea typeface="Calibri"/>
              <a:cs typeface="Calibri"/>
              <a:sym typeface="Calibri"/>
            </a:endParaRPr>
          </a:p>
          <a:p>
            <a:pPr marL="0" marR="0" lvl="0" indent="0" algn="ctr" rtl="0">
              <a:spcBef>
                <a:spcPts val="0"/>
              </a:spcBef>
              <a:spcAft>
                <a:spcPts val="0"/>
              </a:spcAft>
              <a:buNone/>
            </a:pPr>
            <a:endParaRPr sz="1800" dirty="0">
              <a:solidFill>
                <a:schemeClr val="dk2"/>
              </a:solidFill>
              <a:latin typeface="Trebuchet MS"/>
              <a:ea typeface="Trebuchet MS"/>
              <a:cs typeface="Trebuchet MS"/>
              <a:sym typeface="Trebuchet MS"/>
            </a:endParaRPr>
          </a:p>
        </p:txBody>
      </p:sp>
    </p:spTree>
    <p:extLst>
      <p:ext uri="{BB962C8B-B14F-4D97-AF65-F5344CB8AC3E}">
        <p14:creationId xmlns:p14="http://schemas.microsoft.com/office/powerpoint/2010/main" val="4050762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A7538C7F-7E26-4A13-9388-A4BF6D6EB65C}"/>
              </a:ext>
            </a:extLst>
          </p:cNvPr>
          <p:cNvGraphicFramePr/>
          <p:nvPr>
            <p:extLst>
              <p:ext uri="{D42A27DB-BD31-4B8C-83A1-F6EECF244321}">
                <p14:modId xmlns:p14="http://schemas.microsoft.com/office/powerpoint/2010/main" val="442333548"/>
              </p:ext>
            </p:extLst>
          </p:nvPr>
        </p:nvGraphicFramePr>
        <p:xfrm>
          <a:off x="333376" y="1535682"/>
          <a:ext cx="9813801" cy="4723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72;p7">
            <a:extLst>
              <a:ext uri="{FF2B5EF4-FFF2-40B4-BE49-F238E27FC236}">
                <a16:creationId xmlns:a16="http://schemas.microsoft.com/office/drawing/2014/main" id="{B0536D1F-F265-45B3-9A93-E318D6B1F7EA}"/>
              </a:ext>
            </a:extLst>
          </p:cNvPr>
          <p:cNvSpPr/>
          <p:nvPr/>
        </p:nvSpPr>
        <p:spPr>
          <a:xfrm>
            <a:off x="609600" y="1248731"/>
            <a:ext cx="6232296" cy="484286"/>
          </a:xfrm>
          <a:prstGeom prst="round2DiagRect">
            <a:avLst>
              <a:gd name="adj1" fmla="val 50000"/>
              <a:gd name="adj2" fmla="val 0"/>
            </a:avLst>
          </a:prstGeom>
          <a:solidFill>
            <a:srgbClr val="0B6F93"/>
          </a:solidFill>
          <a:ln>
            <a:noFill/>
          </a:ln>
        </p:spPr>
        <p:txBody>
          <a:bodyPr spcFirstLastPara="1" wrap="square" lIns="91425" tIns="45700" rIns="91425" bIns="45700" anchor="ctr" anchorCtr="0">
            <a:noAutofit/>
          </a:bodyPr>
          <a:lstStyle/>
          <a:p>
            <a:pPr algn="ctr"/>
            <a:endParaRPr lang="ro-RO" dirty="0"/>
          </a:p>
          <a:p>
            <a:pPr algn="ctr"/>
            <a:endParaRPr lang="ro-RO" b="1" dirty="0">
              <a:solidFill>
                <a:schemeClr val="bg1"/>
              </a:solidFill>
            </a:endParaRPr>
          </a:p>
          <a:p>
            <a:pPr algn="ctr"/>
            <a:r>
              <a:rPr lang="ro-RO" sz="2000" b="1" dirty="0">
                <a:solidFill>
                  <a:schemeClr val="bg1"/>
                </a:solidFill>
                <a:latin typeface="Calibri" pitchFamily="34" charset="0"/>
                <a:cs typeface="Calibri" pitchFamily="34" charset="0"/>
              </a:rPr>
              <a:t>Parcurgerea pachetului de lucru ... doar punctul de start  </a:t>
            </a:r>
          </a:p>
          <a:p>
            <a:pPr algn="ctr"/>
            <a:endParaRPr lang="ro-RO" b="1" dirty="0">
              <a:solidFill>
                <a:schemeClr val="bg1"/>
              </a:solidFill>
            </a:endParaRPr>
          </a:p>
          <a:p>
            <a:pPr algn="ctr"/>
            <a:endParaRPr lang="ro-RO" dirty="0">
              <a:solidFill>
                <a:schemeClr val="bg1"/>
              </a:solidFill>
            </a:endParaRPr>
          </a:p>
        </p:txBody>
      </p:sp>
      <p:sp>
        <p:nvSpPr>
          <p:cNvPr id="7" name="Rectangle 6"/>
          <p:cNvSpPr/>
          <p:nvPr/>
        </p:nvSpPr>
        <p:spPr>
          <a:xfrm>
            <a:off x="914400" y="1905000"/>
            <a:ext cx="8763000" cy="2751522"/>
          </a:xfrm>
          <a:prstGeom prst="rect">
            <a:avLst/>
          </a:prstGeom>
        </p:spPr>
        <p:txBody>
          <a:bodyPr wrap="square">
            <a:spAutoFit/>
          </a:bodyPr>
          <a:lstStyle/>
          <a:p>
            <a:pPr indent="-285750">
              <a:spcBef>
                <a:spcPct val="20000"/>
              </a:spcBef>
              <a:spcAft>
                <a:spcPts val="600"/>
              </a:spcAft>
              <a:buClr>
                <a:schemeClr val="tx1"/>
              </a:buClr>
              <a:buSzPct val="80000"/>
              <a:buFont typeface="Wingdings 3" panose="05040102010807070707" pitchFamily="18" charset="2"/>
              <a:buChar char=""/>
            </a:pPr>
            <a:r>
              <a:rPr lang="ro-RO" dirty="0">
                <a:latin typeface="Calibri" pitchFamily="34" charset="0"/>
                <a:cs typeface="Calibri" pitchFamily="34" charset="0"/>
              </a:rPr>
              <a:t>Identificarea ariei/ acțiunii potrivite</a:t>
            </a:r>
          </a:p>
          <a:p>
            <a:pPr indent="-285750">
              <a:spcBef>
                <a:spcPct val="20000"/>
              </a:spcBef>
              <a:spcAft>
                <a:spcPts val="600"/>
              </a:spcAft>
              <a:buClr>
                <a:schemeClr val="tx1"/>
              </a:buClr>
              <a:buSzPct val="80000"/>
              <a:buFont typeface="Wingdings 3" panose="05040102010807070707" pitchFamily="18" charset="2"/>
              <a:buChar char=""/>
            </a:pPr>
            <a:r>
              <a:rPr lang="ro-RO" dirty="0">
                <a:latin typeface="Calibri" pitchFamily="34" charset="0"/>
                <a:cs typeface="Calibri" pitchFamily="34" charset="0"/>
              </a:rPr>
              <a:t>Analiza</a:t>
            </a:r>
          </a:p>
          <a:p>
            <a:pPr lvl="1" indent="-285750">
              <a:spcBef>
                <a:spcPct val="20000"/>
              </a:spcBef>
              <a:spcAft>
                <a:spcPts val="600"/>
              </a:spcAft>
              <a:buClr>
                <a:schemeClr val="tx1"/>
              </a:buClr>
              <a:buSzPct val="80000"/>
              <a:buFont typeface="Wingdings 3" panose="05040102010807070707" pitchFamily="18" charset="2"/>
              <a:buChar char=""/>
            </a:pPr>
            <a:r>
              <a:rPr lang="ro-RO" sz="1600" dirty="0">
                <a:latin typeface="Calibri" pitchFamily="34" charset="0"/>
                <a:cs typeface="Calibri" pitchFamily="34" charset="0"/>
              </a:rPr>
              <a:t>Obiectivelor specifice acțiunii și eventualelor subtematici </a:t>
            </a:r>
          </a:p>
          <a:p>
            <a:pPr lvl="1" indent="-285750">
              <a:spcBef>
                <a:spcPct val="20000"/>
              </a:spcBef>
              <a:spcAft>
                <a:spcPts val="600"/>
              </a:spcAft>
              <a:buClr>
                <a:schemeClr val="tx1"/>
              </a:buClr>
              <a:buSzPct val="80000"/>
              <a:buFont typeface="Wingdings 3" panose="05040102010807070707" pitchFamily="18" charset="2"/>
              <a:buChar char=""/>
            </a:pPr>
            <a:r>
              <a:rPr lang="ro-RO" sz="1600" dirty="0">
                <a:latin typeface="Calibri" pitchFamily="34" charset="0"/>
                <a:cs typeface="Calibri" pitchFamily="34" charset="0"/>
              </a:rPr>
              <a:t>Impactului așteptat</a:t>
            </a:r>
          </a:p>
          <a:p>
            <a:pPr lvl="1" indent="-285750">
              <a:spcBef>
                <a:spcPct val="20000"/>
              </a:spcBef>
              <a:spcAft>
                <a:spcPts val="600"/>
              </a:spcAft>
              <a:buClr>
                <a:schemeClr val="tx1"/>
              </a:buClr>
              <a:buSzPct val="80000"/>
              <a:buFont typeface="Wingdings 3" panose="05040102010807070707" pitchFamily="18" charset="2"/>
              <a:buChar char=""/>
            </a:pPr>
            <a:r>
              <a:rPr lang="ro-RO" sz="1600" dirty="0">
                <a:latin typeface="Calibri" pitchFamily="34" charset="0"/>
                <a:cs typeface="Calibri" pitchFamily="34" charset="0"/>
              </a:rPr>
              <a:t>Tipurilor de activități</a:t>
            </a:r>
          </a:p>
          <a:p>
            <a:pPr lvl="1" indent="-285750">
              <a:spcBef>
                <a:spcPct val="20000"/>
              </a:spcBef>
              <a:spcAft>
                <a:spcPts val="600"/>
              </a:spcAft>
              <a:buClr>
                <a:schemeClr val="tx1"/>
              </a:buClr>
              <a:buSzPct val="80000"/>
              <a:buFont typeface="Wingdings 3" panose="05040102010807070707" pitchFamily="18" charset="2"/>
              <a:buChar char=""/>
            </a:pPr>
            <a:r>
              <a:rPr lang="ro-RO" sz="1600" dirty="0">
                <a:latin typeface="Calibri" pitchFamily="34" charset="0"/>
                <a:cs typeface="Calibri" pitchFamily="34" charset="0"/>
              </a:rPr>
              <a:t>Cerințelor/restricțiilor specifice</a:t>
            </a:r>
          </a:p>
          <a:p>
            <a:pPr>
              <a:spcBef>
                <a:spcPct val="20000"/>
              </a:spcBef>
              <a:spcAft>
                <a:spcPts val="600"/>
              </a:spcAft>
              <a:buClr>
                <a:schemeClr val="tx1"/>
              </a:buClr>
              <a:buSzPct val="80000"/>
            </a:pPr>
            <a:endParaRPr lang="ro-RO" sz="2000" dirty="0">
              <a:latin typeface="Calibri" pitchFamily="34" charset="0"/>
              <a:cs typeface="Calibri" pitchFamily="34" charset="0"/>
            </a:endParaRPr>
          </a:p>
        </p:txBody>
      </p:sp>
      <p:sp>
        <p:nvSpPr>
          <p:cNvPr id="8" name="Google Shape;372;p7">
            <a:extLst>
              <a:ext uri="{FF2B5EF4-FFF2-40B4-BE49-F238E27FC236}">
                <a16:creationId xmlns:a16="http://schemas.microsoft.com/office/drawing/2014/main" id="{DF4BD262-B9EB-46CD-B83B-9DF836FC15B9}"/>
              </a:ext>
            </a:extLst>
          </p:cNvPr>
          <p:cNvSpPr/>
          <p:nvPr/>
        </p:nvSpPr>
        <p:spPr>
          <a:xfrm>
            <a:off x="1942117" y="4494716"/>
            <a:ext cx="7861563" cy="484286"/>
          </a:xfrm>
          <a:prstGeom prst="round2DiagRect">
            <a:avLst>
              <a:gd name="adj1" fmla="val 50000"/>
              <a:gd name="adj2" fmla="val 0"/>
            </a:avLst>
          </a:prstGeom>
          <a:solidFill>
            <a:srgbClr val="0B6F93"/>
          </a:solidFill>
          <a:ln>
            <a:noFill/>
          </a:ln>
        </p:spPr>
        <p:txBody>
          <a:bodyPr spcFirstLastPara="1" wrap="square" lIns="91425" tIns="45700" rIns="91425" bIns="45700" anchor="ctr" anchorCtr="0">
            <a:noAutofit/>
          </a:bodyPr>
          <a:lstStyle/>
          <a:p>
            <a:pPr algn="ctr"/>
            <a:endParaRPr lang="ro-RO" dirty="0"/>
          </a:p>
          <a:p>
            <a:pPr algn="ctr"/>
            <a:endParaRPr lang="ro-RO" b="1" dirty="0">
              <a:solidFill>
                <a:schemeClr val="bg1"/>
              </a:solidFill>
            </a:endParaRPr>
          </a:p>
          <a:p>
            <a:pPr algn="ctr"/>
            <a:r>
              <a:rPr lang="ro-RO" sz="2000" b="1" dirty="0">
                <a:solidFill>
                  <a:schemeClr val="bg1"/>
                </a:solidFill>
                <a:latin typeface="Calibri" pitchFamily="34" charset="0"/>
                <a:cs typeface="Calibri" pitchFamily="34" charset="0"/>
              </a:rPr>
              <a:t>... aspecte tehnice specifice, diferite surse de informare</a:t>
            </a:r>
          </a:p>
          <a:p>
            <a:pPr algn="ctr"/>
            <a:endParaRPr lang="ro-RO" b="1" dirty="0">
              <a:solidFill>
                <a:schemeClr val="bg1"/>
              </a:solidFill>
            </a:endParaRPr>
          </a:p>
          <a:p>
            <a:pPr algn="ctr"/>
            <a:endParaRPr lang="ro-RO" dirty="0">
              <a:solidFill>
                <a:schemeClr val="bg1"/>
              </a:solidFill>
            </a:endParaRPr>
          </a:p>
        </p:txBody>
      </p:sp>
    </p:spTree>
    <p:extLst>
      <p:ext uri="{BB962C8B-B14F-4D97-AF65-F5344CB8AC3E}">
        <p14:creationId xmlns:p14="http://schemas.microsoft.com/office/powerpoint/2010/main" val="19767228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12;p2" descr="E:\002-KIMS BUSINESS\007-04-1-FIVERR\01-PPT-TEMPLATE\COVER-PSD\05-cut-01.png"/>
          <p:cNvPicPr preferRelativeResize="0"/>
          <p:nvPr/>
        </p:nvPicPr>
        <p:blipFill rotWithShape="1">
          <a:blip r:embed="rId2">
            <a:alphaModFix/>
          </a:blip>
          <a:srcRect/>
          <a:stretch/>
        </p:blipFill>
        <p:spPr>
          <a:xfrm rot="5400000">
            <a:off x="1464599" y="3910288"/>
            <a:ext cx="5731419" cy="164008"/>
          </a:xfrm>
          <a:prstGeom prst="rect">
            <a:avLst/>
          </a:prstGeom>
          <a:noFill/>
          <a:ln>
            <a:noFill/>
          </a:ln>
        </p:spPr>
      </p:pic>
      <p:sp>
        <p:nvSpPr>
          <p:cNvPr id="3" name="Google Shape;113;p2"/>
          <p:cNvSpPr/>
          <p:nvPr/>
        </p:nvSpPr>
        <p:spPr>
          <a:xfrm>
            <a:off x="4382015" y="3404716"/>
            <a:ext cx="4561200" cy="990900"/>
          </a:xfrm>
          <a:prstGeom prst="homePlate">
            <a:avLst>
              <a:gd name="adj" fmla="val 50000"/>
            </a:avLst>
          </a:prstGeom>
          <a:solidFill>
            <a:schemeClr val="accent4">
              <a:lumMod val="20000"/>
              <a:lumOff val="80000"/>
            </a:schemeClr>
          </a:solidFill>
          <a:ln w="38100">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595959"/>
              </a:buClr>
              <a:buSzPts val="2000"/>
              <a:buFont typeface="Calibri"/>
              <a:buNone/>
            </a:pPr>
            <a:r>
              <a:rPr lang="en-US" sz="2000" dirty="0">
                <a:latin typeface="Calibri"/>
                <a:ea typeface="Calibri"/>
                <a:cs typeface="Calibri"/>
                <a:sym typeface="Calibri"/>
              </a:rPr>
              <a:t>3. </a:t>
            </a:r>
            <a:r>
              <a:rPr lang="en-US" sz="2000" b="0" i="0" u="none" strike="noStrike" cap="none" dirty="0" err="1">
                <a:latin typeface="Calibri"/>
                <a:ea typeface="Calibri"/>
                <a:cs typeface="Calibri"/>
                <a:sym typeface="Calibri"/>
              </a:rPr>
              <a:t>Arii</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tematice</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și</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apeluri</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actuale</a:t>
            </a:r>
            <a:endParaRPr dirty="0"/>
          </a:p>
          <a:p>
            <a:pPr marL="0" marR="0" lvl="0" indent="0" algn="l" rtl="0">
              <a:spcBef>
                <a:spcPts val="0"/>
              </a:spcBef>
              <a:spcAft>
                <a:spcPts val="0"/>
              </a:spcAft>
              <a:buClr>
                <a:srgbClr val="595959"/>
              </a:buClr>
              <a:buSzPts val="2000"/>
              <a:buFont typeface="Calibri"/>
              <a:buNone/>
            </a:pPr>
            <a:r>
              <a:rPr lang="en-US" sz="2000" b="0" i="0" u="none" strike="noStrike" cap="none" dirty="0" err="1">
                <a:latin typeface="Calibri"/>
                <a:ea typeface="Calibri"/>
                <a:cs typeface="Calibri"/>
                <a:sym typeface="Calibri"/>
              </a:rPr>
              <a:t>în</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contextul</a:t>
            </a:r>
            <a:r>
              <a:rPr lang="en-US" sz="2000" b="0" i="0" u="none" strike="noStrike" cap="none" dirty="0">
                <a:latin typeface="Calibri"/>
                <a:ea typeface="Calibri"/>
                <a:cs typeface="Calibri"/>
                <a:sym typeface="Calibri"/>
              </a:rPr>
              <a:t> Green Deal</a:t>
            </a:r>
            <a:endParaRPr sz="2000" b="0" i="0" u="none" strike="noStrike" cap="none" dirty="0">
              <a:latin typeface="Calibri"/>
              <a:ea typeface="Calibri"/>
              <a:cs typeface="Calibri"/>
              <a:sym typeface="Calibri"/>
            </a:endParaRPr>
          </a:p>
        </p:txBody>
      </p:sp>
      <p:sp>
        <p:nvSpPr>
          <p:cNvPr id="4" name="Google Shape;114;p2"/>
          <p:cNvSpPr/>
          <p:nvPr/>
        </p:nvSpPr>
        <p:spPr>
          <a:xfrm>
            <a:off x="4385485" y="1235812"/>
            <a:ext cx="4622700" cy="947400"/>
          </a:xfrm>
          <a:prstGeom prst="homePlate">
            <a:avLst>
              <a:gd name="adj" fmla="val 50000"/>
            </a:avLst>
          </a:prstGeom>
          <a:solidFill>
            <a:srgbClr val="90B4E8"/>
          </a:solidFill>
          <a:ln w="50800">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latin typeface="Calibri"/>
                <a:ea typeface="Calibri"/>
                <a:cs typeface="Calibri"/>
                <a:sym typeface="Calibri"/>
              </a:rPr>
              <a:t>1. </a:t>
            </a:r>
            <a:r>
              <a:rPr lang="en-US" sz="2000" b="0" i="0" u="none" strike="noStrike" cap="none" dirty="0" err="1">
                <a:latin typeface="Calibri"/>
                <a:ea typeface="Calibri"/>
                <a:cs typeface="Calibri"/>
                <a:sym typeface="Calibri"/>
              </a:rPr>
              <a:t>Prezentare</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Centru</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SupportTM</a:t>
            </a:r>
            <a:endParaRPr sz="2000" b="0" i="0" u="none" strike="noStrike" cap="none" dirty="0">
              <a:latin typeface="Calibri"/>
              <a:ea typeface="Calibri"/>
              <a:cs typeface="Calibri"/>
              <a:sym typeface="Calibri"/>
            </a:endParaRPr>
          </a:p>
        </p:txBody>
      </p:sp>
      <p:grpSp>
        <p:nvGrpSpPr>
          <p:cNvPr id="5" name="Google Shape;115;p2"/>
          <p:cNvGrpSpPr/>
          <p:nvPr/>
        </p:nvGrpSpPr>
        <p:grpSpPr>
          <a:xfrm>
            <a:off x="8044211" y="1261774"/>
            <a:ext cx="908057" cy="908057"/>
            <a:chOff x="5589932" y="2023253"/>
            <a:chExt cx="908057" cy="908057"/>
          </a:xfrm>
        </p:grpSpPr>
        <p:sp>
          <p:nvSpPr>
            <p:cNvPr id="6" name="Google Shape;116;p2"/>
            <p:cNvSpPr/>
            <p:nvPr/>
          </p:nvSpPr>
          <p:spPr>
            <a:xfrm rot="-2700000">
              <a:off x="5722914" y="2156235"/>
              <a:ext cx="642093" cy="642093"/>
            </a:xfrm>
            <a:prstGeom prst="roundRect">
              <a:avLst>
                <a:gd name="adj" fmla="val 10715"/>
              </a:avLst>
            </a:prstGeom>
            <a:solidFill>
              <a:srgbClr val="AD4C11"/>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7" name="Google Shape;117;p2"/>
            <p:cNvSpPr/>
            <p:nvPr/>
          </p:nvSpPr>
          <p:spPr>
            <a:xfrm rot="-2700000">
              <a:off x="5782708" y="2216030"/>
              <a:ext cx="522503" cy="522503"/>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8" name="Google Shape;118;p2"/>
          <p:cNvSpPr txBox="1"/>
          <p:nvPr/>
        </p:nvSpPr>
        <p:spPr>
          <a:xfrm>
            <a:off x="8100136" y="1562982"/>
            <a:ext cx="7962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4"/>
              </a:buClr>
              <a:buSzPts val="1600"/>
              <a:buFont typeface="Trebuchet MS"/>
              <a:buNone/>
            </a:pPr>
            <a:r>
              <a:rPr lang="en-US" sz="1600" b="1" i="0" u="none" strike="noStrike" cap="none">
                <a:solidFill>
                  <a:schemeClr val="accent4"/>
                </a:solidFill>
                <a:latin typeface="Trebuchet MS"/>
                <a:ea typeface="Trebuchet MS"/>
                <a:cs typeface="Trebuchet MS"/>
                <a:sym typeface="Trebuchet MS"/>
              </a:rPr>
              <a:t>12:00</a:t>
            </a:r>
            <a:endParaRPr sz="1600" b="1" i="0" u="none" strike="noStrike" cap="none">
              <a:solidFill>
                <a:schemeClr val="accent4"/>
              </a:solidFill>
              <a:latin typeface="Trebuchet MS"/>
              <a:ea typeface="Trebuchet MS"/>
              <a:cs typeface="Trebuchet MS"/>
              <a:sym typeface="Trebuchet MS"/>
            </a:endParaRPr>
          </a:p>
        </p:txBody>
      </p:sp>
      <p:pic>
        <p:nvPicPr>
          <p:cNvPr id="9" name="Google Shape;119;p2" descr="E:\002-KIMS BUSINESS\007-04-1-FIVERR\01-PPT-TEMPLATE\COVER-PSD\05-cut-01.png"/>
          <p:cNvPicPr preferRelativeResize="0"/>
          <p:nvPr/>
        </p:nvPicPr>
        <p:blipFill rotWithShape="1">
          <a:blip r:embed="rId2">
            <a:alphaModFix/>
          </a:blip>
          <a:srcRect/>
          <a:stretch/>
        </p:blipFill>
        <p:spPr>
          <a:xfrm rot="5400000" flipH="1">
            <a:off x="526263" y="3876415"/>
            <a:ext cx="3317251" cy="103500"/>
          </a:xfrm>
          <a:prstGeom prst="rect">
            <a:avLst/>
          </a:prstGeom>
          <a:noFill/>
          <a:ln>
            <a:noFill/>
          </a:ln>
        </p:spPr>
      </p:pic>
      <p:sp>
        <p:nvSpPr>
          <p:cNvPr id="10" name="Google Shape;120;p2"/>
          <p:cNvSpPr/>
          <p:nvPr/>
        </p:nvSpPr>
        <p:spPr>
          <a:xfrm>
            <a:off x="2221635" y="2317912"/>
            <a:ext cx="5269056" cy="980100"/>
          </a:xfrm>
          <a:prstGeom prst="homePlate">
            <a:avLst>
              <a:gd name="adj" fmla="val 50000"/>
            </a:avLst>
          </a:prstGeom>
          <a:solidFill>
            <a:srgbClr val="DBECF7"/>
          </a:soli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595959"/>
              </a:buClr>
              <a:buSzPts val="2000"/>
              <a:buFont typeface="Calibri"/>
              <a:buNone/>
            </a:pPr>
            <a:r>
              <a:rPr lang="en-US" sz="2000" dirty="0">
                <a:latin typeface="Calibri"/>
                <a:ea typeface="Calibri"/>
                <a:cs typeface="Calibri"/>
                <a:sym typeface="Calibri"/>
              </a:rPr>
              <a:t>2. </a:t>
            </a:r>
            <a:r>
              <a:rPr lang="en-US" sz="2000" b="0" i="0" u="none" strike="noStrike" cap="none" dirty="0" err="1">
                <a:latin typeface="Calibri"/>
                <a:ea typeface="Calibri"/>
                <a:cs typeface="Calibri"/>
                <a:sym typeface="Calibri"/>
              </a:rPr>
              <a:t>Prezentare</a:t>
            </a:r>
            <a:r>
              <a:rPr lang="ro-RO" sz="2000" dirty="0">
                <a:latin typeface="Calibri"/>
                <a:ea typeface="Calibri"/>
                <a:cs typeface="Calibri"/>
                <a:sym typeface="Calibri"/>
              </a:rPr>
              <a:t>a</a:t>
            </a:r>
            <a:r>
              <a:rPr lang="en-US" sz="2000" b="0" i="0" u="none" strike="noStrike" cap="none" dirty="0">
                <a:latin typeface="Calibri"/>
                <a:ea typeface="Calibri"/>
                <a:cs typeface="Calibri"/>
                <a:sym typeface="Calibri"/>
              </a:rPr>
              <a:t> </a:t>
            </a:r>
            <a:r>
              <a:rPr lang="ro-RO" sz="2000" dirty="0">
                <a:latin typeface="Calibri"/>
                <a:ea typeface="Calibri"/>
                <a:cs typeface="Calibri"/>
                <a:sym typeface="Calibri"/>
              </a:rPr>
              <a:t>P</a:t>
            </a:r>
            <a:r>
              <a:rPr lang="en-US" sz="2000" b="0" i="0" u="none" strike="noStrike" cap="none" dirty="0" err="1">
                <a:latin typeface="Calibri"/>
                <a:ea typeface="Calibri"/>
                <a:cs typeface="Calibri"/>
                <a:sym typeface="Calibri"/>
              </a:rPr>
              <a:t>rogram</a:t>
            </a:r>
            <a:r>
              <a:rPr lang="ro-RO" sz="2000" b="0" i="0" u="none" strike="noStrike" cap="none" dirty="0">
                <a:latin typeface="Calibri"/>
                <a:ea typeface="Calibri"/>
                <a:cs typeface="Calibri"/>
                <a:sym typeface="Calibri"/>
              </a:rPr>
              <a:t>ului</a:t>
            </a:r>
            <a:r>
              <a:rPr lang="en-US" sz="2000" b="0" i="0" u="none" strike="noStrike" cap="none" dirty="0">
                <a:latin typeface="Calibri"/>
                <a:ea typeface="Calibri"/>
                <a:cs typeface="Calibri"/>
                <a:sym typeface="Calibri"/>
              </a:rPr>
              <a:t> Green Deal</a:t>
            </a:r>
            <a:endParaRPr sz="2000" b="0" i="0" u="none" strike="noStrike" cap="none" dirty="0">
              <a:latin typeface="Calibri"/>
              <a:ea typeface="Calibri"/>
              <a:cs typeface="Calibri"/>
              <a:sym typeface="Calibri"/>
            </a:endParaRPr>
          </a:p>
        </p:txBody>
      </p:sp>
      <p:sp>
        <p:nvSpPr>
          <p:cNvPr id="11" name="Google Shape;121;p2"/>
          <p:cNvSpPr/>
          <p:nvPr/>
        </p:nvSpPr>
        <p:spPr>
          <a:xfrm>
            <a:off x="2221635" y="4557363"/>
            <a:ext cx="4561087" cy="965643"/>
          </a:xfrm>
          <a:prstGeom prst="homePlate">
            <a:avLst>
              <a:gd name="adj" fmla="val 50000"/>
            </a:avLst>
          </a:prstGeom>
          <a:gradFill>
            <a:gsLst>
              <a:gs pos="0">
                <a:srgbClr val="B7E89D"/>
              </a:gs>
              <a:gs pos="100000">
                <a:srgbClr val="62BA45"/>
              </a:gs>
            </a:gsLst>
            <a:lin ang="5400000" scaled="0"/>
          </a:gradFill>
          <a:ln w="38100">
            <a:solidFill>
              <a:srgbClr val="C00000"/>
            </a:solid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dirty="0">
                <a:effectLst>
                  <a:outerShdw blurRad="38100" dist="38100" dir="2700000" algn="tl">
                    <a:srgbClr val="000000">
                      <a:alpha val="43137"/>
                    </a:srgbClr>
                  </a:outerShdw>
                </a:effectLst>
                <a:latin typeface="Calibri"/>
                <a:ea typeface="Calibri"/>
                <a:cs typeface="Calibri"/>
                <a:sym typeface="Calibri"/>
              </a:rPr>
              <a:t>4. </a:t>
            </a: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Aspecte</a:t>
            </a:r>
            <a:r>
              <a:rPr lang="en-US" sz="2000" b="1" i="0" u="none" strike="noStrike" cap="none" dirty="0">
                <a:effectLst>
                  <a:outerShdw blurRad="38100" dist="38100" dir="2700000" algn="tl">
                    <a:srgbClr val="000000">
                      <a:alpha val="43137"/>
                    </a:srgbClr>
                  </a:outerShdw>
                </a:effectLst>
                <a:latin typeface="Calibri"/>
                <a:ea typeface="Calibri"/>
                <a:cs typeface="Calibri"/>
                <a:sym typeface="Calibri"/>
              </a:rPr>
              <a:t> </a:t>
            </a: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tehnice</a:t>
            </a:r>
            <a:r>
              <a:rPr lang="en-US" sz="2000" b="1" i="0" u="none" strike="noStrike" cap="none" dirty="0">
                <a:effectLst>
                  <a:outerShdw blurRad="38100" dist="38100" dir="2700000" algn="tl">
                    <a:srgbClr val="000000">
                      <a:alpha val="43137"/>
                    </a:srgbClr>
                  </a:outerShdw>
                </a:effectLst>
                <a:latin typeface="Calibri"/>
                <a:ea typeface="Calibri"/>
                <a:cs typeface="Calibri"/>
                <a:sym typeface="Calibri"/>
              </a:rPr>
              <a:t> legate de</a:t>
            </a:r>
            <a:endParaRPr sz="2000" b="1" i="0" u="none" strike="noStrike" cap="none" dirty="0">
              <a:effectLst>
                <a:outerShdw blurRad="38100" dist="38100" dir="2700000" algn="tl">
                  <a:srgbClr val="000000">
                    <a:alpha val="43137"/>
                  </a:srgbClr>
                </a:outerShdw>
              </a:effectLst>
              <a:latin typeface="Calibri"/>
              <a:ea typeface="Calibri"/>
              <a:cs typeface="Calibri"/>
              <a:sym typeface="Calibri"/>
            </a:endParaRPr>
          </a:p>
          <a:p>
            <a:pPr marL="0" marR="0" lvl="0" indent="0" algn="l" rtl="0">
              <a:spcBef>
                <a:spcPts val="0"/>
              </a:spcBef>
              <a:spcAft>
                <a:spcPts val="0"/>
              </a:spcAft>
              <a:buNone/>
            </a:pP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propunerile</a:t>
            </a:r>
            <a:r>
              <a:rPr lang="en-US" sz="2000" b="1" i="0" u="none" strike="noStrike" cap="none" dirty="0">
                <a:effectLst>
                  <a:outerShdw blurRad="38100" dist="38100" dir="2700000" algn="tl">
                    <a:srgbClr val="000000">
                      <a:alpha val="43137"/>
                    </a:srgbClr>
                  </a:outerShdw>
                </a:effectLst>
                <a:latin typeface="Calibri"/>
                <a:ea typeface="Calibri"/>
                <a:cs typeface="Calibri"/>
                <a:sym typeface="Calibri"/>
              </a:rPr>
              <a:t> Horizon 2020</a:t>
            </a:r>
            <a:endParaRPr sz="2000" b="1" i="0" u="none" strike="noStrike" cap="none" dirty="0">
              <a:effectLst>
                <a:outerShdw blurRad="38100" dist="38100" dir="2700000" algn="tl">
                  <a:srgbClr val="000000">
                    <a:alpha val="43137"/>
                  </a:srgbClr>
                </a:outerShdw>
              </a:effectLst>
              <a:latin typeface="Calibri"/>
              <a:ea typeface="Calibri"/>
              <a:cs typeface="Calibri"/>
              <a:sym typeface="Calibri"/>
            </a:endParaRPr>
          </a:p>
        </p:txBody>
      </p:sp>
      <p:grpSp>
        <p:nvGrpSpPr>
          <p:cNvPr id="12" name="Google Shape;122;p2"/>
          <p:cNvGrpSpPr/>
          <p:nvPr/>
        </p:nvGrpSpPr>
        <p:grpSpPr>
          <a:xfrm>
            <a:off x="6422226" y="2354842"/>
            <a:ext cx="906228" cy="906228"/>
            <a:chOff x="4103149" y="2711930"/>
            <a:chExt cx="906228" cy="906228"/>
          </a:xfrm>
        </p:grpSpPr>
        <p:sp>
          <p:nvSpPr>
            <p:cNvPr id="13" name="Google Shape;123;p2"/>
            <p:cNvSpPr/>
            <p:nvPr/>
          </p:nvSpPr>
          <p:spPr>
            <a:xfrm rot="-2700000">
              <a:off x="4235863" y="2844644"/>
              <a:ext cx="640800" cy="640800"/>
            </a:xfrm>
            <a:prstGeom prst="roundRect">
              <a:avLst>
                <a:gd name="adj" fmla="val 10715"/>
              </a:avLst>
            </a:prstGeom>
            <a:solidFill>
              <a:srgbClr val="AF8C13"/>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14" name="Google Shape;124;p2"/>
            <p:cNvSpPr/>
            <p:nvPr/>
          </p:nvSpPr>
          <p:spPr>
            <a:xfrm rot="-2700000">
              <a:off x="4295536" y="2904318"/>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15" name="Google Shape;125;p2"/>
          <p:cNvSpPr txBox="1"/>
          <p:nvPr/>
        </p:nvSpPr>
        <p:spPr>
          <a:xfrm>
            <a:off x="6422226" y="2638751"/>
            <a:ext cx="8541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3"/>
              </a:buClr>
              <a:buSzPts val="1600"/>
              <a:buFont typeface="Trebuchet MS"/>
              <a:buNone/>
            </a:pPr>
            <a:r>
              <a:rPr lang="en-US" sz="1600" b="1" i="0" u="none" strike="noStrike" cap="none">
                <a:solidFill>
                  <a:schemeClr val="accent3"/>
                </a:solidFill>
                <a:latin typeface="Trebuchet MS"/>
                <a:ea typeface="Trebuchet MS"/>
                <a:cs typeface="Trebuchet MS"/>
                <a:sym typeface="Trebuchet MS"/>
              </a:rPr>
              <a:t>12:30</a:t>
            </a:r>
            <a:endParaRPr sz="1600" b="1" i="0" u="none" strike="noStrike" cap="none">
              <a:solidFill>
                <a:schemeClr val="accent3"/>
              </a:solidFill>
              <a:latin typeface="Trebuchet MS"/>
              <a:ea typeface="Trebuchet MS"/>
              <a:cs typeface="Trebuchet MS"/>
              <a:sym typeface="Trebuchet MS"/>
            </a:endParaRPr>
          </a:p>
        </p:txBody>
      </p:sp>
      <p:grpSp>
        <p:nvGrpSpPr>
          <p:cNvPr id="16" name="Google Shape;126;p2"/>
          <p:cNvGrpSpPr/>
          <p:nvPr/>
        </p:nvGrpSpPr>
        <p:grpSpPr>
          <a:xfrm>
            <a:off x="5780475" y="4566966"/>
            <a:ext cx="906228" cy="906228"/>
            <a:chOff x="4103149" y="4999604"/>
            <a:chExt cx="906228" cy="906228"/>
          </a:xfrm>
        </p:grpSpPr>
        <p:sp>
          <p:nvSpPr>
            <p:cNvPr id="17" name="Google Shape;127;p2"/>
            <p:cNvSpPr/>
            <p:nvPr/>
          </p:nvSpPr>
          <p:spPr>
            <a:xfrm rot="-2700000">
              <a:off x="4235863" y="5132318"/>
              <a:ext cx="640800" cy="640800"/>
            </a:xfrm>
            <a:prstGeom prst="roundRect">
              <a:avLst>
                <a:gd name="adj" fmla="val 10715"/>
              </a:avLst>
            </a:prstGeom>
            <a:solidFill>
              <a:srgbClr val="6C911C"/>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18" name="Google Shape;128;p2"/>
            <p:cNvSpPr/>
            <p:nvPr/>
          </p:nvSpPr>
          <p:spPr>
            <a:xfrm rot="-2700000">
              <a:off x="4295536" y="5191992"/>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19" name="Google Shape;129;p2"/>
          <p:cNvSpPr txBox="1"/>
          <p:nvPr/>
        </p:nvSpPr>
        <p:spPr>
          <a:xfrm>
            <a:off x="5835490" y="4843761"/>
            <a:ext cx="7962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1"/>
              </a:buClr>
              <a:buSzPts val="1600"/>
              <a:buFont typeface="Trebuchet MS"/>
              <a:buNone/>
            </a:pPr>
            <a:r>
              <a:rPr lang="en-US" sz="1600" b="1" i="0" u="none" strike="noStrike" cap="none">
                <a:solidFill>
                  <a:schemeClr val="accent1"/>
                </a:solidFill>
                <a:latin typeface="Trebuchet MS"/>
                <a:ea typeface="Trebuchet MS"/>
                <a:cs typeface="Trebuchet MS"/>
                <a:sym typeface="Trebuchet MS"/>
              </a:rPr>
              <a:t>13:30</a:t>
            </a:r>
            <a:endParaRPr sz="1600" b="1" i="0" u="none" strike="noStrike" cap="none">
              <a:solidFill>
                <a:schemeClr val="accent1"/>
              </a:solidFill>
              <a:latin typeface="Trebuchet MS"/>
              <a:ea typeface="Trebuchet MS"/>
              <a:cs typeface="Trebuchet MS"/>
              <a:sym typeface="Trebuchet MS"/>
            </a:endParaRPr>
          </a:p>
        </p:txBody>
      </p:sp>
      <p:grpSp>
        <p:nvGrpSpPr>
          <p:cNvPr id="20" name="Google Shape;130;p2"/>
          <p:cNvGrpSpPr/>
          <p:nvPr/>
        </p:nvGrpSpPr>
        <p:grpSpPr>
          <a:xfrm>
            <a:off x="7869990" y="3475051"/>
            <a:ext cx="906228" cy="906228"/>
            <a:chOff x="4103149" y="3855767"/>
            <a:chExt cx="906228" cy="906228"/>
          </a:xfrm>
        </p:grpSpPr>
        <p:sp>
          <p:nvSpPr>
            <p:cNvPr id="21" name="Google Shape;131;p2"/>
            <p:cNvSpPr/>
            <p:nvPr/>
          </p:nvSpPr>
          <p:spPr>
            <a:xfrm rot="-2700000">
              <a:off x="4235863" y="3988481"/>
              <a:ext cx="640800" cy="640800"/>
            </a:xfrm>
            <a:prstGeom prst="roundRect">
              <a:avLst>
                <a:gd name="adj" fmla="val 10715"/>
              </a:avLst>
            </a:prstGeom>
            <a:solidFill>
              <a:srgbClr val="3F7818"/>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22" name="Google Shape;132;p2"/>
            <p:cNvSpPr/>
            <p:nvPr/>
          </p:nvSpPr>
          <p:spPr>
            <a:xfrm rot="-2700000">
              <a:off x="4295536" y="4048155"/>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23" name="Google Shape;133;p2"/>
          <p:cNvSpPr txBox="1"/>
          <p:nvPr/>
        </p:nvSpPr>
        <p:spPr>
          <a:xfrm>
            <a:off x="7869051" y="3730966"/>
            <a:ext cx="9081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2"/>
              </a:buClr>
              <a:buSzPts val="1600"/>
              <a:buFont typeface="Trebuchet MS"/>
              <a:buNone/>
            </a:pPr>
            <a:r>
              <a:rPr lang="en-US" sz="1600" b="1" i="0" u="none" strike="noStrike" cap="none">
                <a:solidFill>
                  <a:schemeClr val="accent2"/>
                </a:solidFill>
                <a:latin typeface="Trebuchet MS"/>
                <a:ea typeface="Trebuchet MS"/>
                <a:cs typeface="Trebuchet MS"/>
                <a:sym typeface="Trebuchet MS"/>
              </a:rPr>
              <a:t>13:00</a:t>
            </a:r>
            <a:endParaRPr sz="1600" b="1" i="0" u="none" strike="noStrike" cap="none">
              <a:solidFill>
                <a:schemeClr val="accent2"/>
              </a:solidFill>
              <a:latin typeface="Trebuchet MS"/>
              <a:ea typeface="Trebuchet MS"/>
              <a:cs typeface="Trebuchet MS"/>
              <a:sym typeface="Trebuchet MS"/>
            </a:endParaRPr>
          </a:p>
        </p:txBody>
      </p:sp>
      <p:sp>
        <p:nvSpPr>
          <p:cNvPr id="24" name="Google Shape;134;p2"/>
          <p:cNvSpPr/>
          <p:nvPr/>
        </p:nvSpPr>
        <p:spPr>
          <a:xfrm>
            <a:off x="4359382" y="5656760"/>
            <a:ext cx="4296300" cy="964800"/>
          </a:xfrm>
          <a:prstGeom prst="homePlate">
            <a:avLst>
              <a:gd name="adj" fmla="val 50000"/>
            </a:avLst>
          </a:prstGeom>
          <a:gradFill>
            <a:gsLst>
              <a:gs pos="0">
                <a:srgbClr val="D0E07F"/>
              </a:gs>
              <a:gs pos="100000">
                <a:srgbClr val="8DA63C"/>
              </a:gs>
            </a:gsLst>
            <a:lin ang="5400000" scaled="0"/>
          </a:gra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latin typeface="Calibri"/>
                <a:ea typeface="Calibri"/>
                <a:cs typeface="Calibri"/>
                <a:sym typeface="Calibri"/>
              </a:rPr>
              <a:t>5. </a:t>
            </a:r>
            <a:r>
              <a:rPr lang="en-US" sz="2000" b="0" i="0" u="none" strike="noStrike" cap="none" dirty="0" err="1">
                <a:latin typeface="Calibri"/>
                <a:ea typeface="Calibri"/>
                <a:cs typeface="Calibri"/>
                <a:sym typeface="Calibri"/>
              </a:rPr>
              <a:t>Instrumente</a:t>
            </a:r>
            <a:r>
              <a:rPr lang="en-US" sz="2000" b="0" i="0" u="none" strike="noStrike" cap="none" dirty="0">
                <a:latin typeface="Calibri"/>
                <a:ea typeface="Calibri"/>
                <a:cs typeface="Calibri"/>
                <a:sym typeface="Calibri"/>
              </a:rPr>
              <a:t> de </a:t>
            </a:r>
            <a:r>
              <a:rPr lang="en-US" sz="2000" b="0" i="0" u="none" strike="noStrike" cap="none" dirty="0" err="1">
                <a:latin typeface="Calibri"/>
                <a:ea typeface="Calibri"/>
                <a:cs typeface="Calibri"/>
                <a:sym typeface="Calibri"/>
              </a:rPr>
              <a:t>informare</a:t>
            </a:r>
            <a:endParaRPr sz="2000" b="0" i="0" u="none" strike="noStrike" cap="none" dirty="0">
              <a:latin typeface="Calibri"/>
              <a:ea typeface="Calibri"/>
              <a:cs typeface="Calibri"/>
              <a:sym typeface="Calibri"/>
            </a:endParaRPr>
          </a:p>
          <a:p>
            <a:pPr marL="0" marR="0" lvl="0" indent="0" algn="l" rtl="0">
              <a:spcBef>
                <a:spcPts val="0"/>
              </a:spcBef>
              <a:spcAft>
                <a:spcPts val="0"/>
              </a:spcAft>
              <a:buNone/>
            </a:pPr>
            <a:r>
              <a:rPr lang="en-US" sz="2000" b="0" i="0" u="none" strike="noStrike" cap="none" dirty="0" err="1">
                <a:latin typeface="Calibri"/>
                <a:ea typeface="Calibri"/>
                <a:cs typeface="Calibri"/>
                <a:sym typeface="Calibri"/>
              </a:rPr>
              <a:t>în</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contextul</a:t>
            </a:r>
            <a:r>
              <a:rPr lang="en-US" sz="2000" b="0" i="0" u="none" strike="noStrike" cap="none" dirty="0">
                <a:latin typeface="Calibri"/>
                <a:ea typeface="Calibri"/>
                <a:cs typeface="Calibri"/>
                <a:sym typeface="Calibri"/>
              </a:rPr>
              <a:t> Green Deal</a:t>
            </a:r>
            <a:endParaRPr sz="2000" b="0" i="0" u="none" strike="noStrike" cap="none" dirty="0">
              <a:latin typeface="Calibri"/>
              <a:ea typeface="Calibri"/>
              <a:cs typeface="Calibri"/>
              <a:sym typeface="Calibri"/>
            </a:endParaRPr>
          </a:p>
        </p:txBody>
      </p:sp>
      <p:grpSp>
        <p:nvGrpSpPr>
          <p:cNvPr id="25" name="Google Shape;135;p2"/>
          <p:cNvGrpSpPr/>
          <p:nvPr/>
        </p:nvGrpSpPr>
        <p:grpSpPr>
          <a:xfrm>
            <a:off x="7638072" y="5673108"/>
            <a:ext cx="906228" cy="906228"/>
            <a:chOff x="4103149" y="3855767"/>
            <a:chExt cx="906228" cy="906228"/>
          </a:xfrm>
        </p:grpSpPr>
        <p:sp>
          <p:nvSpPr>
            <p:cNvPr id="26" name="Google Shape;136;p2"/>
            <p:cNvSpPr/>
            <p:nvPr/>
          </p:nvSpPr>
          <p:spPr>
            <a:xfrm rot="-2700000">
              <a:off x="4235863" y="3988481"/>
              <a:ext cx="640800" cy="640800"/>
            </a:xfrm>
            <a:prstGeom prst="roundRect">
              <a:avLst>
                <a:gd name="adj" fmla="val 10715"/>
              </a:avLst>
            </a:prstGeom>
            <a:solidFill>
              <a:srgbClr val="3F7818"/>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27" name="Google Shape;137;p2"/>
            <p:cNvSpPr/>
            <p:nvPr/>
          </p:nvSpPr>
          <p:spPr>
            <a:xfrm rot="-2700000">
              <a:off x="4295536" y="4048155"/>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28" name="Google Shape;138;p2"/>
          <p:cNvSpPr txBox="1"/>
          <p:nvPr/>
        </p:nvSpPr>
        <p:spPr>
          <a:xfrm>
            <a:off x="7637143" y="5954946"/>
            <a:ext cx="9081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2"/>
              </a:buClr>
              <a:buSzPts val="1600"/>
              <a:buFont typeface="Trebuchet MS"/>
              <a:buNone/>
            </a:pPr>
            <a:r>
              <a:rPr lang="en-US" sz="1600" b="1" i="0" u="none" strike="noStrike" cap="none">
                <a:solidFill>
                  <a:schemeClr val="accent2"/>
                </a:solidFill>
                <a:latin typeface="Trebuchet MS"/>
                <a:ea typeface="Trebuchet MS"/>
                <a:cs typeface="Trebuchet MS"/>
                <a:sym typeface="Trebuchet MS"/>
              </a:rPr>
              <a:t>14:00</a:t>
            </a:r>
            <a:endParaRPr sz="1600" b="1" i="0" u="none" strike="noStrike" cap="none">
              <a:solidFill>
                <a:schemeClr val="accent2"/>
              </a:solidFill>
              <a:latin typeface="Trebuchet MS"/>
              <a:ea typeface="Trebuchet MS"/>
              <a:cs typeface="Trebuchet MS"/>
              <a:sym typeface="Trebuchet MS"/>
            </a:endParaRPr>
          </a:p>
        </p:txBody>
      </p:sp>
      <p:sp>
        <p:nvSpPr>
          <p:cNvPr id="29" name="Google Shape;139;p2"/>
          <p:cNvSpPr txBox="1"/>
          <p:nvPr/>
        </p:nvSpPr>
        <p:spPr>
          <a:xfrm>
            <a:off x="818529" y="1409082"/>
            <a:ext cx="37251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latin typeface="Calibri"/>
                <a:ea typeface="Calibri"/>
                <a:cs typeface="Calibri"/>
                <a:sym typeface="Calibri"/>
              </a:rPr>
              <a:t>Agenda </a:t>
            </a:r>
            <a:r>
              <a:rPr lang="en-US" sz="2400" b="0" i="0" u="none" strike="noStrike" cap="none" dirty="0" err="1">
                <a:latin typeface="Calibri"/>
                <a:ea typeface="Calibri"/>
                <a:cs typeface="Calibri"/>
                <a:sym typeface="Calibri"/>
              </a:rPr>
              <a:t>evenimentului</a:t>
            </a:r>
            <a:r>
              <a:rPr lang="en-US" sz="2400" b="0" i="0" u="none" strike="noStrike" cap="none" dirty="0">
                <a:latin typeface="Calibri"/>
                <a:ea typeface="Calibri"/>
                <a:cs typeface="Calibri"/>
                <a:sym typeface="Calibri"/>
              </a:rPr>
              <a:t>:</a:t>
            </a:r>
            <a:endParaRPr sz="1400" b="0" i="0" u="none" strike="noStrike" cap="none"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Arial"/>
              <a:buNone/>
            </a:pPr>
            <a:endParaRPr sz="1200" b="0" i="0" u="none" strike="noStrike" cap="none" dirty="0">
              <a:solidFill>
                <a:srgbClr val="595959"/>
              </a:solidFill>
              <a:latin typeface="Trebuchet MS"/>
              <a:ea typeface="Trebuchet MS"/>
              <a:cs typeface="Trebuchet MS"/>
              <a:sym typeface="Trebuchet MS"/>
            </a:endParaRPr>
          </a:p>
        </p:txBody>
      </p:sp>
    </p:spTree>
    <p:extLst>
      <p:ext uri="{BB962C8B-B14F-4D97-AF65-F5344CB8AC3E}">
        <p14:creationId xmlns:p14="http://schemas.microsoft.com/office/powerpoint/2010/main" val="36762831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3" name="Rectangle 2"/>
          <p:cNvSpPr/>
          <p:nvPr/>
        </p:nvSpPr>
        <p:spPr>
          <a:xfrm>
            <a:off x="2034652" y="1133475"/>
            <a:ext cx="8086038" cy="2308324"/>
          </a:xfrm>
          <a:prstGeom prst="rect">
            <a:avLst/>
          </a:prstGeom>
          <a:noFill/>
        </p:spPr>
        <p:txBody>
          <a:bodyPr wrap="square" lIns="91440" tIns="45720" rIns="91440" bIns="45720">
            <a:spAutoFit/>
          </a:bodyPr>
          <a:lstStyle/>
          <a:p>
            <a:pPr algn="ctr"/>
            <a:r>
              <a:rPr lang="ro-RO" sz="4800" dirty="0" smtClean="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Secțiunea 4</a:t>
            </a:r>
            <a:endParaRPr lang="ro-RO" sz="48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ro-RO" sz="48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Aspecte tehnice legate de</a:t>
            </a:r>
          </a:p>
          <a:p>
            <a:pPr algn="ctr"/>
            <a:r>
              <a:rPr lang="ro-RO" sz="48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propunerile Horizon 2020</a:t>
            </a:r>
          </a:p>
        </p:txBody>
      </p:sp>
      <p:pic>
        <p:nvPicPr>
          <p:cNvPr id="5" name="Picture 4"/>
          <p:cNvPicPr>
            <a:picLocks noChangeAspect="1"/>
          </p:cNvPicPr>
          <p:nvPr/>
        </p:nvPicPr>
        <p:blipFill>
          <a:blip r:embed="rId3"/>
          <a:stretch>
            <a:fillRect/>
          </a:stretch>
        </p:blipFill>
        <p:spPr>
          <a:xfrm>
            <a:off x="138834" y="3552854"/>
            <a:ext cx="11877675" cy="1914525"/>
          </a:xfrm>
          <a:prstGeom prst="rect">
            <a:avLst/>
          </a:prstGeom>
        </p:spPr>
      </p:pic>
    </p:spTree>
    <p:extLst>
      <p:ext uri="{BB962C8B-B14F-4D97-AF65-F5344CB8AC3E}">
        <p14:creationId xmlns:p14="http://schemas.microsoft.com/office/powerpoint/2010/main" val="4642260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75744"/>
            <a:ext cx="2899063" cy="400110"/>
          </a:xfrm>
          <a:prstGeom prst="rect">
            <a:avLst/>
          </a:prstGeom>
          <a:noFill/>
        </p:spPr>
        <p:txBody>
          <a:bodyPr wrap="none" rtlCol="0">
            <a:spAutoFit/>
          </a:bodyPr>
          <a:lstStyle/>
          <a:p>
            <a:r>
              <a:rPr lang="ro-RO" sz="2000" u="sng" dirty="0" smtClean="0">
                <a:solidFill>
                  <a:srgbClr val="FF0000"/>
                </a:solidFill>
                <a:latin typeface="Calibri" panose="020F0502020204030204" pitchFamily="34" charset="0"/>
                <a:cs typeface="Calibri" panose="020F0502020204030204" pitchFamily="34" charset="0"/>
              </a:rPr>
              <a:t>Cum găsesc site-ul oficial?</a:t>
            </a:r>
            <a:endParaRPr lang="en-US" sz="2000" u="sng" dirty="0">
              <a:solidFill>
                <a:srgbClr val="FF000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457200" y="775854"/>
            <a:ext cx="11750040" cy="6082145"/>
          </a:xfrm>
          <a:prstGeom prst="rect">
            <a:avLst/>
          </a:prstGeom>
        </p:spPr>
      </p:pic>
      <p:sp>
        <p:nvSpPr>
          <p:cNvPr id="4" name="Oval 3"/>
          <p:cNvSpPr/>
          <p:nvPr/>
        </p:nvSpPr>
        <p:spPr>
          <a:xfrm>
            <a:off x="457200" y="3172968"/>
            <a:ext cx="868680" cy="2834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789920" y="1508760"/>
            <a:ext cx="1386840" cy="3566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49624" y="3822192"/>
            <a:ext cx="4517136" cy="2651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1227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6904" y="1083297"/>
            <a:ext cx="11055096" cy="5774703"/>
          </a:xfrm>
          <a:prstGeom prst="rect">
            <a:avLst/>
          </a:prstGeom>
        </p:spPr>
      </p:pic>
      <p:sp>
        <p:nvSpPr>
          <p:cNvPr id="3" name="TextBox 2"/>
          <p:cNvSpPr txBox="1"/>
          <p:nvPr/>
        </p:nvSpPr>
        <p:spPr>
          <a:xfrm>
            <a:off x="1067723" y="683187"/>
            <a:ext cx="2793265" cy="400110"/>
          </a:xfrm>
          <a:prstGeom prst="rect">
            <a:avLst/>
          </a:prstGeom>
          <a:noFill/>
        </p:spPr>
        <p:txBody>
          <a:bodyPr wrap="none" rtlCol="0">
            <a:spAutoFit/>
          </a:bodyPr>
          <a:lstStyle/>
          <a:p>
            <a:r>
              <a:rPr lang="ro-RO" sz="2000" u="sng" dirty="0" smtClean="0">
                <a:solidFill>
                  <a:srgbClr val="FF0000"/>
                </a:solidFill>
                <a:latin typeface="Calibri" panose="020F0502020204030204" pitchFamily="34" charset="0"/>
                <a:cs typeface="Calibri" panose="020F0502020204030204" pitchFamily="34" charset="0"/>
              </a:rPr>
              <a:t>Unde trimit propunerea?</a:t>
            </a:r>
            <a:endParaRPr lang="en-US" sz="2000" u="sng" dirty="0">
              <a:solidFill>
                <a:srgbClr val="FF0000"/>
              </a:solidFill>
              <a:latin typeface="Calibri" panose="020F0502020204030204" pitchFamily="34" charset="0"/>
              <a:cs typeface="Calibri" panose="020F0502020204030204" pitchFamily="34" charset="0"/>
            </a:endParaRPr>
          </a:p>
        </p:txBody>
      </p:sp>
      <p:sp>
        <p:nvSpPr>
          <p:cNvPr id="4" name="Rectangle 3"/>
          <p:cNvSpPr/>
          <p:nvPr/>
        </p:nvSpPr>
        <p:spPr>
          <a:xfrm>
            <a:off x="957619" y="2496774"/>
            <a:ext cx="2048256" cy="10972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5362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6316" y="960582"/>
            <a:ext cx="11335684" cy="5897418"/>
          </a:xfrm>
          <a:prstGeom prst="rect">
            <a:avLst/>
          </a:prstGeom>
        </p:spPr>
      </p:pic>
      <p:sp>
        <p:nvSpPr>
          <p:cNvPr id="3" name="Rectangle 2"/>
          <p:cNvSpPr/>
          <p:nvPr/>
        </p:nvSpPr>
        <p:spPr>
          <a:xfrm>
            <a:off x="2807208" y="1115568"/>
            <a:ext cx="813816" cy="8412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07208" y="4187952"/>
            <a:ext cx="1234440" cy="43891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56316" y="560472"/>
            <a:ext cx="2631361" cy="400110"/>
          </a:xfrm>
          <a:prstGeom prst="rect">
            <a:avLst/>
          </a:prstGeom>
          <a:noFill/>
        </p:spPr>
        <p:txBody>
          <a:bodyPr wrap="none" rtlCol="0">
            <a:spAutoFit/>
          </a:bodyPr>
          <a:lstStyle/>
          <a:p>
            <a:r>
              <a:rPr lang="ro-RO" sz="2000" u="sng" dirty="0" smtClean="0">
                <a:solidFill>
                  <a:srgbClr val="FF0000"/>
                </a:solidFill>
                <a:latin typeface="Calibri" panose="020F0502020204030204" pitchFamily="34" charset="0"/>
                <a:cs typeface="Calibri" panose="020F0502020204030204" pitchFamily="34" charset="0"/>
              </a:rPr>
              <a:t>Unde găsesc parteneri?</a:t>
            </a:r>
            <a:endParaRPr lang="en-US" sz="2000" u="sng"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1874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30" y="992595"/>
            <a:ext cx="8064200" cy="5865405"/>
          </a:xfrm>
          <a:prstGeom prst="rect">
            <a:avLst/>
          </a:prstGeom>
        </p:spPr>
      </p:pic>
      <p:sp>
        <p:nvSpPr>
          <p:cNvPr id="3" name="Rectangle 2"/>
          <p:cNvSpPr/>
          <p:nvPr/>
        </p:nvSpPr>
        <p:spPr>
          <a:xfrm>
            <a:off x="0" y="697154"/>
            <a:ext cx="4279057" cy="369332"/>
          </a:xfrm>
          <a:prstGeom prst="rect">
            <a:avLst/>
          </a:prstGeom>
        </p:spPr>
        <p:txBody>
          <a:bodyPr wrap="none">
            <a:spAutoFit/>
          </a:bodyPr>
          <a:lstStyle/>
          <a:p>
            <a:r>
              <a:rPr lang="en-US" dirty="0">
                <a:solidFill>
                  <a:srgbClr val="FF0000"/>
                </a:solidFill>
                <a:latin typeface="Calibri" panose="020F0502020204030204" pitchFamily="34" charset="0"/>
                <a:cs typeface="Calibri" panose="020F0502020204030204" pitchFamily="34" charset="0"/>
              </a:rPr>
              <a:t>https://ssh-in-green-deal.b2match.io/home</a:t>
            </a:r>
          </a:p>
        </p:txBody>
      </p:sp>
      <p:sp>
        <p:nvSpPr>
          <p:cNvPr id="4" name="Oval 3"/>
          <p:cNvSpPr/>
          <p:nvPr/>
        </p:nvSpPr>
        <p:spPr>
          <a:xfrm>
            <a:off x="7453255" y="6404914"/>
            <a:ext cx="469225" cy="256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8598898" y="2368296"/>
            <a:ext cx="3593102" cy="4489704"/>
          </a:xfrm>
          <a:prstGeom prst="rect">
            <a:avLst/>
          </a:prstGeom>
        </p:spPr>
      </p:pic>
      <p:cxnSp>
        <p:nvCxnSpPr>
          <p:cNvPr id="6" name="Straight Connector 5"/>
          <p:cNvCxnSpPr>
            <a:stCxn id="4" idx="7"/>
          </p:cNvCxnSpPr>
          <p:nvPr/>
        </p:nvCxnSpPr>
        <p:spPr>
          <a:xfrm flipV="1">
            <a:off x="7853764" y="4193309"/>
            <a:ext cx="828418" cy="2249100"/>
          </a:xfrm>
          <a:prstGeom prst="line">
            <a:avLst/>
          </a:prstGeom>
          <a:ln>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5036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432" y="892543"/>
            <a:ext cx="2126736" cy="400110"/>
          </a:xfrm>
          <a:prstGeom prst="rect">
            <a:avLst/>
          </a:prstGeom>
        </p:spPr>
        <p:txBody>
          <a:bodyPr wrap="none">
            <a:spAutoFit/>
          </a:bodyPr>
          <a:lstStyle/>
          <a:p>
            <a:r>
              <a:rPr lang="ro-RO" sz="2000" u="sng" dirty="0">
                <a:solidFill>
                  <a:srgbClr val="FF0000"/>
                </a:solidFill>
                <a:latin typeface="Calibri" panose="020F0502020204030204" pitchFamily="34" charset="0"/>
                <a:cs typeface="Calibri" panose="020F0502020204030204" pitchFamily="34" charset="0"/>
              </a:rPr>
              <a:t>Formatul </a:t>
            </a:r>
            <a:r>
              <a:rPr lang="ro-RO" sz="2000" u="sng" dirty="0" smtClean="0">
                <a:solidFill>
                  <a:srgbClr val="FF0000"/>
                </a:solidFill>
                <a:latin typeface="Calibri" panose="020F0502020204030204" pitchFamily="34" charset="0"/>
                <a:cs typeface="Calibri" panose="020F0502020204030204" pitchFamily="34" charset="0"/>
              </a:rPr>
              <a:t>aplicației</a:t>
            </a:r>
            <a:endParaRPr lang="en-US" sz="2000" u="sng" dirty="0">
              <a:solidFill>
                <a:srgbClr val="FF0000"/>
              </a:solidFill>
              <a:latin typeface="Calibri" panose="020F0502020204030204" pitchFamily="34" charset="0"/>
              <a:cs typeface="Calibri" panose="020F0502020204030204" pitchFamily="34" charset="0"/>
            </a:endParaRPr>
          </a:p>
        </p:txBody>
      </p:sp>
      <p:sp>
        <p:nvSpPr>
          <p:cNvPr id="3" name="Inhaltsplatzhalter 2"/>
          <p:cNvSpPr txBox="1">
            <a:spLocks/>
          </p:cNvSpPr>
          <p:nvPr/>
        </p:nvSpPr>
        <p:spPr>
          <a:xfrm>
            <a:off x="268432" y="1399246"/>
            <a:ext cx="9896094" cy="4306824"/>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ro-RO" sz="1700" b="1" dirty="0" smtClean="0">
                <a:solidFill>
                  <a:schemeClr val="tx1"/>
                </a:solidFill>
                <a:latin typeface="Calibri" panose="020F0502020204030204" pitchFamily="34" charset="0"/>
                <a:cs typeface="Calibri" panose="020F0502020204030204" pitchFamily="34" charset="0"/>
              </a:rPr>
              <a:t>Parte A: </a:t>
            </a:r>
            <a:r>
              <a:rPr lang="ro-RO" sz="1700" dirty="0" smtClean="0">
                <a:solidFill>
                  <a:schemeClr val="tx1"/>
                </a:solidFill>
                <a:latin typeface="Calibri" panose="020F0502020204030204" pitchFamily="34" charset="0"/>
                <a:cs typeface="Calibri" panose="020F0502020204030204" pitchFamily="34" charset="0"/>
              </a:rPr>
              <a:t>de completat in platforma informatica </a:t>
            </a:r>
          </a:p>
          <a:p>
            <a:pPr marL="0" indent="0">
              <a:buNone/>
            </a:pPr>
            <a:r>
              <a:rPr lang="ro-RO" sz="1700" b="1" dirty="0" smtClean="0">
                <a:solidFill>
                  <a:schemeClr val="tx1"/>
                </a:solidFill>
                <a:latin typeface="Calibri" panose="020F0502020204030204" pitchFamily="34" charset="0"/>
                <a:cs typeface="Calibri" panose="020F0502020204030204" pitchFamily="34" charset="0"/>
              </a:rPr>
              <a:t>Parte B:</a:t>
            </a:r>
          </a:p>
          <a:p>
            <a:r>
              <a:rPr lang="ro-RO" sz="1700" dirty="0" smtClean="0">
                <a:solidFill>
                  <a:schemeClr val="tx1"/>
                </a:solidFill>
                <a:latin typeface="Calibri" panose="020F0502020204030204" pitchFamily="34" charset="0"/>
                <a:cs typeface="Calibri" panose="020F0502020204030204" pitchFamily="34" charset="0"/>
              </a:rPr>
              <a:t>Secțiunile 1-3 (maxim 70 pagini)</a:t>
            </a:r>
            <a:r>
              <a:rPr lang="de-DE" sz="1700" dirty="0" smtClean="0">
                <a:solidFill>
                  <a:schemeClr val="tx1"/>
                </a:solidFill>
                <a:latin typeface="Calibri" panose="020F0502020204030204" pitchFamily="34" charset="0"/>
                <a:cs typeface="Calibri" panose="020F0502020204030204" pitchFamily="34" charset="0"/>
              </a:rPr>
              <a:t>*</a:t>
            </a:r>
            <a:endParaRPr lang="ro-RO" sz="1700" dirty="0" smtClean="0">
              <a:solidFill>
                <a:schemeClr val="tx1"/>
              </a:solidFill>
              <a:latin typeface="Calibri" panose="020F0502020204030204" pitchFamily="34" charset="0"/>
              <a:cs typeface="Calibri" panose="020F0502020204030204" pitchFamily="34" charset="0"/>
            </a:endParaRPr>
          </a:p>
          <a:p>
            <a:pPr marL="914400" lvl="1" indent="-457200">
              <a:buFont typeface="+mj-lt"/>
              <a:buAutoNum type="arabicPeriod"/>
            </a:pPr>
            <a:r>
              <a:rPr lang="ro-RO" sz="1700" dirty="0" smtClean="0">
                <a:solidFill>
                  <a:schemeClr val="tx1"/>
                </a:solidFill>
                <a:latin typeface="Calibri" panose="020F0502020204030204" pitchFamily="34" charset="0"/>
                <a:cs typeface="Calibri" panose="020F0502020204030204" pitchFamily="34" charset="0"/>
              </a:rPr>
              <a:t>Excelență (aprox. 25 pagini)</a:t>
            </a:r>
          </a:p>
          <a:p>
            <a:pPr marL="914400" lvl="1" indent="-457200">
              <a:buFont typeface="+mj-lt"/>
              <a:buAutoNum type="arabicPeriod"/>
            </a:pPr>
            <a:r>
              <a:rPr lang="ro-RO" sz="1700" dirty="0" smtClean="0">
                <a:solidFill>
                  <a:schemeClr val="tx1"/>
                </a:solidFill>
                <a:latin typeface="Calibri" panose="020F0502020204030204" pitchFamily="34" charset="0"/>
                <a:cs typeface="Calibri" panose="020F0502020204030204" pitchFamily="34" charset="0"/>
              </a:rPr>
              <a:t>Impact (aprox. 15 pagini)</a:t>
            </a:r>
          </a:p>
          <a:p>
            <a:pPr marL="914400" lvl="1" indent="-457200">
              <a:buFont typeface="+mj-lt"/>
              <a:buAutoNum type="arabicPeriod"/>
            </a:pPr>
            <a:r>
              <a:rPr lang="ro-RO" sz="1700" dirty="0" smtClean="0">
                <a:solidFill>
                  <a:schemeClr val="tx1"/>
                </a:solidFill>
                <a:latin typeface="Calibri" panose="020F0502020204030204" pitchFamily="34" charset="0"/>
                <a:cs typeface="Calibri" panose="020F0502020204030204" pitchFamily="34" charset="0"/>
              </a:rPr>
              <a:t>Implementare (aprox. 30 pagini)</a:t>
            </a:r>
          </a:p>
          <a:p>
            <a:r>
              <a:rPr lang="ro-RO" sz="1700" dirty="0" smtClean="0">
                <a:solidFill>
                  <a:schemeClr val="tx1"/>
                </a:solidFill>
                <a:latin typeface="Calibri" panose="020F0502020204030204" pitchFamily="34" charset="0"/>
                <a:cs typeface="Calibri" panose="020F0502020204030204" pitchFamily="34" charset="0"/>
              </a:rPr>
              <a:t>Secțiunile 4-5 (nelimitat)</a:t>
            </a:r>
          </a:p>
          <a:p>
            <a:pPr marL="914400" lvl="1" indent="-457200">
              <a:buFont typeface="+mj-lt"/>
              <a:buAutoNum type="arabicPeriod" startAt="4"/>
            </a:pPr>
            <a:r>
              <a:rPr lang="ro-RO" sz="1700" dirty="0" smtClean="0">
                <a:solidFill>
                  <a:schemeClr val="tx1"/>
                </a:solidFill>
                <a:latin typeface="Calibri" panose="020F0502020204030204" pitchFamily="34" charset="0"/>
                <a:cs typeface="Calibri" panose="020F0502020204030204" pitchFamily="34" charset="0"/>
              </a:rPr>
              <a:t>Consorțiu</a:t>
            </a:r>
          </a:p>
          <a:p>
            <a:pPr marL="914400" lvl="1" indent="-457200">
              <a:buFont typeface="+mj-lt"/>
              <a:buAutoNum type="arabicPeriod" startAt="4"/>
            </a:pPr>
            <a:r>
              <a:rPr lang="ro-RO" sz="1700" dirty="0" smtClean="0">
                <a:solidFill>
                  <a:schemeClr val="tx1"/>
                </a:solidFill>
                <a:latin typeface="Calibri" panose="020F0502020204030204" pitchFamily="34" charset="0"/>
                <a:cs typeface="Calibri" panose="020F0502020204030204" pitchFamily="34" charset="0"/>
              </a:rPr>
              <a:t>Etică si securitate</a:t>
            </a:r>
            <a:endParaRPr lang="de-DE" sz="1700" dirty="0" smtClean="0">
              <a:solidFill>
                <a:schemeClr val="tx1"/>
              </a:solidFill>
              <a:latin typeface="Calibri" panose="020F0502020204030204" pitchFamily="34" charset="0"/>
              <a:cs typeface="Calibri" panose="020F0502020204030204" pitchFamily="34" charset="0"/>
            </a:endParaRPr>
          </a:p>
          <a:p>
            <a:pPr marL="457200" lvl="1" indent="0">
              <a:buFont typeface="Wingdings 3" panose="05040102010807070707" pitchFamily="18" charset="2"/>
              <a:buNone/>
            </a:pPr>
            <a:endParaRPr lang="de-DE" sz="1700" dirty="0" smtClean="0">
              <a:solidFill>
                <a:schemeClr val="tx1"/>
              </a:solidFill>
              <a:latin typeface="Calibri" panose="020F0502020204030204" pitchFamily="34" charset="0"/>
              <a:cs typeface="Calibri" panose="020F0502020204030204" pitchFamily="34" charset="0"/>
            </a:endParaRPr>
          </a:p>
          <a:p>
            <a:pPr marL="0" indent="0">
              <a:buFont typeface="Wingdings 3" panose="05040102010807070707" pitchFamily="18" charset="2"/>
              <a:buNone/>
            </a:pPr>
            <a:r>
              <a:rPr lang="de-DE" sz="1700" dirty="0" smtClean="0">
                <a:solidFill>
                  <a:schemeClr val="tx1"/>
                </a:solidFill>
                <a:latin typeface="Calibri" panose="020F0502020204030204" pitchFamily="34" charset="0"/>
                <a:cs typeface="Calibri" panose="020F0502020204030204" pitchFamily="34" charset="0"/>
              </a:rPr>
              <a:t>* Fiecare sec</a:t>
            </a:r>
            <a:r>
              <a:rPr lang="ro-RO" sz="1700" dirty="0" smtClean="0">
                <a:solidFill>
                  <a:schemeClr val="tx1"/>
                </a:solidFill>
                <a:latin typeface="Calibri" panose="020F0502020204030204" pitchFamily="34" charset="0"/>
                <a:cs typeface="Calibri" panose="020F0502020204030204" pitchFamily="34" charset="0"/>
              </a:rPr>
              <a:t>țiune va primi o notă de la 1 la 5 </a:t>
            </a:r>
          </a:p>
          <a:p>
            <a:pPr marL="0" indent="0">
              <a:buFont typeface="Wingdings 3" panose="05040102010807070707" pitchFamily="18" charset="2"/>
              <a:buNone/>
            </a:pPr>
            <a:endParaRPr lang="ro-RO" sz="1700" dirty="0" smtClean="0">
              <a:latin typeface="Calibri" panose="020F0502020204030204" pitchFamily="34" charset="0"/>
              <a:cs typeface="Calibri" panose="020F0502020204030204" pitchFamily="34" charset="0"/>
            </a:endParaRPr>
          </a:p>
          <a:p>
            <a:pPr marL="0" indent="0">
              <a:buFont typeface="Wingdings 3" panose="05040102010807070707" pitchFamily="18" charset="2"/>
              <a:buNone/>
            </a:pPr>
            <a:endParaRPr lang="de-DE" sz="1700" dirty="0">
              <a:latin typeface="Calibri" panose="020F0502020204030204" pitchFamily="34" charset="0"/>
              <a:cs typeface="Calibri" panose="020F0502020204030204" pitchFamily="34" charset="0"/>
            </a:endParaRPr>
          </a:p>
        </p:txBody>
      </p:sp>
      <p:sp>
        <p:nvSpPr>
          <p:cNvPr id="4" name="Rechteck 5"/>
          <p:cNvSpPr/>
          <p:nvPr/>
        </p:nvSpPr>
        <p:spPr>
          <a:xfrm>
            <a:off x="268432" y="5934645"/>
            <a:ext cx="4865914" cy="646331"/>
          </a:xfrm>
          <a:prstGeom prst="rect">
            <a:avLst/>
          </a:prstGeom>
        </p:spPr>
        <p:txBody>
          <a:bodyPr wrap="square">
            <a:spAutoFit/>
          </a:bodyPr>
          <a:lstStyle/>
          <a:p>
            <a:r>
              <a:rPr lang="ro-RO" dirty="0" smtClean="0">
                <a:latin typeface="Calibri" panose="020F0502020204030204" pitchFamily="34" charset="0"/>
                <a:cs typeface="Calibri" panose="020F0502020204030204" pitchFamily="34" charset="0"/>
              </a:rPr>
              <a:t>Nota -</a:t>
            </a:r>
            <a:r>
              <a:rPr lang="de-DE" dirty="0" smtClean="0">
                <a:latin typeface="Calibri" panose="020F0502020204030204" pitchFamily="34" charset="0"/>
                <a:cs typeface="Calibri" panose="020F0502020204030204" pitchFamily="34" charset="0"/>
              </a:rPr>
              <a:t> </a:t>
            </a:r>
            <a:r>
              <a:rPr lang="ro-RO" dirty="0" smtClean="0">
                <a:latin typeface="Calibri" panose="020F0502020204030204" pitchFamily="34" charset="0"/>
                <a:cs typeface="Calibri" panose="020F0502020204030204" pitchFamily="34" charset="0"/>
              </a:rPr>
              <a:t>La CSA față de RIA sau IA lipsesc câteva subsecțiuni din Secțiunea 1 și limitare la 50 pagini</a:t>
            </a:r>
            <a:endParaRPr lang="ro-RO"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5962473" y="847505"/>
            <a:ext cx="6229527" cy="6010495"/>
          </a:xfrm>
          <a:prstGeom prst="rect">
            <a:avLst/>
          </a:prstGeom>
        </p:spPr>
      </p:pic>
    </p:spTree>
    <p:extLst>
      <p:ext uri="{BB962C8B-B14F-4D97-AF65-F5344CB8AC3E}">
        <p14:creationId xmlns:p14="http://schemas.microsoft.com/office/powerpoint/2010/main" val="25232411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379" y="1025936"/>
            <a:ext cx="2987598" cy="830997"/>
          </a:xfrm>
          <a:prstGeom prst="rect">
            <a:avLst/>
          </a:prstGeom>
        </p:spPr>
        <p:txBody>
          <a:bodyPr wrap="square">
            <a:spAutoFit/>
          </a:bodyPr>
          <a:lstStyle/>
          <a:p>
            <a:r>
              <a:rPr lang="ro-RO" sz="2400" u="sng" dirty="0" smtClean="0">
                <a:solidFill>
                  <a:srgbClr val="FF0000"/>
                </a:solidFill>
                <a:latin typeface="Calibri" panose="020F0502020204030204" pitchFamily="34" charset="0"/>
                <a:cs typeface="Calibri" panose="020F0502020204030204" pitchFamily="34" charset="0"/>
              </a:rPr>
              <a:t>Parte A: Formulare administrative</a:t>
            </a:r>
            <a:endParaRPr lang="en-US" sz="2400" u="sng" dirty="0">
              <a:solidFill>
                <a:srgbClr val="FF000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3610356" y="0"/>
            <a:ext cx="8581644" cy="3392424"/>
          </a:xfrm>
          <a:prstGeom prst="rect">
            <a:avLst/>
          </a:prstGeom>
        </p:spPr>
      </p:pic>
      <p:pic>
        <p:nvPicPr>
          <p:cNvPr id="4" name="Picture 3"/>
          <p:cNvPicPr>
            <a:picLocks noChangeAspect="1"/>
          </p:cNvPicPr>
          <p:nvPr/>
        </p:nvPicPr>
        <p:blipFill>
          <a:blip r:embed="rId3"/>
          <a:stretch>
            <a:fillRect/>
          </a:stretch>
        </p:blipFill>
        <p:spPr>
          <a:xfrm>
            <a:off x="0" y="3325661"/>
            <a:ext cx="8581644" cy="3532339"/>
          </a:xfrm>
          <a:prstGeom prst="rect">
            <a:avLst/>
          </a:prstGeom>
        </p:spPr>
      </p:pic>
    </p:spTree>
    <p:extLst>
      <p:ext uri="{BB962C8B-B14F-4D97-AF65-F5344CB8AC3E}">
        <p14:creationId xmlns:p14="http://schemas.microsoft.com/office/powerpoint/2010/main" val="42847247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74370" y="1012207"/>
            <a:ext cx="8534400" cy="150706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sz="2000" dirty="0" smtClean="0">
                <a:solidFill>
                  <a:srgbClr val="FF0000"/>
                </a:solidFill>
                <a:latin typeface="Calibri" panose="020F0502020204030204" pitchFamily="34" charset="0"/>
                <a:cs typeface="Calibri" panose="020F0502020204030204" pitchFamily="34" charset="0"/>
              </a:rPr>
              <a:t>Secțiunea 1 - Excelență</a:t>
            </a:r>
            <a:endParaRPr lang="en-GB" sz="2000" dirty="0">
              <a:solidFill>
                <a:srgbClr val="FF0000"/>
              </a:solidFill>
              <a:latin typeface="Calibri" panose="020F0502020204030204" pitchFamily="34" charset="0"/>
              <a:cs typeface="Calibri" panose="020F0502020204030204" pitchFamily="34" charset="0"/>
            </a:endParaRPr>
          </a:p>
        </p:txBody>
      </p:sp>
      <p:sp>
        <p:nvSpPr>
          <p:cNvPr id="3" name="Inhaltsplatzhalter 2"/>
          <p:cNvSpPr txBox="1">
            <a:spLocks/>
          </p:cNvSpPr>
          <p:nvPr/>
        </p:nvSpPr>
        <p:spPr>
          <a:xfrm>
            <a:off x="674370" y="1573369"/>
            <a:ext cx="7886700" cy="435133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1.1 Obiective</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1.1 Obiectiv general</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1.2 Obiective specifice (măsurabile)</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1.2 Relația cu apelul </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1.3 Conceptul și abordarea</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1.3.1 Ideile principale, modele, presupuneri</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1.3.2 Poziționarea (TRL, alte acțiuni)</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1.3.3 Abordarea și metodologia</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1.4 Ambiție</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1.4.1 Avansarea stării-de-fapt</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1.4.2 Potențialul în inovare</a:t>
            </a:r>
            <a:endParaRPr lang="en-GB" sz="1700" dirty="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6990158" y="0"/>
            <a:ext cx="5201842" cy="6858000"/>
          </a:xfrm>
          <a:prstGeom prst="rect">
            <a:avLst/>
          </a:prstGeom>
        </p:spPr>
      </p:pic>
    </p:spTree>
    <p:extLst>
      <p:ext uri="{BB962C8B-B14F-4D97-AF65-F5344CB8AC3E}">
        <p14:creationId xmlns:p14="http://schemas.microsoft.com/office/powerpoint/2010/main" val="4272904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p7"/>
          <p:cNvSpPr/>
          <p:nvPr/>
        </p:nvSpPr>
        <p:spPr>
          <a:xfrm>
            <a:off x="222540" y="1729643"/>
            <a:ext cx="11858624" cy="1395213"/>
          </a:xfrm>
          <a:prstGeom prst="rect">
            <a:avLst/>
          </a:prstGeom>
          <a:noFill/>
          <a:ln>
            <a:noFill/>
          </a:ln>
        </p:spPr>
        <p:txBody>
          <a:bodyPr spcFirstLastPara="1" wrap="square" lIns="91425" tIns="45700" rIns="91425" bIns="45700" anchor="t" anchorCtr="0">
            <a:spAutoFit/>
          </a:bodyPr>
          <a:lstStyle/>
          <a:p>
            <a:pPr marL="0" marR="0" lvl="0" indent="0" algn="l" rtl="0">
              <a:spcBef>
                <a:spcPts val="820"/>
              </a:spcBef>
              <a:spcAft>
                <a:spcPts val="0"/>
              </a:spcAft>
              <a:buNone/>
            </a:pPr>
            <a:r>
              <a:rPr lang="en-US" sz="1200" dirty="0">
                <a:solidFill>
                  <a:srgbClr val="22C4ED"/>
                </a:solidFill>
                <a:latin typeface="Century Gothic"/>
                <a:ea typeface="Century Gothic"/>
                <a:cs typeface="Century Gothic"/>
                <a:sym typeface="Century Gothic"/>
              </a:rPr>
              <a:t/>
            </a:r>
            <a:br>
              <a:rPr lang="en-US" sz="1200" dirty="0">
                <a:solidFill>
                  <a:srgbClr val="22C4ED"/>
                </a:solidFill>
                <a:latin typeface="Century Gothic"/>
                <a:ea typeface="Century Gothic"/>
                <a:cs typeface="Century Gothic"/>
                <a:sym typeface="Century Gothic"/>
              </a:rPr>
            </a:br>
            <a:r>
              <a:rPr lang="en-US" sz="1200" dirty="0">
                <a:solidFill>
                  <a:srgbClr val="22C4ED"/>
                </a:solidFill>
                <a:latin typeface="Century Gothic"/>
                <a:ea typeface="Century Gothic"/>
                <a:cs typeface="Century Gothic"/>
                <a:sym typeface="Century Gothic"/>
              </a:rPr>
              <a:t/>
            </a:r>
            <a:br>
              <a:rPr lang="en-US" sz="1200" dirty="0">
                <a:solidFill>
                  <a:srgbClr val="22C4ED"/>
                </a:solidFill>
                <a:latin typeface="Century Gothic"/>
                <a:ea typeface="Century Gothic"/>
                <a:cs typeface="Century Gothic"/>
                <a:sym typeface="Century Gothic"/>
              </a:rPr>
            </a:b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
            </a:r>
            <a:br>
              <a:rPr lang="en-US" sz="1800" dirty="0">
                <a:solidFill>
                  <a:schemeClr val="dk1"/>
                </a:solidFill>
                <a:latin typeface="Century Gothic"/>
                <a:ea typeface="Century Gothic"/>
                <a:cs typeface="Century Gothic"/>
                <a:sym typeface="Century Gothic"/>
              </a:rPr>
            </a:br>
            <a:endParaRPr sz="1800" dirty="0">
              <a:solidFill>
                <a:schemeClr val="dk1"/>
              </a:solidFill>
              <a:latin typeface="Century Gothic"/>
              <a:ea typeface="Century Gothic"/>
              <a:cs typeface="Century Gothic"/>
              <a:sym typeface="Century Gothic"/>
            </a:endParaRPr>
          </a:p>
        </p:txBody>
      </p:sp>
      <p:sp>
        <p:nvSpPr>
          <p:cNvPr id="5" name="Google Shape;203;p7"/>
          <p:cNvSpPr/>
          <p:nvPr/>
        </p:nvSpPr>
        <p:spPr>
          <a:xfrm>
            <a:off x="591995" y="1012756"/>
            <a:ext cx="6096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INDICATORI (1/1)</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
            </a:r>
            <a:br>
              <a:rPr lang="en-US" sz="1800" dirty="0">
                <a:solidFill>
                  <a:schemeClr val="dk1"/>
                </a:solidFill>
                <a:latin typeface="Century Gothic"/>
                <a:ea typeface="Century Gothic"/>
                <a:cs typeface="Century Gothic"/>
                <a:sym typeface="Century Gothic"/>
              </a:rPr>
            </a:br>
            <a:endParaRPr sz="1800" dirty="0">
              <a:solidFill>
                <a:schemeClr val="dk1"/>
              </a:solidFill>
              <a:latin typeface="Century Gothic"/>
              <a:ea typeface="Century Gothic"/>
              <a:cs typeface="Century Gothic"/>
              <a:sym typeface="Century Gothic"/>
            </a:endParaRPr>
          </a:p>
        </p:txBody>
      </p:sp>
      <p:graphicFrame>
        <p:nvGraphicFramePr>
          <p:cNvPr id="6" name="Diagram 5">
            <a:extLst>
              <a:ext uri="{FF2B5EF4-FFF2-40B4-BE49-F238E27FC236}">
                <a16:creationId xmlns:a16="http://schemas.microsoft.com/office/drawing/2014/main" id="{E68FBC75-4AE4-4C5C-B599-D961C861FB05}"/>
              </a:ext>
            </a:extLst>
          </p:cNvPr>
          <p:cNvGraphicFramePr/>
          <p:nvPr>
            <p:extLst>
              <p:ext uri="{D42A27DB-BD31-4B8C-83A1-F6EECF244321}">
                <p14:modId xmlns:p14="http://schemas.microsoft.com/office/powerpoint/2010/main" val="3031268735"/>
              </p:ext>
            </p:extLst>
          </p:nvPr>
        </p:nvGraphicFramePr>
        <p:xfrm>
          <a:off x="591995" y="1219199"/>
          <a:ext cx="9813801" cy="4984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56044" y="939962"/>
            <a:ext cx="6155592" cy="905164"/>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sz="2000" dirty="0" smtClean="0">
                <a:solidFill>
                  <a:srgbClr val="FF0000"/>
                </a:solidFill>
                <a:latin typeface="Calibri" panose="020F0502020204030204" pitchFamily="34" charset="0"/>
                <a:cs typeface="Calibri" panose="020F0502020204030204" pitchFamily="34" charset="0"/>
              </a:rPr>
              <a:t>Secțiunea 2 - Impact </a:t>
            </a:r>
            <a:endParaRPr lang="en-GB" sz="2000" dirty="0">
              <a:solidFill>
                <a:srgbClr val="FF0000"/>
              </a:solidFill>
              <a:latin typeface="Calibri" panose="020F0502020204030204" pitchFamily="34" charset="0"/>
              <a:cs typeface="Calibri" panose="020F0502020204030204" pitchFamily="34" charset="0"/>
            </a:endParaRPr>
          </a:p>
        </p:txBody>
      </p:sp>
      <p:sp>
        <p:nvSpPr>
          <p:cNvPr id="3" name="Inhaltsplatzhalter 2"/>
          <p:cNvSpPr txBox="1">
            <a:spLocks/>
          </p:cNvSpPr>
          <p:nvPr/>
        </p:nvSpPr>
        <p:spPr>
          <a:xfrm>
            <a:off x="356044" y="1713730"/>
            <a:ext cx="8534400" cy="361526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2.1 Impactul așteptat</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2.1.1 Gradul de acoperire a impactului descris în apel</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2.1.2 Alinierea cu cerințele pieței si a companiilor</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2.1.3 Impact asupra mediului și societății</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2.1.4 Bariere și obstacole în realizarea impactului</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2.2 Măsuri pentru maximizarea impactului</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2.2.1 Planul de diseminare și exploatare a rezultatelor</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2.2.2 Plan de business</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2.2.3 Administrarea datelor, cunoașterii și protejarea proprietății</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2.2.4 Activități de comunicare</a:t>
            </a:r>
          </a:p>
          <a:p>
            <a:pPr marL="0" indent="0">
              <a:buFont typeface="Wingdings 3" panose="05040102010807070707" pitchFamily="18" charset="2"/>
              <a:buNone/>
            </a:pPr>
            <a:r>
              <a:rPr lang="ro-RO" sz="1800" dirty="0" smtClean="0">
                <a:latin typeface="Calibri" panose="020F0502020204030204" pitchFamily="34" charset="0"/>
                <a:cs typeface="Calibri" panose="020F0502020204030204" pitchFamily="34" charset="0"/>
              </a:rPr>
              <a:t> </a:t>
            </a:r>
            <a:endParaRPr lang="en-GB" sz="1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259782" y="0"/>
            <a:ext cx="4932218" cy="6858000"/>
          </a:xfrm>
          <a:prstGeom prst="rect">
            <a:avLst/>
          </a:prstGeom>
        </p:spPr>
      </p:pic>
    </p:spTree>
    <p:extLst>
      <p:ext uri="{BB962C8B-B14F-4D97-AF65-F5344CB8AC3E}">
        <p14:creationId xmlns:p14="http://schemas.microsoft.com/office/powerpoint/2010/main" val="24022675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0" y="465586"/>
            <a:ext cx="4229427" cy="99828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o-RO" sz="2000" dirty="0" smtClean="0">
                <a:solidFill>
                  <a:srgbClr val="FF0000"/>
                </a:solidFill>
                <a:latin typeface="Calibri" panose="020F0502020204030204" pitchFamily="34" charset="0"/>
                <a:cs typeface="Calibri" panose="020F0502020204030204" pitchFamily="34" charset="0"/>
              </a:rPr>
              <a:t>Secțiunea 3 - Implementare</a:t>
            </a:r>
            <a:endParaRPr lang="en-GB" sz="2000" dirty="0">
              <a:solidFill>
                <a:srgbClr val="FF0000"/>
              </a:solidFill>
              <a:latin typeface="Calibri" panose="020F0502020204030204" pitchFamily="34" charset="0"/>
              <a:cs typeface="Calibri" panose="020F0502020204030204" pitchFamily="34" charset="0"/>
            </a:endParaRPr>
          </a:p>
        </p:txBody>
      </p:sp>
      <p:sp>
        <p:nvSpPr>
          <p:cNvPr id="3" name="Inhaltsplatzhalter 2"/>
          <p:cNvSpPr txBox="1">
            <a:spLocks/>
          </p:cNvSpPr>
          <p:nvPr/>
        </p:nvSpPr>
        <p:spPr>
          <a:xfrm>
            <a:off x="0" y="823731"/>
            <a:ext cx="8931729" cy="5398861"/>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3.1 Planul de lucru</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3.1.1 Structura generală a planului</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3.1.2 Planificarea în timp (diagramă Gantt)</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3.1.3 Descrierea pachetelor de lucru (sarcini, livrabile, termene, verificare)</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3.1.4 Relația între componente</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3.2 Managementul acțiunii și procedurile</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3.2.1 Structura organizațională și decizională</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3.2.2 Managementul inovării</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3.2.3 Riscuri și plan de mitigare</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3.3 Consorțiul ca un tot unitar</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3.3.1 Complementaritate și acoperire competențe necesare implementării</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3.3.2 Implicarea companiilor pentru a asigura exploatarea rezultatelor</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3.4 Resursele necesare implementării</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3.4.1 Numărul de luni de lucru la nivel de partener și pachet de lucru</a:t>
            </a:r>
          </a:p>
          <a:p>
            <a:pPr marL="0" indent="0">
              <a:buFont typeface="Wingdings 3" panose="05040102010807070707" pitchFamily="18" charset="2"/>
              <a:buNone/>
            </a:pPr>
            <a:r>
              <a:rPr lang="ro-RO" sz="1700" dirty="0" smtClean="0">
                <a:solidFill>
                  <a:schemeClr val="tx1"/>
                </a:solidFill>
                <a:latin typeface="Calibri" panose="020F0502020204030204" pitchFamily="34" charset="0"/>
                <a:cs typeface="Calibri" panose="020F0502020204030204" pitchFamily="34" charset="0"/>
              </a:rPr>
              <a:t>       3.4.2 Justificarea altor cheltuieli directe (dacă &gt; 15% din cost personal)</a:t>
            </a:r>
            <a:endParaRPr lang="en-GB" sz="1700" dirty="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065438" y="0"/>
            <a:ext cx="5126562" cy="6858000"/>
          </a:xfrm>
          <a:prstGeom prst="rect">
            <a:avLst/>
          </a:prstGeom>
        </p:spPr>
      </p:pic>
    </p:spTree>
    <p:extLst>
      <p:ext uri="{BB962C8B-B14F-4D97-AF65-F5344CB8AC3E}">
        <p14:creationId xmlns:p14="http://schemas.microsoft.com/office/powerpoint/2010/main" val="25157403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1433" y="938383"/>
            <a:ext cx="2109873" cy="461665"/>
          </a:xfrm>
          <a:prstGeom prst="rect">
            <a:avLst/>
          </a:prstGeom>
        </p:spPr>
        <p:txBody>
          <a:bodyPr wrap="none">
            <a:spAutoFit/>
          </a:bodyPr>
          <a:lstStyle/>
          <a:p>
            <a:r>
              <a:rPr lang="ro-RO" sz="2400" dirty="0" smtClean="0">
                <a:solidFill>
                  <a:srgbClr val="FF0000"/>
                </a:solidFill>
                <a:latin typeface="Calibri" panose="020F0502020204030204" pitchFamily="34" charset="0"/>
                <a:cs typeface="Calibri" panose="020F0502020204030204" pitchFamily="34" charset="0"/>
              </a:rPr>
              <a:t>Secțiunile 4 și 5</a:t>
            </a:r>
            <a:endParaRPr lang="en-US" sz="2400" dirty="0">
              <a:solidFill>
                <a:srgbClr val="FF000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0" y="1650957"/>
            <a:ext cx="5706370" cy="5207044"/>
          </a:xfrm>
          <a:prstGeom prst="rect">
            <a:avLst/>
          </a:prstGeom>
        </p:spPr>
      </p:pic>
      <p:pic>
        <p:nvPicPr>
          <p:cNvPr id="4" name="Picture 3"/>
          <p:cNvPicPr>
            <a:picLocks noChangeAspect="1"/>
          </p:cNvPicPr>
          <p:nvPr/>
        </p:nvPicPr>
        <p:blipFill>
          <a:blip r:embed="rId3"/>
          <a:stretch>
            <a:fillRect/>
          </a:stretch>
        </p:blipFill>
        <p:spPr>
          <a:xfrm>
            <a:off x="5974224" y="1655744"/>
            <a:ext cx="6217776" cy="5202256"/>
          </a:xfrm>
          <a:prstGeom prst="rect">
            <a:avLst/>
          </a:prstGeom>
        </p:spPr>
      </p:pic>
    </p:spTree>
    <p:extLst>
      <p:ext uri="{BB962C8B-B14F-4D97-AF65-F5344CB8AC3E}">
        <p14:creationId xmlns:p14="http://schemas.microsoft.com/office/powerpoint/2010/main" val="15385042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601" y="734419"/>
            <a:ext cx="2702471" cy="646331"/>
          </a:xfrm>
          <a:prstGeom prst="rect">
            <a:avLst/>
          </a:prstGeom>
          <a:noFill/>
        </p:spPr>
        <p:txBody>
          <a:bodyPr wrap="none" rtlCol="0">
            <a:spAutoFit/>
          </a:bodyPr>
          <a:lstStyle/>
          <a:p>
            <a:r>
              <a:rPr lang="ro-RO" u="sng" dirty="0" smtClean="0">
                <a:solidFill>
                  <a:srgbClr val="FF0000"/>
                </a:solidFill>
                <a:latin typeface="Calibri" panose="020F0502020204030204" pitchFamily="34" charset="0"/>
                <a:cs typeface="Calibri" panose="020F0502020204030204" pitchFamily="34" charset="0"/>
              </a:rPr>
              <a:t>Timp de pregătire </a:t>
            </a:r>
          </a:p>
          <a:p>
            <a:r>
              <a:rPr lang="ro-RO" u="sng" dirty="0" smtClean="0">
                <a:solidFill>
                  <a:srgbClr val="FF0000"/>
                </a:solidFill>
                <a:latin typeface="Calibri" panose="020F0502020204030204" pitchFamily="34" charset="0"/>
                <a:cs typeface="Calibri" panose="020F0502020204030204" pitchFamily="34" charset="0"/>
              </a:rPr>
              <a:t>a unei propuneri de succes</a:t>
            </a:r>
            <a:endParaRPr lang="en-US" u="sng" dirty="0">
              <a:solidFill>
                <a:srgbClr val="FF0000"/>
              </a:solidFill>
              <a:latin typeface="Calibri" panose="020F0502020204030204" pitchFamily="34" charset="0"/>
              <a:cs typeface="Calibri" panose="020F0502020204030204" pitchFamily="34" charset="0"/>
            </a:endParaRPr>
          </a:p>
        </p:txBody>
      </p:sp>
      <p:pic>
        <p:nvPicPr>
          <p:cNvPr id="3" name="Picture 2" descr="Horizon 2020 grant wri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45" y="1498502"/>
            <a:ext cx="5353453" cy="26767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20718" y="1498502"/>
            <a:ext cx="5489391" cy="646331"/>
          </a:xfrm>
          <a:prstGeom prst="rect">
            <a:avLst/>
          </a:prstGeom>
        </p:spPr>
        <p:txBody>
          <a:bodyPr wrap="square">
            <a:spAutoFit/>
          </a:bodyPr>
          <a:lstStyle/>
          <a:p>
            <a:r>
              <a:rPr lang="en-US" dirty="0">
                <a:solidFill>
                  <a:srgbClr val="FF0000"/>
                </a:solidFill>
                <a:latin typeface="Calibri" panose="020F0502020204030204" pitchFamily="34" charset="0"/>
                <a:cs typeface="Calibri" panose="020F0502020204030204" pitchFamily="34" charset="0"/>
              </a:rPr>
              <a:t>https://enspire.science/horizon-2020-proposal-development-timeline/</a:t>
            </a:r>
          </a:p>
        </p:txBody>
      </p:sp>
      <p:sp>
        <p:nvSpPr>
          <p:cNvPr id="5" name="TextBox 4"/>
          <p:cNvSpPr txBox="1"/>
          <p:nvPr/>
        </p:nvSpPr>
        <p:spPr>
          <a:xfrm>
            <a:off x="586601" y="4410733"/>
            <a:ext cx="8915400" cy="2031325"/>
          </a:xfrm>
          <a:prstGeom prst="rect">
            <a:avLst/>
          </a:prstGeom>
          <a:noFill/>
        </p:spPr>
        <p:txBody>
          <a:bodyPr wrap="square" rtlCol="0">
            <a:spAutoFit/>
          </a:bodyPr>
          <a:lstStyle/>
          <a:p>
            <a:r>
              <a:rPr lang="ro-RO" dirty="0" smtClean="0">
                <a:latin typeface="Calibri" panose="020F0502020204030204" pitchFamily="34" charset="0"/>
                <a:cs typeface="Calibri" panose="020F0502020204030204" pitchFamily="34" charset="0"/>
              </a:rPr>
              <a:t>T-90 zile: Abstract (document ce defineste scopul si structura consortiului)</a:t>
            </a:r>
          </a:p>
          <a:p>
            <a:r>
              <a:rPr lang="ro-RO" dirty="0" smtClean="0">
                <a:latin typeface="Calibri" panose="020F0502020204030204" pitchFamily="34" charset="0"/>
                <a:cs typeface="Calibri" panose="020F0502020204030204" pitchFamily="34" charset="0"/>
              </a:rPr>
              <a:t>T-60 zile: Lista de parteneri. Formular cu instructiuni trimis si sarcini in scriere agreate</a:t>
            </a:r>
          </a:p>
          <a:p>
            <a:r>
              <a:rPr lang="ro-RO" dirty="0" smtClean="0">
                <a:latin typeface="Calibri" panose="020F0502020204030204" pitchFamily="34" charset="0"/>
                <a:cs typeface="Calibri" panose="020F0502020204030204" pitchFamily="34" charset="0"/>
              </a:rPr>
              <a:t>T-45 zile: Administratv – proiect in sistemul de submitere si sectiunea 4</a:t>
            </a:r>
          </a:p>
          <a:p>
            <a:r>
              <a:rPr lang="ro-RO" dirty="0" smtClean="0">
                <a:latin typeface="Calibri" panose="020F0502020204030204" pitchFamily="34" charset="0"/>
                <a:cs typeface="Calibri" panose="020F0502020204030204" pitchFamily="34" charset="0"/>
              </a:rPr>
              <a:t>T-30 zile: Primul draft al propunerii de proiect si sectiunea 5</a:t>
            </a:r>
          </a:p>
          <a:p>
            <a:r>
              <a:rPr lang="ro-RO" dirty="0" smtClean="0">
                <a:latin typeface="Calibri" panose="020F0502020204030204" pitchFamily="34" charset="0"/>
                <a:cs typeface="Calibri" panose="020F0502020204030204" pitchFamily="34" charset="0"/>
              </a:rPr>
              <a:t>T-15 zile: Finalizare buget</a:t>
            </a:r>
          </a:p>
          <a:p>
            <a:r>
              <a:rPr lang="ro-RO" dirty="0" smtClean="0">
                <a:latin typeface="Calibri" panose="020F0502020204030204" pitchFamily="34" charset="0"/>
                <a:cs typeface="Calibri" panose="020F0502020204030204" pitchFamily="34" charset="0"/>
              </a:rPr>
              <a:t>T-7 zile: Propunearea aproape finalizata si submitere initiala </a:t>
            </a:r>
          </a:p>
          <a:p>
            <a:r>
              <a:rPr lang="ro-RO" dirty="0" smtClean="0">
                <a:latin typeface="Calibri" panose="020F0502020204030204" pitchFamily="34" charset="0"/>
                <a:cs typeface="Calibri" panose="020F0502020204030204" pitchFamily="34" charset="0"/>
              </a:rPr>
              <a:t>T-0 zile: Submiterea finala</a:t>
            </a:r>
          </a:p>
        </p:txBody>
      </p:sp>
    </p:spTree>
    <p:extLst>
      <p:ext uri="{BB962C8B-B14F-4D97-AF65-F5344CB8AC3E}">
        <p14:creationId xmlns:p14="http://schemas.microsoft.com/office/powerpoint/2010/main" val="18245676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1124" y="2160437"/>
            <a:ext cx="6691572" cy="4292918"/>
          </a:xfrm>
          <a:prstGeom prst="rect">
            <a:avLst/>
          </a:prstGeom>
        </p:spPr>
      </p:pic>
      <p:sp>
        <p:nvSpPr>
          <p:cNvPr id="3" name="TextBox 2"/>
          <p:cNvSpPr txBox="1"/>
          <p:nvPr/>
        </p:nvSpPr>
        <p:spPr>
          <a:xfrm>
            <a:off x="1786891" y="1167885"/>
            <a:ext cx="3033266" cy="707886"/>
          </a:xfrm>
          <a:prstGeom prst="rect">
            <a:avLst/>
          </a:prstGeom>
          <a:noFill/>
        </p:spPr>
        <p:txBody>
          <a:bodyPr wrap="none" rtlCol="0">
            <a:spAutoFit/>
          </a:bodyPr>
          <a:lstStyle/>
          <a:p>
            <a:r>
              <a:rPr lang="ro-RO" sz="2000" u="sng" dirty="0">
                <a:solidFill>
                  <a:srgbClr val="FF0000"/>
                </a:solidFill>
                <a:latin typeface="Calibri" panose="020F0502020204030204" pitchFamily="34" charset="0"/>
                <a:cs typeface="Calibri" panose="020F0502020204030204" pitchFamily="34" charset="0"/>
              </a:rPr>
              <a:t>Î</a:t>
            </a:r>
            <a:r>
              <a:rPr lang="ro-RO" sz="2000" u="sng" dirty="0" smtClean="0">
                <a:solidFill>
                  <a:srgbClr val="FF0000"/>
                </a:solidFill>
                <a:latin typeface="Calibri" panose="020F0502020204030204" pitchFamily="34" charset="0"/>
                <a:cs typeface="Calibri" panose="020F0502020204030204" pitchFamily="34" charset="0"/>
              </a:rPr>
              <a:t>n 5 luni de la termenul de </a:t>
            </a:r>
          </a:p>
          <a:p>
            <a:r>
              <a:rPr lang="ro-RO" sz="2000" u="sng" dirty="0" smtClean="0">
                <a:solidFill>
                  <a:srgbClr val="FF0000"/>
                </a:solidFill>
                <a:latin typeface="Calibri" panose="020F0502020204030204" pitchFamily="34" charset="0"/>
                <a:cs typeface="Calibri" panose="020F0502020204030204" pitchFamily="34" charset="0"/>
              </a:rPr>
              <a:t>depunere al propunerilor</a:t>
            </a:r>
            <a:endParaRPr lang="en-US" sz="2000" u="sng" dirty="0">
              <a:solidFill>
                <a:srgbClr val="FF000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4699442" y="4962062"/>
            <a:ext cx="2413254" cy="1206627"/>
          </a:xfrm>
          <a:prstGeom prst="rect">
            <a:avLst/>
          </a:prstGeom>
        </p:spPr>
      </p:pic>
      <p:sp>
        <p:nvSpPr>
          <p:cNvPr id="5" name="TextBox 4"/>
          <p:cNvSpPr txBox="1"/>
          <p:nvPr/>
        </p:nvSpPr>
        <p:spPr>
          <a:xfrm>
            <a:off x="7378377" y="2965658"/>
            <a:ext cx="3936168" cy="1015663"/>
          </a:xfrm>
          <a:prstGeom prst="rect">
            <a:avLst/>
          </a:prstGeom>
          <a:noFill/>
        </p:spPr>
        <p:txBody>
          <a:bodyPr wrap="square" rtlCol="0">
            <a:spAutoFit/>
          </a:bodyPr>
          <a:lstStyle/>
          <a:p>
            <a:r>
              <a:rPr lang="ro-RO" sz="2000" dirty="0">
                <a:solidFill>
                  <a:srgbClr val="FF0000"/>
                </a:solidFill>
                <a:latin typeface="Calibri" panose="020F0502020204030204" pitchFamily="34" charset="0"/>
                <a:cs typeface="Calibri" panose="020F0502020204030204" pitchFamily="34" charset="0"/>
              </a:rPr>
              <a:t>Î</a:t>
            </a:r>
            <a:r>
              <a:rPr lang="ro-RO" sz="2000" dirty="0" smtClean="0">
                <a:solidFill>
                  <a:srgbClr val="FF0000"/>
                </a:solidFill>
                <a:latin typeface="Calibri" panose="020F0502020204030204" pitchFamily="34" charset="0"/>
                <a:cs typeface="Calibri" panose="020F0502020204030204" pitchFamily="34" charset="0"/>
              </a:rPr>
              <a:t>n cazul deciziei de finanțare</a:t>
            </a:r>
          </a:p>
          <a:p>
            <a:r>
              <a:rPr lang="ro-RO" sz="2000" dirty="0">
                <a:solidFill>
                  <a:srgbClr val="FF0000"/>
                </a:solidFill>
                <a:latin typeface="Calibri" panose="020F0502020204030204" pitchFamily="34" charset="0"/>
                <a:cs typeface="Calibri" panose="020F0502020204030204" pitchFamily="34" charset="0"/>
              </a:rPr>
              <a:t>p</a:t>
            </a:r>
            <a:r>
              <a:rPr lang="ro-RO" sz="2000" dirty="0" smtClean="0">
                <a:solidFill>
                  <a:srgbClr val="FF0000"/>
                </a:solidFill>
                <a:latin typeface="Calibri" panose="020F0502020204030204" pitchFamily="34" charset="0"/>
                <a:cs typeface="Calibri" panose="020F0502020204030204" pitchFamily="34" charset="0"/>
              </a:rPr>
              <a:t>roiectul pornește la maxim 8 luni </a:t>
            </a:r>
          </a:p>
          <a:p>
            <a:r>
              <a:rPr lang="ro-RO" sz="2000" dirty="0" smtClean="0">
                <a:solidFill>
                  <a:srgbClr val="FF0000"/>
                </a:solidFill>
                <a:latin typeface="Calibri" panose="020F0502020204030204" pitchFamily="34" charset="0"/>
                <a:cs typeface="Calibri" panose="020F0502020204030204" pitchFamily="34" charset="0"/>
              </a:rPr>
              <a:t>de la depunerea propunerii</a:t>
            </a:r>
            <a:endParaRPr lang="en-US" sz="2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93025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055" y="525447"/>
            <a:ext cx="2963375" cy="707886"/>
          </a:xfrm>
          <a:prstGeom prst="rect">
            <a:avLst/>
          </a:prstGeom>
          <a:noFill/>
        </p:spPr>
        <p:txBody>
          <a:bodyPr wrap="none" rtlCol="0">
            <a:spAutoFit/>
          </a:bodyPr>
          <a:lstStyle/>
          <a:p>
            <a:r>
              <a:rPr lang="ro-RO" sz="2000" u="sng" dirty="0" smtClean="0">
                <a:solidFill>
                  <a:srgbClr val="FF0000"/>
                </a:solidFill>
                <a:latin typeface="Calibri" panose="020F0502020204030204" pitchFamily="34" charset="0"/>
                <a:cs typeface="Calibri" panose="020F0502020204030204" pitchFamily="34" charset="0"/>
              </a:rPr>
              <a:t>Care sunt șansele de </a:t>
            </a:r>
          </a:p>
          <a:p>
            <a:r>
              <a:rPr lang="ro-RO" sz="2000" u="sng" dirty="0" smtClean="0">
                <a:solidFill>
                  <a:srgbClr val="FF0000"/>
                </a:solidFill>
                <a:latin typeface="Calibri" panose="020F0502020204030204" pitchFamily="34" charset="0"/>
                <a:cs typeface="Calibri" panose="020F0502020204030204" pitchFamily="34" charset="0"/>
              </a:rPr>
              <a:t>succes ale unei propuneri?</a:t>
            </a:r>
            <a:endParaRPr lang="en-US" sz="2000" u="sng" dirty="0">
              <a:solidFill>
                <a:srgbClr val="FF0000"/>
              </a:solidFill>
              <a:latin typeface="Calibri" panose="020F0502020204030204" pitchFamily="34" charset="0"/>
              <a:cs typeface="Calibri" panose="020F0502020204030204" pitchFamily="34" charset="0"/>
            </a:endParaRPr>
          </a:p>
        </p:txBody>
      </p:sp>
      <p:sp>
        <p:nvSpPr>
          <p:cNvPr id="3" name="Rectangle 2"/>
          <p:cNvSpPr/>
          <p:nvPr/>
        </p:nvSpPr>
        <p:spPr>
          <a:xfrm>
            <a:off x="3352800" y="894779"/>
            <a:ext cx="9531927" cy="338554"/>
          </a:xfrm>
          <a:prstGeom prst="rect">
            <a:avLst/>
          </a:prstGeom>
        </p:spPr>
        <p:txBody>
          <a:bodyPr wrap="square">
            <a:spAutoFit/>
          </a:bodyPr>
          <a:lstStyle/>
          <a:p>
            <a:r>
              <a:rPr lang="en-US" sz="1600" dirty="0">
                <a:solidFill>
                  <a:srgbClr val="FF0000"/>
                </a:solidFill>
                <a:latin typeface="Calibri" panose="020F0502020204030204" pitchFamily="34" charset="0"/>
                <a:cs typeface="Calibri" panose="020F0502020204030204" pitchFamily="34" charset="0"/>
              </a:rPr>
              <a:t>https://ec.europa.eu/info/funding-tenders/opportunities/portal/screen/opportunities/horizon-dashboard</a:t>
            </a:r>
          </a:p>
        </p:txBody>
      </p:sp>
      <p:pic>
        <p:nvPicPr>
          <p:cNvPr id="4" name="Picture 3"/>
          <p:cNvPicPr>
            <a:picLocks noChangeAspect="1"/>
          </p:cNvPicPr>
          <p:nvPr/>
        </p:nvPicPr>
        <p:blipFill>
          <a:blip r:embed="rId2"/>
          <a:stretch>
            <a:fillRect/>
          </a:stretch>
        </p:blipFill>
        <p:spPr>
          <a:xfrm>
            <a:off x="0" y="1233333"/>
            <a:ext cx="12192000" cy="5651200"/>
          </a:xfrm>
          <a:prstGeom prst="rect">
            <a:avLst/>
          </a:prstGeom>
        </p:spPr>
      </p:pic>
    </p:spTree>
    <p:extLst>
      <p:ext uri="{BB962C8B-B14F-4D97-AF65-F5344CB8AC3E}">
        <p14:creationId xmlns:p14="http://schemas.microsoft.com/office/powerpoint/2010/main" val="22699419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12;p2" descr="E:\002-KIMS BUSINESS\007-04-1-FIVERR\01-PPT-TEMPLATE\COVER-PSD\05-cut-01.png"/>
          <p:cNvPicPr preferRelativeResize="0"/>
          <p:nvPr/>
        </p:nvPicPr>
        <p:blipFill rotWithShape="1">
          <a:blip r:embed="rId2">
            <a:alphaModFix/>
          </a:blip>
          <a:srcRect/>
          <a:stretch/>
        </p:blipFill>
        <p:spPr>
          <a:xfrm rot="5400000">
            <a:off x="1464599" y="3910288"/>
            <a:ext cx="5731419" cy="164008"/>
          </a:xfrm>
          <a:prstGeom prst="rect">
            <a:avLst/>
          </a:prstGeom>
          <a:noFill/>
          <a:ln>
            <a:noFill/>
          </a:ln>
        </p:spPr>
      </p:pic>
      <p:sp>
        <p:nvSpPr>
          <p:cNvPr id="3" name="Google Shape;113;p2"/>
          <p:cNvSpPr/>
          <p:nvPr/>
        </p:nvSpPr>
        <p:spPr>
          <a:xfrm>
            <a:off x="4382015" y="3404716"/>
            <a:ext cx="4561200" cy="990900"/>
          </a:xfrm>
          <a:prstGeom prst="homePlate">
            <a:avLst>
              <a:gd name="adj" fmla="val 50000"/>
            </a:avLst>
          </a:prstGeom>
          <a:solidFill>
            <a:schemeClr val="accent4">
              <a:lumMod val="20000"/>
              <a:lumOff val="80000"/>
            </a:schemeClr>
          </a:solidFill>
          <a:ln w="38100">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595959"/>
              </a:buClr>
              <a:buSzPts val="2000"/>
              <a:buFont typeface="Calibri"/>
              <a:buNone/>
            </a:pPr>
            <a:r>
              <a:rPr lang="en-US" sz="2000" dirty="0">
                <a:latin typeface="Calibri"/>
                <a:ea typeface="Calibri"/>
                <a:cs typeface="Calibri"/>
                <a:sym typeface="Calibri"/>
              </a:rPr>
              <a:t>3. </a:t>
            </a:r>
            <a:r>
              <a:rPr lang="en-US" sz="2000" b="0" i="0" u="none" strike="noStrike" cap="none" dirty="0" err="1">
                <a:latin typeface="Calibri"/>
                <a:ea typeface="Calibri"/>
                <a:cs typeface="Calibri"/>
                <a:sym typeface="Calibri"/>
              </a:rPr>
              <a:t>Arii</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tematice</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și</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apeluri</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actuale</a:t>
            </a:r>
            <a:endParaRPr dirty="0"/>
          </a:p>
          <a:p>
            <a:pPr marL="0" marR="0" lvl="0" indent="0" algn="l" rtl="0">
              <a:spcBef>
                <a:spcPts val="0"/>
              </a:spcBef>
              <a:spcAft>
                <a:spcPts val="0"/>
              </a:spcAft>
              <a:buClr>
                <a:srgbClr val="595959"/>
              </a:buClr>
              <a:buSzPts val="2000"/>
              <a:buFont typeface="Calibri"/>
              <a:buNone/>
            </a:pPr>
            <a:r>
              <a:rPr lang="en-US" sz="2000" b="0" i="0" u="none" strike="noStrike" cap="none" dirty="0" err="1">
                <a:latin typeface="Calibri"/>
                <a:ea typeface="Calibri"/>
                <a:cs typeface="Calibri"/>
                <a:sym typeface="Calibri"/>
              </a:rPr>
              <a:t>în</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contextul</a:t>
            </a:r>
            <a:r>
              <a:rPr lang="en-US" sz="2000" b="0" i="0" u="none" strike="noStrike" cap="none" dirty="0">
                <a:latin typeface="Calibri"/>
                <a:ea typeface="Calibri"/>
                <a:cs typeface="Calibri"/>
                <a:sym typeface="Calibri"/>
              </a:rPr>
              <a:t> Green Deal</a:t>
            </a:r>
            <a:endParaRPr sz="2000" b="0" i="0" u="none" strike="noStrike" cap="none" dirty="0">
              <a:latin typeface="Calibri"/>
              <a:ea typeface="Calibri"/>
              <a:cs typeface="Calibri"/>
              <a:sym typeface="Calibri"/>
            </a:endParaRPr>
          </a:p>
        </p:txBody>
      </p:sp>
      <p:sp>
        <p:nvSpPr>
          <p:cNvPr id="4" name="Google Shape;114;p2"/>
          <p:cNvSpPr/>
          <p:nvPr/>
        </p:nvSpPr>
        <p:spPr>
          <a:xfrm>
            <a:off x="4385485" y="1235812"/>
            <a:ext cx="4622700" cy="947400"/>
          </a:xfrm>
          <a:prstGeom prst="homePlate">
            <a:avLst>
              <a:gd name="adj" fmla="val 50000"/>
            </a:avLst>
          </a:prstGeom>
          <a:solidFill>
            <a:srgbClr val="90B4E8"/>
          </a:solidFill>
          <a:ln w="50800">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latin typeface="Calibri"/>
                <a:ea typeface="Calibri"/>
                <a:cs typeface="Calibri"/>
                <a:sym typeface="Calibri"/>
              </a:rPr>
              <a:t>1. </a:t>
            </a:r>
            <a:r>
              <a:rPr lang="en-US" sz="2000" b="0" i="0" u="none" strike="noStrike" cap="none" dirty="0" err="1">
                <a:latin typeface="Calibri"/>
                <a:ea typeface="Calibri"/>
                <a:cs typeface="Calibri"/>
                <a:sym typeface="Calibri"/>
              </a:rPr>
              <a:t>Prezentare</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Centru</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SupportTM</a:t>
            </a:r>
            <a:endParaRPr sz="2000" b="0" i="0" u="none" strike="noStrike" cap="none" dirty="0">
              <a:latin typeface="Calibri"/>
              <a:ea typeface="Calibri"/>
              <a:cs typeface="Calibri"/>
              <a:sym typeface="Calibri"/>
            </a:endParaRPr>
          </a:p>
        </p:txBody>
      </p:sp>
      <p:grpSp>
        <p:nvGrpSpPr>
          <p:cNvPr id="5" name="Google Shape;115;p2"/>
          <p:cNvGrpSpPr/>
          <p:nvPr/>
        </p:nvGrpSpPr>
        <p:grpSpPr>
          <a:xfrm>
            <a:off x="8044211" y="1261774"/>
            <a:ext cx="908057" cy="908057"/>
            <a:chOff x="5589932" y="2023253"/>
            <a:chExt cx="908057" cy="908057"/>
          </a:xfrm>
        </p:grpSpPr>
        <p:sp>
          <p:nvSpPr>
            <p:cNvPr id="6" name="Google Shape;116;p2"/>
            <p:cNvSpPr/>
            <p:nvPr/>
          </p:nvSpPr>
          <p:spPr>
            <a:xfrm rot="-2700000">
              <a:off x="5722914" y="2156235"/>
              <a:ext cx="642093" cy="642093"/>
            </a:xfrm>
            <a:prstGeom prst="roundRect">
              <a:avLst>
                <a:gd name="adj" fmla="val 10715"/>
              </a:avLst>
            </a:prstGeom>
            <a:solidFill>
              <a:srgbClr val="AD4C11"/>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7" name="Google Shape;117;p2"/>
            <p:cNvSpPr/>
            <p:nvPr/>
          </p:nvSpPr>
          <p:spPr>
            <a:xfrm rot="-2700000">
              <a:off x="5782708" y="2216030"/>
              <a:ext cx="522503" cy="522503"/>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8" name="Google Shape;118;p2"/>
          <p:cNvSpPr txBox="1"/>
          <p:nvPr/>
        </p:nvSpPr>
        <p:spPr>
          <a:xfrm>
            <a:off x="8100136" y="1562982"/>
            <a:ext cx="7962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4"/>
              </a:buClr>
              <a:buSzPts val="1600"/>
              <a:buFont typeface="Trebuchet MS"/>
              <a:buNone/>
            </a:pPr>
            <a:r>
              <a:rPr lang="en-US" sz="1600" b="1" i="0" u="none" strike="noStrike" cap="none">
                <a:solidFill>
                  <a:schemeClr val="accent4"/>
                </a:solidFill>
                <a:latin typeface="Trebuchet MS"/>
                <a:ea typeface="Trebuchet MS"/>
                <a:cs typeface="Trebuchet MS"/>
                <a:sym typeface="Trebuchet MS"/>
              </a:rPr>
              <a:t>12:00</a:t>
            </a:r>
            <a:endParaRPr sz="1600" b="1" i="0" u="none" strike="noStrike" cap="none">
              <a:solidFill>
                <a:schemeClr val="accent4"/>
              </a:solidFill>
              <a:latin typeface="Trebuchet MS"/>
              <a:ea typeface="Trebuchet MS"/>
              <a:cs typeface="Trebuchet MS"/>
              <a:sym typeface="Trebuchet MS"/>
            </a:endParaRPr>
          </a:p>
        </p:txBody>
      </p:sp>
      <p:pic>
        <p:nvPicPr>
          <p:cNvPr id="9" name="Google Shape;119;p2" descr="E:\002-KIMS BUSINESS\007-04-1-FIVERR\01-PPT-TEMPLATE\COVER-PSD\05-cut-01.png"/>
          <p:cNvPicPr preferRelativeResize="0"/>
          <p:nvPr/>
        </p:nvPicPr>
        <p:blipFill rotWithShape="1">
          <a:blip r:embed="rId2">
            <a:alphaModFix/>
          </a:blip>
          <a:srcRect/>
          <a:stretch/>
        </p:blipFill>
        <p:spPr>
          <a:xfrm rot="5400000" flipH="1">
            <a:off x="526263" y="3876415"/>
            <a:ext cx="3317251" cy="103500"/>
          </a:xfrm>
          <a:prstGeom prst="rect">
            <a:avLst/>
          </a:prstGeom>
          <a:noFill/>
          <a:ln>
            <a:noFill/>
          </a:ln>
        </p:spPr>
      </p:pic>
      <p:sp>
        <p:nvSpPr>
          <p:cNvPr id="10" name="Google Shape;120;p2"/>
          <p:cNvSpPr/>
          <p:nvPr/>
        </p:nvSpPr>
        <p:spPr>
          <a:xfrm>
            <a:off x="2221635" y="2317912"/>
            <a:ext cx="5269056" cy="980100"/>
          </a:xfrm>
          <a:prstGeom prst="homePlate">
            <a:avLst>
              <a:gd name="adj" fmla="val 50000"/>
            </a:avLst>
          </a:prstGeom>
          <a:solidFill>
            <a:srgbClr val="DBECF7"/>
          </a:solidFill>
          <a:ln>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595959"/>
              </a:buClr>
              <a:buSzPts val="2000"/>
              <a:buFont typeface="Calibri"/>
              <a:buNone/>
            </a:pPr>
            <a:r>
              <a:rPr lang="en-US" sz="2000" dirty="0">
                <a:latin typeface="Calibri"/>
                <a:ea typeface="Calibri"/>
                <a:cs typeface="Calibri"/>
                <a:sym typeface="Calibri"/>
              </a:rPr>
              <a:t>2. </a:t>
            </a:r>
            <a:r>
              <a:rPr lang="en-US" sz="2000" b="0" i="0" u="none" strike="noStrike" cap="none" dirty="0" err="1">
                <a:latin typeface="Calibri"/>
                <a:ea typeface="Calibri"/>
                <a:cs typeface="Calibri"/>
                <a:sym typeface="Calibri"/>
              </a:rPr>
              <a:t>Prezentare</a:t>
            </a:r>
            <a:r>
              <a:rPr lang="ro-RO" sz="2000" dirty="0">
                <a:latin typeface="Calibri"/>
                <a:ea typeface="Calibri"/>
                <a:cs typeface="Calibri"/>
                <a:sym typeface="Calibri"/>
              </a:rPr>
              <a:t>a</a:t>
            </a:r>
            <a:r>
              <a:rPr lang="en-US" sz="2000" b="0" i="0" u="none" strike="noStrike" cap="none" dirty="0">
                <a:latin typeface="Calibri"/>
                <a:ea typeface="Calibri"/>
                <a:cs typeface="Calibri"/>
                <a:sym typeface="Calibri"/>
              </a:rPr>
              <a:t> </a:t>
            </a:r>
            <a:r>
              <a:rPr lang="ro-RO" sz="2000" dirty="0">
                <a:latin typeface="Calibri"/>
                <a:ea typeface="Calibri"/>
                <a:cs typeface="Calibri"/>
                <a:sym typeface="Calibri"/>
              </a:rPr>
              <a:t>P</a:t>
            </a:r>
            <a:r>
              <a:rPr lang="en-US" sz="2000" b="0" i="0" u="none" strike="noStrike" cap="none" dirty="0" err="1">
                <a:latin typeface="Calibri"/>
                <a:ea typeface="Calibri"/>
                <a:cs typeface="Calibri"/>
                <a:sym typeface="Calibri"/>
              </a:rPr>
              <a:t>rogram</a:t>
            </a:r>
            <a:r>
              <a:rPr lang="ro-RO" sz="2000" b="0" i="0" u="none" strike="noStrike" cap="none" dirty="0">
                <a:latin typeface="Calibri"/>
                <a:ea typeface="Calibri"/>
                <a:cs typeface="Calibri"/>
                <a:sym typeface="Calibri"/>
              </a:rPr>
              <a:t>ului</a:t>
            </a:r>
            <a:r>
              <a:rPr lang="en-US" sz="2000" b="0" i="0" u="none" strike="noStrike" cap="none" dirty="0">
                <a:latin typeface="Calibri"/>
                <a:ea typeface="Calibri"/>
                <a:cs typeface="Calibri"/>
                <a:sym typeface="Calibri"/>
              </a:rPr>
              <a:t> Green Deal</a:t>
            </a:r>
            <a:endParaRPr sz="2000" b="0" i="0" u="none" strike="noStrike" cap="none" dirty="0">
              <a:latin typeface="Calibri"/>
              <a:ea typeface="Calibri"/>
              <a:cs typeface="Calibri"/>
              <a:sym typeface="Calibri"/>
            </a:endParaRPr>
          </a:p>
        </p:txBody>
      </p:sp>
      <p:sp>
        <p:nvSpPr>
          <p:cNvPr id="11" name="Google Shape;121;p2"/>
          <p:cNvSpPr/>
          <p:nvPr/>
        </p:nvSpPr>
        <p:spPr>
          <a:xfrm>
            <a:off x="2221635" y="4557363"/>
            <a:ext cx="4561087" cy="965643"/>
          </a:xfrm>
          <a:prstGeom prst="homePlate">
            <a:avLst>
              <a:gd name="adj" fmla="val 50000"/>
            </a:avLst>
          </a:prstGeom>
          <a:gradFill>
            <a:gsLst>
              <a:gs pos="0">
                <a:srgbClr val="B7E89D"/>
              </a:gs>
              <a:gs pos="100000">
                <a:srgbClr val="62BA45"/>
              </a:gs>
            </a:gsLst>
            <a:lin ang="5400000" scaled="0"/>
          </a:gradFill>
          <a:ln w="38100">
            <a:no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dirty="0">
                <a:latin typeface="Calibri"/>
                <a:ea typeface="Calibri"/>
                <a:cs typeface="Calibri"/>
                <a:sym typeface="Calibri"/>
              </a:rPr>
              <a:t>4. </a:t>
            </a:r>
            <a:r>
              <a:rPr lang="en-US" sz="2000" b="0" i="0" u="none" strike="noStrike" cap="none" dirty="0" err="1">
                <a:latin typeface="Calibri"/>
                <a:ea typeface="Calibri"/>
                <a:cs typeface="Calibri"/>
                <a:sym typeface="Calibri"/>
              </a:rPr>
              <a:t>Aspecte</a:t>
            </a:r>
            <a:r>
              <a:rPr lang="en-US" sz="2000" b="0" i="0" u="none" strike="noStrike" cap="none" dirty="0">
                <a:latin typeface="Calibri"/>
                <a:ea typeface="Calibri"/>
                <a:cs typeface="Calibri"/>
                <a:sym typeface="Calibri"/>
              </a:rPr>
              <a:t> </a:t>
            </a:r>
            <a:r>
              <a:rPr lang="en-US" sz="2000" b="0" i="0" u="none" strike="noStrike" cap="none" dirty="0" err="1">
                <a:latin typeface="Calibri"/>
                <a:ea typeface="Calibri"/>
                <a:cs typeface="Calibri"/>
                <a:sym typeface="Calibri"/>
              </a:rPr>
              <a:t>tehnice</a:t>
            </a:r>
            <a:r>
              <a:rPr lang="en-US" sz="2000" b="0" i="0" u="none" strike="noStrike" cap="none" dirty="0">
                <a:latin typeface="Calibri"/>
                <a:ea typeface="Calibri"/>
                <a:cs typeface="Calibri"/>
                <a:sym typeface="Calibri"/>
              </a:rPr>
              <a:t> legate de</a:t>
            </a:r>
            <a:endParaRPr sz="2000" b="0" i="0" u="none" strike="noStrike" cap="none" dirty="0">
              <a:latin typeface="Calibri"/>
              <a:ea typeface="Calibri"/>
              <a:cs typeface="Calibri"/>
              <a:sym typeface="Calibri"/>
            </a:endParaRPr>
          </a:p>
          <a:p>
            <a:pPr marL="0" marR="0" lvl="0" indent="0" algn="l" rtl="0">
              <a:spcBef>
                <a:spcPts val="0"/>
              </a:spcBef>
              <a:spcAft>
                <a:spcPts val="0"/>
              </a:spcAft>
              <a:buNone/>
            </a:pPr>
            <a:r>
              <a:rPr lang="en-US" sz="2000" b="0" i="0" u="none" strike="noStrike" cap="none" dirty="0" err="1">
                <a:latin typeface="Calibri"/>
                <a:ea typeface="Calibri"/>
                <a:cs typeface="Calibri"/>
                <a:sym typeface="Calibri"/>
              </a:rPr>
              <a:t>propunerile</a:t>
            </a:r>
            <a:r>
              <a:rPr lang="en-US" sz="2000" b="0" i="0" u="none" strike="noStrike" cap="none" dirty="0">
                <a:latin typeface="Calibri"/>
                <a:ea typeface="Calibri"/>
                <a:cs typeface="Calibri"/>
                <a:sym typeface="Calibri"/>
              </a:rPr>
              <a:t> Horizon 2020</a:t>
            </a:r>
            <a:endParaRPr sz="2000" b="0" i="0" u="none" strike="noStrike" cap="none" dirty="0">
              <a:latin typeface="Calibri"/>
              <a:ea typeface="Calibri"/>
              <a:cs typeface="Calibri"/>
              <a:sym typeface="Calibri"/>
            </a:endParaRPr>
          </a:p>
        </p:txBody>
      </p:sp>
      <p:grpSp>
        <p:nvGrpSpPr>
          <p:cNvPr id="12" name="Google Shape;122;p2"/>
          <p:cNvGrpSpPr/>
          <p:nvPr/>
        </p:nvGrpSpPr>
        <p:grpSpPr>
          <a:xfrm>
            <a:off x="6422226" y="2354842"/>
            <a:ext cx="906228" cy="906228"/>
            <a:chOff x="4103149" y="2711930"/>
            <a:chExt cx="906228" cy="906228"/>
          </a:xfrm>
        </p:grpSpPr>
        <p:sp>
          <p:nvSpPr>
            <p:cNvPr id="13" name="Google Shape;123;p2"/>
            <p:cNvSpPr/>
            <p:nvPr/>
          </p:nvSpPr>
          <p:spPr>
            <a:xfrm rot="-2700000">
              <a:off x="4235863" y="2844644"/>
              <a:ext cx="640800" cy="640800"/>
            </a:xfrm>
            <a:prstGeom prst="roundRect">
              <a:avLst>
                <a:gd name="adj" fmla="val 10715"/>
              </a:avLst>
            </a:prstGeom>
            <a:solidFill>
              <a:srgbClr val="AF8C13"/>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14" name="Google Shape;124;p2"/>
            <p:cNvSpPr/>
            <p:nvPr/>
          </p:nvSpPr>
          <p:spPr>
            <a:xfrm rot="-2700000">
              <a:off x="4295536" y="2904318"/>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15" name="Google Shape;125;p2"/>
          <p:cNvSpPr txBox="1"/>
          <p:nvPr/>
        </p:nvSpPr>
        <p:spPr>
          <a:xfrm>
            <a:off x="6422226" y="2638751"/>
            <a:ext cx="8541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3"/>
              </a:buClr>
              <a:buSzPts val="1600"/>
              <a:buFont typeface="Trebuchet MS"/>
              <a:buNone/>
            </a:pPr>
            <a:r>
              <a:rPr lang="en-US" sz="1600" b="1" i="0" u="none" strike="noStrike" cap="none">
                <a:solidFill>
                  <a:schemeClr val="accent3"/>
                </a:solidFill>
                <a:latin typeface="Trebuchet MS"/>
                <a:ea typeface="Trebuchet MS"/>
                <a:cs typeface="Trebuchet MS"/>
                <a:sym typeface="Trebuchet MS"/>
              </a:rPr>
              <a:t>12:30</a:t>
            </a:r>
            <a:endParaRPr sz="1600" b="1" i="0" u="none" strike="noStrike" cap="none">
              <a:solidFill>
                <a:schemeClr val="accent3"/>
              </a:solidFill>
              <a:latin typeface="Trebuchet MS"/>
              <a:ea typeface="Trebuchet MS"/>
              <a:cs typeface="Trebuchet MS"/>
              <a:sym typeface="Trebuchet MS"/>
            </a:endParaRPr>
          </a:p>
        </p:txBody>
      </p:sp>
      <p:grpSp>
        <p:nvGrpSpPr>
          <p:cNvPr id="16" name="Google Shape;126;p2"/>
          <p:cNvGrpSpPr/>
          <p:nvPr/>
        </p:nvGrpSpPr>
        <p:grpSpPr>
          <a:xfrm>
            <a:off x="5780475" y="4566966"/>
            <a:ext cx="906228" cy="906228"/>
            <a:chOff x="4103149" y="4999604"/>
            <a:chExt cx="906228" cy="906228"/>
          </a:xfrm>
        </p:grpSpPr>
        <p:sp>
          <p:nvSpPr>
            <p:cNvPr id="17" name="Google Shape;127;p2"/>
            <p:cNvSpPr/>
            <p:nvPr/>
          </p:nvSpPr>
          <p:spPr>
            <a:xfrm rot="-2700000">
              <a:off x="4235863" y="5132318"/>
              <a:ext cx="640800" cy="640800"/>
            </a:xfrm>
            <a:prstGeom prst="roundRect">
              <a:avLst>
                <a:gd name="adj" fmla="val 10715"/>
              </a:avLst>
            </a:prstGeom>
            <a:solidFill>
              <a:srgbClr val="6C911C"/>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18" name="Google Shape;128;p2"/>
            <p:cNvSpPr/>
            <p:nvPr/>
          </p:nvSpPr>
          <p:spPr>
            <a:xfrm rot="-2700000">
              <a:off x="4295536" y="5191992"/>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19" name="Google Shape;129;p2"/>
          <p:cNvSpPr txBox="1"/>
          <p:nvPr/>
        </p:nvSpPr>
        <p:spPr>
          <a:xfrm>
            <a:off x="5835490" y="4843761"/>
            <a:ext cx="7962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1"/>
              </a:buClr>
              <a:buSzPts val="1600"/>
              <a:buFont typeface="Trebuchet MS"/>
              <a:buNone/>
            </a:pPr>
            <a:r>
              <a:rPr lang="en-US" sz="1600" b="1" i="0" u="none" strike="noStrike" cap="none">
                <a:solidFill>
                  <a:schemeClr val="accent1"/>
                </a:solidFill>
                <a:latin typeface="Trebuchet MS"/>
                <a:ea typeface="Trebuchet MS"/>
                <a:cs typeface="Trebuchet MS"/>
                <a:sym typeface="Trebuchet MS"/>
              </a:rPr>
              <a:t>13:30</a:t>
            </a:r>
            <a:endParaRPr sz="1600" b="1" i="0" u="none" strike="noStrike" cap="none">
              <a:solidFill>
                <a:schemeClr val="accent1"/>
              </a:solidFill>
              <a:latin typeface="Trebuchet MS"/>
              <a:ea typeface="Trebuchet MS"/>
              <a:cs typeface="Trebuchet MS"/>
              <a:sym typeface="Trebuchet MS"/>
            </a:endParaRPr>
          </a:p>
        </p:txBody>
      </p:sp>
      <p:grpSp>
        <p:nvGrpSpPr>
          <p:cNvPr id="20" name="Google Shape;130;p2"/>
          <p:cNvGrpSpPr/>
          <p:nvPr/>
        </p:nvGrpSpPr>
        <p:grpSpPr>
          <a:xfrm>
            <a:off x="7869990" y="3475051"/>
            <a:ext cx="906228" cy="906228"/>
            <a:chOff x="4103149" y="3855767"/>
            <a:chExt cx="906228" cy="906228"/>
          </a:xfrm>
        </p:grpSpPr>
        <p:sp>
          <p:nvSpPr>
            <p:cNvPr id="21" name="Google Shape;131;p2"/>
            <p:cNvSpPr/>
            <p:nvPr/>
          </p:nvSpPr>
          <p:spPr>
            <a:xfrm rot="-2700000">
              <a:off x="4235863" y="3988481"/>
              <a:ext cx="640800" cy="640800"/>
            </a:xfrm>
            <a:prstGeom prst="roundRect">
              <a:avLst>
                <a:gd name="adj" fmla="val 10715"/>
              </a:avLst>
            </a:prstGeom>
            <a:solidFill>
              <a:srgbClr val="3F7818"/>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22" name="Google Shape;132;p2"/>
            <p:cNvSpPr/>
            <p:nvPr/>
          </p:nvSpPr>
          <p:spPr>
            <a:xfrm rot="-2700000">
              <a:off x="4295536" y="4048155"/>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23" name="Google Shape;133;p2"/>
          <p:cNvSpPr txBox="1"/>
          <p:nvPr/>
        </p:nvSpPr>
        <p:spPr>
          <a:xfrm>
            <a:off x="7869051" y="3730966"/>
            <a:ext cx="9081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2"/>
              </a:buClr>
              <a:buSzPts val="1600"/>
              <a:buFont typeface="Trebuchet MS"/>
              <a:buNone/>
            </a:pPr>
            <a:r>
              <a:rPr lang="en-US" sz="1600" b="1" i="0" u="none" strike="noStrike" cap="none">
                <a:solidFill>
                  <a:schemeClr val="accent2"/>
                </a:solidFill>
                <a:latin typeface="Trebuchet MS"/>
                <a:ea typeface="Trebuchet MS"/>
                <a:cs typeface="Trebuchet MS"/>
                <a:sym typeface="Trebuchet MS"/>
              </a:rPr>
              <a:t>13:00</a:t>
            </a:r>
            <a:endParaRPr sz="1600" b="1" i="0" u="none" strike="noStrike" cap="none">
              <a:solidFill>
                <a:schemeClr val="accent2"/>
              </a:solidFill>
              <a:latin typeface="Trebuchet MS"/>
              <a:ea typeface="Trebuchet MS"/>
              <a:cs typeface="Trebuchet MS"/>
              <a:sym typeface="Trebuchet MS"/>
            </a:endParaRPr>
          </a:p>
        </p:txBody>
      </p:sp>
      <p:sp>
        <p:nvSpPr>
          <p:cNvPr id="24" name="Google Shape;134;p2"/>
          <p:cNvSpPr/>
          <p:nvPr/>
        </p:nvSpPr>
        <p:spPr>
          <a:xfrm>
            <a:off x="4359382" y="5656760"/>
            <a:ext cx="4296300" cy="964800"/>
          </a:xfrm>
          <a:prstGeom prst="homePlate">
            <a:avLst>
              <a:gd name="adj" fmla="val 50000"/>
            </a:avLst>
          </a:prstGeom>
          <a:gradFill>
            <a:gsLst>
              <a:gs pos="0">
                <a:srgbClr val="D0E07F"/>
              </a:gs>
              <a:gs pos="100000">
                <a:srgbClr val="8DA63C"/>
              </a:gs>
            </a:gsLst>
            <a:lin ang="5400000" scaled="0"/>
          </a:gradFill>
          <a:ln w="38100">
            <a:solidFill>
              <a:srgbClr val="C00000"/>
            </a:solidFill>
          </a:ln>
          <a:effectLst>
            <a:outerShdw blurRad="50800" dist="3810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dirty="0">
                <a:effectLst>
                  <a:outerShdw blurRad="38100" dist="38100" dir="2700000" algn="tl">
                    <a:srgbClr val="000000">
                      <a:alpha val="43137"/>
                    </a:srgbClr>
                  </a:outerShdw>
                </a:effectLst>
                <a:latin typeface="Calibri"/>
                <a:ea typeface="Calibri"/>
                <a:cs typeface="Calibri"/>
                <a:sym typeface="Calibri"/>
              </a:rPr>
              <a:t>5. </a:t>
            </a: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Instrumente</a:t>
            </a:r>
            <a:r>
              <a:rPr lang="en-US" sz="2000" b="1" i="0" u="none" strike="noStrike" cap="none" dirty="0">
                <a:effectLst>
                  <a:outerShdw blurRad="38100" dist="38100" dir="2700000" algn="tl">
                    <a:srgbClr val="000000">
                      <a:alpha val="43137"/>
                    </a:srgbClr>
                  </a:outerShdw>
                </a:effectLst>
                <a:latin typeface="Calibri"/>
                <a:ea typeface="Calibri"/>
                <a:cs typeface="Calibri"/>
                <a:sym typeface="Calibri"/>
              </a:rPr>
              <a:t> de </a:t>
            </a: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informare</a:t>
            </a:r>
            <a:endParaRPr sz="2000" b="1" i="0" u="none" strike="noStrike" cap="none" dirty="0">
              <a:effectLst>
                <a:outerShdw blurRad="38100" dist="38100" dir="2700000" algn="tl">
                  <a:srgbClr val="000000">
                    <a:alpha val="43137"/>
                  </a:srgbClr>
                </a:outerShdw>
              </a:effectLst>
              <a:latin typeface="Calibri"/>
              <a:ea typeface="Calibri"/>
              <a:cs typeface="Calibri"/>
              <a:sym typeface="Calibri"/>
            </a:endParaRPr>
          </a:p>
          <a:p>
            <a:pPr marL="0" marR="0" lvl="0" indent="0" algn="l" rtl="0">
              <a:spcBef>
                <a:spcPts val="0"/>
              </a:spcBef>
              <a:spcAft>
                <a:spcPts val="0"/>
              </a:spcAft>
              <a:buNone/>
            </a:pP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în</a:t>
            </a:r>
            <a:r>
              <a:rPr lang="en-US" sz="2000" b="1" i="0" u="none" strike="noStrike" cap="none" dirty="0">
                <a:effectLst>
                  <a:outerShdw blurRad="38100" dist="38100" dir="2700000" algn="tl">
                    <a:srgbClr val="000000">
                      <a:alpha val="43137"/>
                    </a:srgbClr>
                  </a:outerShdw>
                </a:effectLst>
                <a:latin typeface="Calibri"/>
                <a:ea typeface="Calibri"/>
                <a:cs typeface="Calibri"/>
                <a:sym typeface="Calibri"/>
              </a:rPr>
              <a:t> </a:t>
            </a:r>
            <a:r>
              <a:rPr lang="en-US" sz="2000" b="1" i="0" u="none" strike="noStrike" cap="none" dirty="0" err="1">
                <a:effectLst>
                  <a:outerShdw blurRad="38100" dist="38100" dir="2700000" algn="tl">
                    <a:srgbClr val="000000">
                      <a:alpha val="43137"/>
                    </a:srgbClr>
                  </a:outerShdw>
                </a:effectLst>
                <a:latin typeface="Calibri"/>
                <a:ea typeface="Calibri"/>
                <a:cs typeface="Calibri"/>
                <a:sym typeface="Calibri"/>
              </a:rPr>
              <a:t>contextul</a:t>
            </a:r>
            <a:r>
              <a:rPr lang="en-US" sz="2000" b="1" i="0" u="none" strike="noStrike" cap="none" dirty="0">
                <a:effectLst>
                  <a:outerShdw blurRad="38100" dist="38100" dir="2700000" algn="tl">
                    <a:srgbClr val="000000">
                      <a:alpha val="43137"/>
                    </a:srgbClr>
                  </a:outerShdw>
                </a:effectLst>
                <a:latin typeface="Calibri"/>
                <a:ea typeface="Calibri"/>
                <a:cs typeface="Calibri"/>
                <a:sym typeface="Calibri"/>
              </a:rPr>
              <a:t> Green Deal</a:t>
            </a:r>
            <a:endParaRPr sz="2000" b="1" i="0" u="none" strike="noStrike" cap="none" dirty="0">
              <a:effectLst>
                <a:outerShdw blurRad="38100" dist="38100" dir="2700000" algn="tl">
                  <a:srgbClr val="000000">
                    <a:alpha val="43137"/>
                  </a:srgbClr>
                </a:outerShdw>
              </a:effectLst>
              <a:latin typeface="Calibri"/>
              <a:ea typeface="Calibri"/>
              <a:cs typeface="Calibri"/>
              <a:sym typeface="Calibri"/>
            </a:endParaRPr>
          </a:p>
        </p:txBody>
      </p:sp>
      <p:grpSp>
        <p:nvGrpSpPr>
          <p:cNvPr id="25" name="Google Shape;135;p2"/>
          <p:cNvGrpSpPr/>
          <p:nvPr/>
        </p:nvGrpSpPr>
        <p:grpSpPr>
          <a:xfrm>
            <a:off x="7638072" y="5673108"/>
            <a:ext cx="906228" cy="906228"/>
            <a:chOff x="4103149" y="3855767"/>
            <a:chExt cx="906228" cy="906228"/>
          </a:xfrm>
        </p:grpSpPr>
        <p:sp>
          <p:nvSpPr>
            <p:cNvPr id="26" name="Google Shape;136;p2"/>
            <p:cNvSpPr/>
            <p:nvPr/>
          </p:nvSpPr>
          <p:spPr>
            <a:xfrm rot="-2700000">
              <a:off x="4235863" y="3988481"/>
              <a:ext cx="640800" cy="640800"/>
            </a:xfrm>
            <a:prstGeom prst="roundRect">
              <a:avLst>
                <a:gd name="adj" fmla="val 10715"/>
              </a:avLst>
            </a:prstGeom>
            <a:solidFill>
              <a:srgbClr val="3F7818"/>
            </a:solidFill>
            <a:ln>
              <a:noFill/>
            </a:ln>
            <a:effectLst>
              <a:outerShdw blurRad="50800" dist="38100" dir="5400000" algn="ctr" rotWithShape="0">
                <a:srgbClr val="000000">
                  <a:alpha val="42352"/>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00"/>
                <a:buFont typeface="Century Gothic"/>
                <a:buNone/>
              </a:pPr>
              <a:endParaRPr sz="2700" b="0" i="0" u="none" strike="noStrike" cap="none">
                <a:solidFill>
                  <a:schemeClr val="dk1"/>
                </a:solidFill>
                <a:latin typeface="Trebuchet MS"/>
                <a:ea typeface="Trebuchet MS"/>
                <a:cs typeface="Trebuchet MS"/>
                <a:sym typeface="Trebuchet MS"/>
              </a:endParaRPr>
            </a:p>
          </p:txBody>
        </p:sp>
        <p:sp>
          <p:nvSpPr>
            <p:cNvPr id="27" name="Google Shape;137;p2"/>
            <p:cNvSpPr/>
            <p:nvPr/>
          </p:nvSpPr>
          <p:spPr>
            <a:xfrm rot="-2700000">
              <a:off x="4295536" y="4048155"/>
              <a:ext cx="521451" cy="521451"/>
            </a:xfrm>
            <a:prstGeom prst="roundRect">
              <a:avLst>
                <a:gd name="adj" fmla="val 10715"/>
              </a:avLst>
            </a:prstGeom>
            <a:solidFill>
              <a:schemeClr val="lt1"/>
            </a:solidFill>
            <a:ln>
              <a:noFill/>
            </a:ln>
            <a:effectLst>
              <a:outerShdw blurRad="50800" dist="38100" dir="5400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entury Gothic"/>
                <a:buNone/>
              </a:pPr>
              <a:endParaRPr sz="2700" b="0" i="0" u="none" strike="noStrike" cap="none">
                <a:solidFill>
                  <a:schemeClr val="lt1"/>
                </a:solidFill>
                <a:latin typeface="Trebuchet MS"/>
                <a:ea typeface="Trebuchet MS"/>
                <a:cs typeface="Trebuchet MS"/>
                <a:sym typeface="Trebuchet MS"/>
              </a:endParaRPr>
            </a:p>
          </p:txBody>
        </p:sp>
      </p:grpSp>
      <p:sp>
        <p:nvSpPr>
          <p:cNvPr id="28" name="Google Shape;138;p2"/>
          <p:cNvSpPr txBox="1"/>
          <p:nvPr/>
        </p:nvSpPr>
        <p:spPr>
          <a:xfrm>
            <a:off x="7637143" y="5954946"/>
            <a:ext cx="908100" cy="338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2"/>
              </a:buClr>
              <a:buSzPts val="1600"/>
              <a:buFont typeface="Trebuchet MS"/>
              <a:buNone/>
            </a:pPr>
            <a:r>
              <a:rPr lang="en-US" sz="1600" b="1" i="0" u="none" strike="noStrike" cap="none">
                <a:solidFill>
                  <a:schemeClr val="accent2"/>
                </a:solidFill>
                <a:latin typeface="Trebuchet MS"/>
                <a:ea typeface="Trebuchet MS"/>
                <a:cs typeface="Trebuchet MS"/>
                <a:sym typeface="Trebuchet MS"/>
              </a:rPr>
              <a:t>14:00</a:t>
            </a:r>
            <a:endParaRPr sz="1600" b="1" i="0" u="none" strike="noStrike" cap="none">
              <a:solidFill>
                <a:schemeClr val="accent2"/>
              </a:solidFill>
              <a:latin typeface="Trebuchet MS"/>
              <a:ea typeface="Trebuchet MS"/>
              <a:cs typeface="Trebuchet MS"/>
              <a:sym typeface="Trebuchet MS"/>
            </a:endParaRPr>
          </a:p>
        </p:txBody>
      </p:sp>
      <p:sp>
        <p:nvSpPr>
          <p:cNvPr id="29" name="Google Shape;139;p2"/>
          <p:cNvSpPr txBox="1"/>
          <p:nvPr/>
        </p:nvSpPr>
        <p:spPr>
          <a:xfrm>
            <a:off x="818529" y="1409082"/>
            <a:ext cx="37251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latin typeface="Calibri"/>
                <a:ea typeface="Calibri"/>
                <a:cs typeface="Calibri"/>
                <a:sym typeface="Calibri"/>
              </a:rPr>
              <a:t>Agenda </a:t>
            </a:r>
            <a:r>
              <a:rPr lang="en-US" sz="2400" b="0" i="0" u="none" strike="noStrike" cap="none" dirty="0" err="1">
                <a:latin typeface="Calibri"/>
                <a:ea typeface="Calibri"/>
                <a:cs typeface="Calibri"/>
                <a:sym typeface="Calibri"/>
              </a:rPr>
              <a:t>evenimentului</a:t>
            </a:r>
            <a:r>
              <a:rPr lang="en-US" sz="2400" b="0" i="0" u="none" strike="noStrike" cap="none" dirty="0">
                <a:latin typeface="Calibri"/>
                <a:ea typeface="Calibri"/>
                <a:cs typeface="Calibri"/>
                <a:sym typeface="Calibri"/>
              </a:rPr>
              <a:t>:</a:t>
            </a:r>
            <a:endParaRPr sz="1400" b="0" i="0" u="none" strike="noStrike" cap="none" dirty="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Arial"/>
              <a:buNone/>
            </a:pPr>
            <a:endParaRPr sz="1200" b="0" i="0" u="none" strike="noStrike" cap="none" dirty="0">
              <a:solidFill>
                <a:srgbClr val="595959"/>
              </a:solidFill>
              <a:latin typeface="Trebuchet MS"/>
              <a:ea typeface="Trebuchet MS"/>
              <a:cs typeface="Trebuchet MS"/>
              <a:sym typeface="Trebuchet MS"/>
            </a:endParaRPr>
          </a:p>
        </p:txBody>
      </p:sp>
    </p:spTree>
    <p:extLst>
      <p:ext uri="{BB962C8B-B14F-4D97-AF65-F5344CB8AC3E}">
        <p14:creationId xmlns:p14="http://schemas.microsoft.com/office/powerpoint/2010/main" val="791580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99726" y="2366971"/>
            <a:ext cx="6607835" cy="2308324"/>
          </a:xfrm>
          <a:prstGeom prst="rect">
            <a:avLst/>
          </a:prstGeom>
          <a:noFill/>
        </p:spPr>
        <p:txBody>
          <a:bodyPr wrap="none" lIns="91440" tIns="45720" rIns="91440" bIns="45720">
            <a:spAutoFit/>
          </a:bodyPr>
          <a:lstStyle/>
          <a:p>
            <a:pPr algn="ctr"/>
            <a:r>
              <a:rPr lang="ro-RO" sz="4800" dirty="0" smtClean="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Secțiunea 5</a:t>
            </a:r>
            <a:endParaRPr lang="ro-RO" sz="48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pt-BR" sz="48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Instrumente de informare</a:t>
            </a:r>
          </a:p>
          <a:p>
            <a:pPr algn="ctr"/>
            <a:r>
              <a:rPr lang="pt-BR" sz="4800" dirty="0">
                <a:ln w="0"/>
                <a:solidFill>
                  <a:schemeClr val="accent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în contextul Green Deal</a:t>
            </a:r>
          </a:p>
        </p:txBody>
      </p:sp>
    </p:spTree>
    <p:extLst>
      <p:ext uri="{BB962C8B-B14F-4D97-AF65-F5344CB8AC3E}">
        <p14:creationId xmlns:p14="http://schemas.microsoft.com/office/powerpoint/2010/main" val="33574733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9932F-31C4-4A0C-9A27-3E517DC0D8F6}"/>
              </a:ext>
            </a:extLst>
          </p:cNvPr>
          <p:cNvSpPr>
            <a:spLocks noGrp="1"/>
          </p:cNvSpPr>
          <p:nvPr>
            <p:ph type="title"/>
          </p:nvPr>
        </p:nvSpPr>
        <p:spPr>
          <a:xfrm>
            <a:off x="381000" y="762000"/>
            <a:ext cx="10058400" cy="1507067"/>
          </a:xfrm>
        </p:spPr>
        <p:txBody>
          <a:bodyPr/>
          <a:lstStyle/>
          <a:p>
            <a:r>
              <a:rPr lang="ro-RO" dirty="0"/>
              <a:t>Instrumente de informare</a:t>
            </a:r>
            <a:endParaRPr lang="en-US" dirty="0"/>
          </a:p>
        </p:txBody>
      </p:sp>
      <p:graphicFrame>
        <p:nvGraphicFramePr>
          <p:cNvPr id="2" name="Content Placeholder 1">
            <a:extLst>
              <a:ext uri="{FF2B5EF4-FFF2-40B4-BE49-F238E27FC236}">
                <a16:creationId xmlns:a16="http://schemas.microsoft.com/office/drawing/2014/main" id="{81EB9113-2CB7-4371-B98F-13A3390AB511}"/>
              </a:ext>
            </a:extLst>
          </p:cNvPr>
          <p:cNvGraphicFramePr>
            <a:graphicFrameLocks noGrp="1"/>
          </p:cNvGraphicFramePr>
          <p:nvPr>
            <p:ph idx="1"/>
            <p:extLst>
              <p:ext uri="{D42A27DB-BD31-4B8C-83A1-F6EECF244321}">
                <p14:modId xmlns:p14="http://schemas.microsoft.com/office/powerpoint/2010/main" val="4085560539"/>
              </p:ext>
            </p:extLst>
          </p:nvPr>
        </p:nvGraphicFramePr>
        <p:xfrm>
          <a:off x="381000" y="2133600"/>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32467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4A1E-71B8-44C2-BD59-790E4061C148}"/>
              </a:ext>
            </a:extLst>
          </p:cNvPr>
          <p:cNvSpPr>
            <a:spLocks noGrp="1"/>
          </p:cNvSpPr>
          <p:nvPr>
            <p:ph type="title"/>
          </p:nvPr>
        </p:nvSpPr>
        <p:spPr>
          <a:xfrm>
            <a:off x="533400" y="838200"/>
            <a:ext cx="10058400" cy="1507067"/>
          </a:xfrm>
        </p:spPr>
        <p:txBody>
          <a:bodyPr/>
          <a:lstStyle/>
          <a:p>
            <a:r>
              <a:rPr lang="ro-RO" dirty="0"/>
              <a:t>1. Instrumente de informare // </a:t>
            </a:r>
            <a:r>
              <a:rPr lang="ro-RO" dirty="0" err="1"/>
              <a:t>Pitching</a:t>
            </a:r>
            <a:endParaRPr lang="en-US" dirty="0"/>
          </a:p>
        </p:txBody>
      </p:sp>
      <p:graphicFrame>
        <p:nvGraphicFramePr>
          <p:cNvPr id="4" name="Content Placeholder 3">
            <a:extLst>
              <a:ext uri="{FF2B5EF4-FFF2-40B4-BE49-F238E27FC236}">
                <a16:creationId xmlns:a16="http://schemas.microsoft.com/office/drawing/2014/main" id="{674379C4-AAB5-43CA-8B37-2C2E490013C2}"/>
              </a:ext>
            </a:extLst>
          </p:cNvPr>
          <p:cNvGraphicFramePr>
            <a:graphicFrameLocks noGrp="1"/>
          </p:cNvGraphicFramePr>
          <p:nvPr>
            <p:ph idx="1"/>
            <p:extLst>
              <p:ext uri="{D42A27DB-BD31-4B8C-83A1-F6EECF244321}">
                <p14:modId xmlns:p14="http://schemas.microsoft.com/office/powerpoint/2010/main" val="1805139692"/>
              </p:ext>
            </p:extLst>
          </p:nvPr>
        </p:nvGraphicFramePr>
        <p:xfrm>
          <a:off x="-76200" y="2286000"/>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2791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4" name="Google Shape;203;p7"/>
          <p:cNvSpPr/>
          <p:nvPr/>
        </p:nvSpPr>
        <p:spPr>
          <a:xfrm>
            <a:off x="830696" y="944706"/>
            <a:ext cx="6096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REZULTATE (1/2)</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
            </a:r>
            <a:br>
              <a:rPr lang="en-US" sz="1800" dirty="0">
                <a:solidFill>
                  <a:schemeClr val="dk1"/>
                </a:solidFill>
                <a:latin typeface="Century Gothic"/>
                <a:ea typeface="Century Gothic"/>
                <a:cs typeface="Century Gothic"/>
                <a:sym typeface="Century Gothic"/>
              </a:rPr>
            </a:br>
            <a:endParaRPr sz="1800" dirty="0">
              <a:solidFill>
                <a:schemeClr val="dk1"/>
              </a:solidFill>
              <a:latin typeface="Century Gothic"/>
              <a:ea typeface="Century Gothic"/>
              <a:cs typeface="Century Gothic"/>
              <a:sym typeface="Century Gothic"/>
            </a:endParaRPr>
          </a:p>
        </p:txBody>
      </p:sp>
      <p:graphicFrame>
        <p:nvGraphicFramePr>
          <p:cNvPr id="5" name="Diagram 4">
            <a:extLst>
              <a:ext uri="{FF2B5EF4-FFF2-40B4-BE49-F238E27FC236}">
                <a16:creationId xmlns:a16="http://schemas.microsoft.com/office/drawing/2014/main" id="{E68FBC75-4AE4-4C5C-B599-D961C861FB05}"/>
              </a:ext>
            </a:extLst>
          </p:cNvPr>
          <p:cNvGraphicFramePr/>
          <p:nvPr>
            <p:extLst>
              <p:ext uri="{D42A27DB-BD31-4B8C-83A1-F6EECF244321}">
                <p14:modId xmlns:p14="http://schemas.microsoft.com/office/powerpoint/2010/main" val="1594767174"/>
              </p:ext>
            </p:extLst>
          </p:nvPr>
        </p:nvGraphicFramePr>
        <p:xfrm>
          <a:off x="314903" y="1496291"/>
          <a:ext cx="9813801" cy="520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6FEA-F2B3-4E5E-80B9-DCAE8DB9934D}"/>
              </a:ext>
            </a:extLst>
          </p:cNvPr>
          <p:cNvSpPr>
            <a:spLocks noGrp="1"/>
          </p:cNvSpPr>
          <p:nvPr>
            <p:ph type="title"/>
          </p:nvPr>
        </p:nvSpPr>
        <p:spPr>
          <a:xfrm>
            <a:off x="381000" y="685800"/>
            <a:ext cx="10058400" cy="1507067"/>
          </a:xfrm>
        </p:spPr>
        <p:txBody>
          <a:bodyPr/>
          <a:lstStyle/>
          <a:p>
            <a:r>
              <a:rPr lang="ro-RO" dirty="0"/>
              <a:t>1. Instrumente de informare // </a:t>
            </a:r>
            <a:r>
              <a:rPr lang="ro-RO" dirty="0" err="1"/>
              <a:t>Pitching</a:t>
            </a:r>
            <a:endParaRPr lang="en-US" dirty="0"/>
          </a:p>
        </p:txBody>
      </p:sp>
      <p:graphicFrame>
        <p:nvGraphicFramePr>
          <p:cNvPr id="4" name="Content Placeholder 3">
            <a:extLst>
              <a:ext uri="{FF2B5EF4-FFF2-40B4-BE49-F238E27FC236}">
                <a16:creationId xmlns:a16="http://schemas.microsoft.com/office/drawing/2014/main" id="{4717C7A2-EFB2-44FD-922E-0E0AAF72009B}"/>
              </a:ext>
            </a:extLst>
          </p:cNvPr>
          <p:cNvGraphicFramePr>
            <a:graphicFrameLocks noGrp="1"/>
          </p:cNvGraphicFramePr>
          <p:nvPr>
            <p:ph idx="1"/>
            <p:extLst>
              <p:ext uri="{D42A27DB-BD31-4B8C-83A1-F6EECF244321}">
                <p14:modId xmlns:p14="http://schemas.microsoft.com/office/powerpoint/2010/main" val="2559312318"/>
              </p:ext>
            </p:extLst>
          </p:nvPr>
        </p:nvGraphicFramePr>
        <p:xfrm>
          <a:off x="228600" y="2209800"/>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9988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36FDA-067B-4FD0-9603-E628CEC520AF}"/>
              </a:ext>
            </a:extLst>
          </p:cNvPr>
          <p:cNvSpPr>
            <a:spLocks noGrp="1"/>
          </p:cNvSpPr>
          <p:nvPr>
            <p:ph type="title"/>
          </p:nvPr>
        </p:nvSpPr>
        <p:spPr>
          <a:xfrm>
            <a:off x="533400" y="914400"/>
            <a:ext cx="10058400" cy="1507067"/>
          </a:xfrm>
        </p:spPr>
        <p:txBody>
          <a:bodyPr/>
          <a:lstStyle/>
          <a:p>
            <a:r>
              <a:rPr lang="ro-RO" dirty="0"/>
              <a:t>1. Instrumente de informare // </a:t>
            </a:r>
            <a:r>
              <a:rPr lang="ro-RO" dirty="0" err="1"/>
              <a:t>Pitching</a:t>
            </a:r>
            <a:endParaRPr lang="en-US" dirty="0"/>
          </a:p>
        </p:txBody>
      </p:sp>
      <p:graphicFrame>
        <p:nvGraphicFramePr>
          <p:cNvPr id="4" name="Content Placeholder 3">
            <a:extLst>
              <a:ext uri="{FF2B5EF4-FFF2-40B4-BE49-F238E27FC236}">
                <a16:creationId xmlns:a16="http://schemas.microsoft.com/office/drawing/2014/main" id="{A8F01A4C-FC4B-4994-8010-1137561531D8}"/>
              </a:ext>
            </a:extLst>
          </p:cNvPr>
          <p:cNvGraphicFramePr>
            <a:graphicFrameLocks noGrp="1"/>
          </p:cNvGraphicFramePr>
          <p:nvPr>
            <p:ph idx="1"/>
            <p:extLst>
              <p:ext uri="{D42A27DB-BD31-4B8C-83A1-F6EECF244321}">
                <p14:modId xmlns:p14="http://schemas.microsoft.com/office/powerpoint/2010/main" val="3093221899"/>
              </p:ext>
            </p:extLst>
          </p:nvPr>
        </p:nvGraphicFramePr>
        <p:xfrm>
          <a:off x="609600" y="2366963"/>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99936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61542-F8F7-4995-91AB-06C3725C3813}"/>
              </a:ext>
            </a:extLst>
          </p:cNvPr>
          <p:cNvSpPr>
            <a:spLocks noGrp="1"/>
          </p:cNvSpPr>
          <p:nvPr>
            <p:ph type="title"/>
          </p:nvPr>
        </p:nvSpPr>
        <p:spPr>
          <a:xfrm>
            <a:off x="457200" y="838200"/>
            <a:ext cx="10058400" cy="1507067"/>
          </a:xfrm>
        </p:spPr>
        <p:txBody>
          <a:bodyPr/>
          <a:lstStyle/>
          <a:p>
            <a:r>
              <a:rPr lang="ro-RO" dirty="0"/>
              <a:t>1. Instrumente de informare // </a:t>
            </a:r>
            <a:r>
              <a:rPr lang="ro-RO" dirty="0" err="1"/>
              <a:t>Pitching</a:t>
            </a:r>
            <a:endParaRPr lang="en-US" dirty="0"/>
          </a:p>
        </p:txBody>
      </p:sp>
      <p:graphicFrame>
        <p:nvGraphicFramePr>
          <p:cNvPr id="4" name="Content Placeholder 3">
            <a:extLst>
              <a:ext uri="{FF2B5EF4-FFF2-40B4-BE49-F238E27FC236}">
                <a16:creationId xmlns:a16="http://schemas.microsoft.com/office/drawing/2014/main" id="{F5104916-495C-4DE7-8793-1A5DA38F6403}"/>
              </a:ext>
            </a:extLst>
          </p:cNvPr>
          <p:cNvGraphicFramePr>
            <a:graphicFrameLocks noGrp="1"/>
          </p:cNvGraphicFramePr>
          <p:nvPr>
            <p:ph idx="1"/>
            <p:extLst>
              <p:ext uri="{D42A27DB-BD31-4B8C-83A1-F6EECF244321}">
                <p14:modId xmlns:p14="http://schemas.microsoft.com/office/powerpoint/2010/main" val="2283808110"/>
              </p:ext>
            </p:extLst>
          </p:nvPr>
        </p:nvGraphicFramePr>
        <p:xfrm>
          <a:off x="228600" y="2286000"/>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95492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Content Placeholder 30">
            <a:extLst>
              <a:ext uri="{FF2B5EF4-FFF2-40B4-BE49-F238E27FC236}">
                <a16:creationId xmlns:a16="http://schemas.microsoft.com/office/drawing/2014/main" id="{98FC7AAE-2330-4589-9B1B-61D7104BDBD0}"/>
              </a:ext>
            </a:extLst>
          </p:cNvPr>
          <p:cNvPicPr>
            <a:picLocks noGrp="1" noChangeAspect="1"/>
          </p:cNvPicPr>
          <p:nvPr>
            <p:ph sz="half" idx="2"/>
          </p:nvPr>
        </p:nvPicPr>
        <p:blipFill>
          <a:blip r:embed="rId2"/>
          <a:stretch>
            <a:fillRect/>
          </a:stretch>
        </p:blipFill>
        <p:spPr>
          <a:xfrm>
            <a:off x="763484" y="1781175"/>
            <a:ext cx="4524132" cy="3030538"/>
          </a:xfrm>
          <a:prstGeom prst="rect">
            <a:avLst/>
          </a:prstGeom>
          <a:ln>
            <a:solidFill>
              <a:schemeClr val="bg2">
                <a:lumMod val="20000"/>
                <a:lumOff val="80000"/>
              </a:schemeClr>
            </a:solidFill>
          </a:ln>
        </p:spPr>
      </p:pic>
      <p:sp>
        <p:nvSpPr>
          <p:cNvPr id="2" name="Title 1">
            <a:extLst>
              <a:ext uri="{FF2B5EF4-FFF2-40B4-BE49-F238E27FC236}">
                <a16:creationId xmlns:a16="http://schemas.microsoft.com/office/drawing/2014/main" id="{791D6E5D-F86F-4C77-9C69-82CCF762CD3C}"/>
              </a:ext>
            </a:extLst>
          </p:cNvPr>
          <p:cNvSpPr>
            <a:spLocks noGrp="1"/>
          </p:cNvSpPr>
          <p:nvPr>
            <p:ph type="title"/>
          </p:nvPr>
        </p:nvSpPr>
        <p:spPr>
          <a:xfrm>
            <a:off x="304800" y="4876800"/>
            <a:ext cx="11812588" cy="1507067"/>
          </a:xfrm>
        </p:spPr>
        <p:txBody>
          <a:bodyPr anchor="ctr">
            <a:normAutofit/>
          </a:bodyPr>
          <a:lstStyle/>
          <a:p>
            <a:r>
              <a:rPr lang="ro-RO" dirty="0"/>
              <a:t>1. Instrumente de informare // </a:t>
            </a:r>
            <a:r>
              <a:rPr lang="ro-RO" dirty="0" err="1"/>
              <a:t>Pitching</a:t>
            </a:r>
            <a:endParaRPr lang="en-US" dirty="0"/>
          </a:p>
        </p:txBody>
      </p:sp>
      <p:sp>
        <p:nvSpPr>
          <p:cNvPr id="13" name="Text Placeholder 2">
            <a:extLst>
              <a:ext uri="{FF2B5EF4-FFF2-40B4-BE49-F238E27FC236}">
                <a16:creationId xmlns:a16="http://schemas.microsoft.com/office/drawing/2014/main" id="{1F506D34-BF18-4AFB-9DB8-B5A8BAC38E03}"/>
              </a:ext>
            </a:extLst>
          </p:cNvPr>
          <p:cNvSpPr>
            <a:spLocks noGrp="1"/>
          </p:cNvSpPr>
          <p:nvPr>
            <p:ph type="body" idx="1"/>
          </p:nvPr>
        </p:nvSpPr>
        <p:spPr>
          <a:xfrm>
            <a:off x="790232" y="1066800"/>
            <a:ext cx="4649787" cy="576262"/>
          </a:xfrm>
        </p:spPr>
        <p:txBody>
          <a:bodyPr>
            <a:normAutofit fontScale="62500" lnSpcReduction="20000"/>
          </a:bodyPr>
          <a:lstStyle/>
          <a:p>
            <a:r>
              <a:rPr lang="en-US" dirty="0"/>
              <a:t>Marketplace @ </a:t>
            </a:r>
            <a:r>
              <a:rPr lang="en-US" dirty="0">
                <a:hlinkClick r:id="rId3"/>
              </a:rPr>
              <a:t>H2020 Virtual Brokerage Event</a:t>
            </a:r>
            <a:endParaRPr lang="en-US" dirty="0"/>
          </a:p>
        </p:txBody>
      </p:sp>
      <p:sp>
        <p:nvSpPr>
          <p:cNvPr id="17" name="Text Placeholder 4">
            <a:extLst>
              <a:ext uri="{FF2B5EF4-FFF2-40B4-BE49-F238E27FC236}">
                <a16:creationId xmlns:a16="http://schemas.microsoft.com/office/drawing/2014/main" id="{F5A0CA7E-13AC-48F5-85C0-7640AEB771E7}"/>
              </a:ext>
            </a:extLst>
          </p:cNvPr>
          <p:cNvSpPr>
            <a:spLocks noGrp="1"/>
          </p:cNvSpPr>
          <p:nvPr>
            <p:ph type="body" sz="quarter" idx="3"/>
          </p:nvPr>
        </p:nvSpPr>
        <p:spPr>
          <a:xfrm>
            <a:off x="5867400" y="1066800"/>
            <a:ext cx="4665134" cy="576262"/>
          </a:xfrm>
        </p:spPr>
        <p:txBody>
          <a:bodyPr>
            <a:normAutofit fontScale="62500" lnSpcReduction="20000"/>
          </a:bodyPr>
          <a:lstStyle/>
          <a:p>
            <a:r>
              <a:rPr lang="en-US" dirty="0"/>
              <a:t>Marketplace @ </a:t>
            </a:r>
            <a:r>
              <a:rPr lang="en-US" dirty="0">
                <a:hlinkClick r:id="rId4"/>
              </a:rPr>
              <a:t>H2020 Green Deal Call - virtual brokerage event</a:t>
            </a:r>
            <a:endParaRPr lang="en-US" dirty="0"/>
          </a:p>
        </p:txBody>
      </p:sp>
      <p:pic>
        <p:nvPicPr>
          <p:cNvPr id="6" name="Content Placeholder 5">
            <a:extLst>
              <a:ext uri="{FF2B5EF4-FFF2-40B4-BE49-F238E27FC236}">
                <a16:creationId xmlns:a16="http://schemas.microsoft.com/office/drawing/2014/main" id="{BA9590D2-7F1F-4B06-A9F8-49B7980FC4D7}"/>
              </a:ext>
            </a:extLst>
          </p:cNvPr>
          <p:cNvPicPr>
            <a:picLocks noGrp="1" noChangeAspect="1"/>
          </p:cNvPicPr>
          <p:nvPr>
            <p:ph sz="quarter" idx="4"/>
          </p:nvPr>
        </p:nvPicPr>
        <p:blipFill>
          <a:blip r:embed="rId5"/>
          <a:stretch>
            <a:fillRect/>
          </a:stretch>
        </p:blipFill>
        <p:spPr>
          <a:xfrm>
            <a:off x="5816375" y="1752600"/>
            <a:ext cx="4626776" cy="3030538"/>
          </a:xfrm>
          <a:prstGeom prst="rect">
            <a:avLst/>
          </a:prstGeom>
          <a:noFill/>
          <a:ln>
            <a:solidFill>
              <a:schemeClr val="bg2">
                <a:lumMod val="20000"/>
                <a:lumOff val="80000"/>
              </a:schemeClr>
            </a:solidFill>
          </a:ln>
        </p:spPr>
      </p:pic>
      <p:sp>
        <p:nvSpPr>
          <p:cNvPr id="10" name="Rectangle: Top Corners Rounded 9">
            <a:extLst>
              <a:ext uri="{FF2B5EF4-FFF2-40B4-BE49-F238E27FC236}">
                <a16:creationId xmlns:a16="http://schemas.microsoft.com/office/drawing/2014/main" id="{CC82E48B-F3E5-43A0-A94F-121389127AB1}"/>
              </a:ext>
            </a:extLst>
          </p:cNvPr>
          <p:cNvSpPr/>
          <p:nvPr/>
        </p:nvSpPr>
        <p:spPr>
          <a:xfrm>
            <a:off x="3530375" y="1781175"/>
            <a:ext cx="457200" cy="229496"/>
          </a:xfrm>
          <a:prstGeom prst="round2Same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Top Corners Rounded 10">
            <a:extLst>
              <a:ext uri="{FF2B5EF4-FFF2-40B4-BE49-F238E27FC236}">
                <a16:creationId xmlns:a16="http://schemas.microsoft.com/office/drawing/2014/main" id="{17435FBF-8E76-4236-9386-26A540131AA1}"/>
              </a:ext>
            </a:extLst>
          </p:cNvPr>
          <p:cNvSpPr/>
          <p:nvPr/>
        </p:nvSpPr>
        <p:spPr>
          <a:xfrm>
            <a:off x="8559575" y="1801281"/>
            <a:ext cx="457200" cy="229496"/>
          </a:xfrm>
          <a:prstGeom prst="round2Same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Top Corners Rounded 19">
            <a:extLst>
              <a:ext uri="{FF2B5EF4-FFF2-40B4-BE49-F238E27FC236}">
                <a16:creationId xmlns:a16="http://schemas.microsoft.com/office/drawing/2014/main" id="{15CBF97B-8650-44A9-9DD4-F0A99E562022}"/>
              </a:ext>
            </a:extLst>
          </p:cNvPr>
          <p:cNvSpPr/>
          <p:nvPr/>
        </p:nvSpPr>
        <p:spPr>
          <a:xfrm>
            <a:off x="844855" y="2720975"/>
            <a:ext cx="1390120" cy="533400"/>
          </a:xfrm>
          <a:prstGeom prst="round2Same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21">
            <a:extLst>
              <a:ext uri="{FF2B5EF4-FFF2-40B4-BE49-F238E27FC236}">
                <a16:creationId xmlns:a16="http://schemas.microsoft.com/office/drawing/2014/main" id="{52FEE7D1-CF82-410A-8904-0321C01FC922}"/>
              </a:ext>
            </a:extLst>
          </p:cNvPr>
          <p:cNvSpPr/>
          <p:nvPr/>
        </p:nvSpPr>
        <p:spPr>
          <a:xfrm>
            <a:off x="5978074" y="2675532"/>
            <a:ext cx="1394884" cy="533400"/>
          </a:xfrm>
          <a:prstGeom prst="round2Same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CDC1D632-64CB-4B94-A27F-99DCB008A499}"/>
              </a:ext>
            </a:extLst>
          </p:cNvPr>
          <p:cNvPicPr>
            <a:picLocks noChangeAspect="1"/>
          </p:cNvPicPr>
          <p:nvPr/>
        </p:nvPicPr>
        <p:blipFill>
          <a:blip r:embed="rId6"/>
          <a:stretch>
            <a:fillRect/>
          </a:stretch>
        </p:blipFill>
        <p:spPr>
          <a:xfrm>
            <a:off x="3115126" y="3478267"/>
            <a:ext cx="2574024" cy="1732118"/>
          </a:xfrm>
          <a:prstGeom prst="rect">
            <a:avLst/>
          </a:prstGeom>
        </p:spPr>
      </p:pic>
      <p:sp>
        <p:nvSpPr>
          <p:cNvPr id="33" name="Rectangle: Top Corners Rounded 32">
            <a:extLst>
              <a:ext uri="{FF2B5EF4-FFF2-40B4-BE49-F238E27FC236}">
                <a16:creationId xmlns:a16="http://schemas.microsoft.com/office/drawing/2014/main" id="{B629E078-DD95-4AC9-9F69-BAA1F3AE8B3F}"/>
              </a:ext>
            </a:extLst>
          </p:cNvPr>
          <p:cNvSpPr/>
          <p:nvPr/>
        </p:nvSpPr>
        <p:spPr>
          <a:xfrm>
            <a:off x="2382222" y="2124865"/>
            <a:ext cx="2905393" cy="824710"/>
          </a:xfrm>
          <a:prstGeom prst="round2SameRect">
            <a:avLst/>
          </a:prstGeom>
          <a:noFill/>
          <a:ln w="349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Top Corners Rounded 34">
            <a:extLst>
              <a:ext uri="{FF2B5EF4-FFF2-40B4-BE49-F238E27FC236}">
                <a16:creationId xmlns:a16="http://schemas.microsoft.com/office/drawing/2014/main" id="{7AE4830E-4A9C-471C-A104-CD4CB94E147D}"/>
              </a:ext>
            </a:extLst>
          </p:cNvPr>
          <p:cNvSpPr/>
          <p:nvPr/>
        </p:nvSpPr>
        <p:spPr>
          <a:xfrm>
            <a:off x="3077283" y="3468289"/>
            <a:ext cx="2546217" cy="1732118"/>
          </a:xfrm>
          <a:prstGeom prst="round2SameRect">
            <a:avLst/>
          </a:prstGeom>
          <a:noFill/>
          <a:ln w="349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281203C3-240A-4A4D-996B-892A3907EA64}"/>
              </a:ext>
            </a:extLst>
          </p:cNvPr>
          <p:cNvCxnSpPr>
            <a:stCxn id="33" idx="1"/>
            <a:endCxn id="35" idx="3"/>
          </p:cNvCxnSpPr>
          <p:nvPr/>
        </p:nvCxnSpPr>
        <p:spPr>
          <a:xfrm>
            <a:off x="3834919" y="2949575"/>
            <a:ext cx="515473" cy="518714"/>
          </a:xfrm>
          <a:prstGeom prst="line">
            <a:avLst/>
          </a:prstGeom>
          <a:ln w="15875">
            <a:solidFill>
              <a:schemeClr val="accent1">
                <a:lumMod val="60000"/>
                <a:lumOff val="40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0339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118C-57BD-449C-9EC6-C9DB93CE3FED}"/>
              </a:ext>
            </a:extLst>
          </p:cNvPr>
          <p:cNvSpPr>
            <a:spLocks noGrp="1"/>
          </p:cNvSpPr>
          <p:nvPr>
            <p:ph type="title"/>
          </p:nvPr>
        </p:nvSpPr>
        <p:spPr>
          <a:xfrm>
            <a:off x="228600" y="990600"/>
            <a:ext cx="11887200" cy="1507067"/>
          </a:xfrm>
        </p:spPr>
        <p:txBody>
          <a:bodyPr/>
          <a:lstStyle/>
          <a:p>
            <a:r>
              <a:rPr lang="ro-RO" dirty="0"/>
              <a:t>2. Instrumente de informare // </a:t>
            </a:r>
            <a:r>
              <a:rPr lang="ro-RO" dirty="0" err="1"/>
              <a:t>Brokerage</a:t>
            </a:r>
            <a:endParaRPr lang="en-US" dirty="0"/>
          </a:p>
        </p:txBody>
      </p:sp>
      <p:graphicFrame>
        <p:nvGraphicFramePr>
          <p:cNvPr id="4" name="Content Placeholder 3">
            <a:extLst>
              <a:ext uri="{FF2B5EF4-FFF2-40B4-BE49-F238E27FC236}">
                <a16:creationId xmlns:a16="http://schemas.microsoft.com/office/drawing/2014/main" id="{2A5F6C5F-897B-4C66-BAD4-03CBDD4D2F26}"/>
              </a:ext>
            </a:extLst>
          </p:cNvPr>
          <p:cNvGraphicFramePr>
            <a:graphicFrameLocks noGrp="1"/>
          </p:cNvGraphicFramePr>
          <p:nvPr>
            <p:ph idx="1"/>
            <p:extLst>
              <p:ext uri="{D42A27DB-BD31-4B8C-83A1-F6EECF244321}">
                <p14:modId xmlns:p14="http://schemas.microsoft.com/office/powerpoint/2010/main" val="410544343"/>
              </p:ext>
            </p:extLst>
          </p:nvPr>
        </p:nvGraphicFramePr>
        <p:xfrm>
          <a:off x="152400" y="2362200"/>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56070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6FEA-F2B3-4E5E-80B9-DCAE8DB9934D}"/>
              </a:ext>
            </a:extLst>
          </p:cNvPr>
          <p:cNvSpPr>
            <a:spLocks noGrp="1"/>
          </p:cNvSpPr>
          <p:nvPr>
            <p:ph type="title"/>
          </p:nvPr>
        </p:nvSpPr>
        <p:spPr>
          <a:xfrm>
            <a:off x="381000" y="762000"/>
            <a:ext cx="10896600" cy="1507067"/>
          </a:xfrm>
        </p:spPr>
        <p:txBody>
          <a:bodyPr/>
          <a:lstStyle/>
          <a:p>
            <a:r>
              <a:rPr lang="ro-RO" dirty="0"/>
              <a:t>2. Instrumente de informare // </a:t>
            </a:r>
            <a:r>
              <a:rPr lang="ro-RO" dirty="0" err="1"/>
              <a:t>Brokerage</a:t>
            </a:r>
            <a:endParaRPr lang="en-US" dirty="0"/>
          </a:p>
        </p:txBody>
      </p:sp>
      <p:graphicFrame>
        <p:nvGraphicFramePr>
          <p:cNvPr id="4" name="Content Placeholder 3">
            <a:extLst>
              <a:ext uri="{FF2B5EF4-FFF2-40B4-BE49-F238E27FC236}">
                <a16:creationId xmlns:a16="http://schemas.microsoft.com/office/drawing/2014/main" id="{4717C7A2-EFB2-44FD-922E-0E0AAF72009B}"/>
              </a:ext>
            </a:extLst>
          </p:cNvPr>
          <p:cNvGraphicFramePr>
            <a:graphicFrameLocks noGrp="1"/>
          </p:cNvGraphicFramePr>
          <p:nvPr>
            <p:ph idx="1"/>
            <p:extLst>
              <p:ext uri="{D42A27DB-BD31-4B8C-83A1-F6EECF244321}">
                <p14:modId xmlns:p14="http://schemas.microsoft.com/office/powerpoint/2010/main" val="1984300450"/>
              </p:ext>
            </p:extLst>
          </p:nvPr>
        </p:nvGraphicFramePr>
        <p:xfrm>
          <a:off x="304800" y="2286000"/>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86408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97B3-C401-445C-9D4D-23584F998BF5}"/>
              </a:ext>
            </a:extLst>
          </p:cNvPr>
          <p:cNvSpPr>
            <a:spLocks noGrp="1"/>
          </p:cNvSpPr>
          <p:nvPr>
            <p:ph type="title"/>
          </p:nvPr>
        </p:nvSpPr>
        <p:spPr/>
        <p:txBody>
          <a:bodyPr/>
          <a:lstStyle/>
          <a:p>
            <a:r>
              <a:rPr lang="ro-RO" dirty="0"/>
              <a:t>2. Instrumente de informare // </a:t>
            </a:r>
            <a:r>
              <a:rPr lang="ro-RO" dirty="0" err="1"/>
              <a:t>Brokerage</a:t>
            </a:r>
            <a:endParaRPr lang="en-US" dirty="0"/>
          </a:p>
        </p:txBody>
      </p:sp>
      <p:pic>
        <p:nvPicPr>
          <p:cNvPr id="4" name="Content Placeholder 3">
            <a:extLst>
              <a:ext uri="{FF2B5EF4-FFF2-40B4-BE49-F238E27FC236}">
                <a16:creationId xmlns:a16="http://schemas.microsoft.com/office/drawing/2014/main" id="{84964B2E-039F-4C11-A304-92571BCE7C56}"/>
              </a:ext>
            </a:extLst>
          </p:cNvPr>
          <p:cNvPicPr>
            <a:picLocks noGrp="1" noChangeAspect="1"/>
          </p:cNvPicPr>
          <p:nvPr>
            <p:ph idx="1"/>
          </p:nvPr>
        </p:nvPicPr>
        <p:blipFill>
          <a:blip r:embed="rId2"/>
          <a:stretch>
            <a:fillRect/>
          </a:stretch>
        </p:blipFill>
        <p:spPr>
          <a:xfrm>
            <a:off x="609600" y="2622664"/>
            <a:ext cx="4947487" cy="3616325"/>
          </a:xfrm>
          <a:prstGeom prst="rect">
            <a:avLst/>
          </a:prstGeom>
          <a:ln>
            <a:solidFill>
              <a:schemeClr val="tx2">
                <a:lumMod val="20000"/>
                <a:lumOff val="80000"/>
              </a:schemeClr>
            </a:solidFill>
          </a:ln>
        </p:spPr>
      </p:pic>
      <p:pic>
        <p:nvPicPr>
          <p:cNvPr id="5" name="Picture 4">
            <a:extLst>
              <a:ext uri="{FF2B5EF4-FFF2-40B4-BE49-F238E27FC236}">
                <a16:creationId xmlns:a16="http://schemas.microsoft.com/office/drawing/2014/main" id="{5FC3D402-957F-4A27-88B9-44346AD78F93}"/>
              </a:ext>
            </a:extLst>
          </p:cNvPr>
          <p:cNvPicPr>
            <a:picLocks noChangeAspect="1"/>
          </p:cNvPicPr>
          <p:nvPr/>
        </p:nvPicPr>
        <p:blipFill>
          <a:blip r:embed="rId3"/>
          <a:stretch>
            <a:fillRect/>
          </a:stretch>
        </p:blipFill>
        <p:spPr>
          <a:xfrm>
            <a:off x="5756323" y="2622664"/>
            <a:ext cx="4917253" cy="1797844"/>
          </a:xfrm>
          <a:prstGeom prst="rect">
            <a:avLst/>
          </a:prstGeom>
        </p:spPr>
      </p:pic>
      <p:sp>
        <p:nvSpPr>
          <p:cNvPr id="8" name="Rectangle: Top Corners Rounded 7">
            <a:extLst>
              <a:ext uri="{FF2B5EF4-FFF2-40B4-BE49-F238E27FC236}">
                <a16:creationId xmlns:a16="http://schemas.microsoft.com/office/drawing/2014/main" id="{2524C16B-9E87-49AC-9053-FB4D2453FCE3}"/>
              </a:ext>
            </a:extLst>
          </p:cNvPr>
          <p:cNvSpPr/>
          <p:nvPr/>
        </p:nvSpPr>
        <p:spPr>
          <a:xfrm>
            <a:off x="2971799" y="5638800"/>
            <a:ext cx="2585287" cy="523757"/>
          </a:xfrm>
          <a:prstGeom prst="round2Same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394A9A21-9D9C-497D-9C82-27C41AA65F06}"/>
              </a:ext>
            </a:extLst>
          </p:cNvPr>
          <p:cNvSpPr/>
          <p:nvPr/>
        </p:nvSpPr>
        <p:spPr>
          <a:xfrm>
            <a:off x="5756323" y="2622664"/>
            <a:ext cx="4911677" cy="1720736"/>
          </a:xfrm>
          <a:prstGeom prst="round2Same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Rounded 11">
            <a:extLst>
              <a:ext uri="{FF2B5EF4-FFF2-40B4-BE49-F238E27FC236}">
                <a16:creationId xmlns:a16="http://schemas.microsoft.com/office/drawing/2014/main" id="{E050D8D0-5F12-4FA6-BCC7-849F93CF9B86}"/>
              </a:ext>
            </a:extLst>
          </p:cNvPr>
          <p:cNvSpPr/>
          <p:nvPr/>
        </p:nvSpPr>
        <p:spPr>
          <a:xfrm>
            <a:off x="3886200" y="2667000"/>
            <a:ext cx="609600" cy="305708"/>
          </a:xfrm>
          <a:prstGeom prst="round2Same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D85A204-E65E-4AD7-A357-E3C574D6A064}"/>
              </a:ext>
            </a:extLst>
          </p:cNvPr>
          <p:cNvCxnSpPr>
            <a:stCxn id="8" idx="0"/>
            <a:endCxn id="10" idx="1"/>
          </p:cNvCxnSpPr>
          <p:nvPr/>
        </p:nvCxnSpPr>
        <p:spPr>
          <a:xfrm flipV="1">
            <a:off x="5557086" y="4343400"/>
            <a:ext cx="2655076" cy="1557279"/>
          </a:xfrm>
          <a:prstGeom prst="line">
            <a:avLst/>
          </a:prstGeom>
          <a:ln w="1905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99039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D4B6-C89A-4220-96D4-E5210DA3312D}"/>
              </a:ext>
            </a:extLst>
          </p:cNvPr>
          <p:cNvSpPr>
            <a:spLocks noGrp="1"/>
          </p:cNvSpPr>
          <p:nvPr>
            <p:ph type="title"/>
          </p:nvPr>
        </p:nvSpPr>
        <p:spPr/>
        <p:txBody>
          <a:bodyPr/>
          <a:lstStyle/>
          <a:p>
            <a:r>
              <a:rPr lang="ro-RO" dirty="0"/>
              <a:t>3. Căutări de parteneri</a:t>
            </a:r>
            <a:endParaRPr lang="en-US" dirty="0"/>
          </a:p>
        </p:txBody>
      </p:sp>
      <p:graphicFrame>
        <p:nvGraphicFramePr>
          <p:cNvPr id="4" name="Content Placeholder 3">
            <a:extLst>
              <a:ext uri="{FF2B5EF4-FFF2-40B4-BE49-F238E27FC236}">
                <a16:creationId xmlns:a16="http://schemas.microsoft.com/office/drawing/2014/main" id="{F1CF77FD-03E3-4B18-A864-DEDD12CDE997}"/>
              </a:ext>
            </a:extLst>
          </p:cNvPr>
          <p:cNvGraphicFramePr>
            <a:graphicFrameLocks noGrp="1"/>
          </p:cNvGraphicFramePr>
          <p:nvPr>
            <p:ph idx="1"/>
            <p:extLst>
              <p:ext uri="{D42A27DB-BD31-4B8C-83A1-F6EECF244321}">
                <p14:modId xmlns:p14="http://schemas.microsoft.com/office/powerpoint/2010/main" val="3314324876"/>
              </p:ext>
            </p:extLst>
          </p:nvPr>
        </p:nvGraphicFramePr>
        <p:xfrm>
          <a:off x="304800" y="2133600"/>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856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C315-86E4-4BA5-B170-DD20FC7470B4}"/>
              </a:ext>
            </a:extLst>
          </p:cNvPr>
          <p:cNvSpPr>
            <a:spLocks noGrp="1"/>
          </p:cNvSpPr>
          <p:nvPr>
            <p:ph type="title"/>
          </p:nvPr>
        </p:nvSpPr>
        <p:spPr/>
        <p:txBody>
          <a:bodyPr/>
          <a:lstStyle/>
          <a:p>
            <a:r>
              <a:rPr lang="ro-RO" dirty="0"/>
              <a:t>3. Căutări de parteneri</a:t>
            </a:r>
            <a:endParaRPr lang="en-US" dirty="0"/>
          </a:p>
        </p:txBody>
      </p:sp>
      <p:graphicFrame>
        <p:nvGraphicFramePr>
          <p:cNvPr id="4" name="Content Placeholder 3">
            <a:extLst>
              <a:ext uri="{FF2B5EF4-FFF2-40B4-BE49-F238E27FC236}">
                <a16:creationId xmlns:a16="http://schemas.microsoft.com/office/drawing/2014/main" id="{7F956098-2E52-4183-9D16-591C1AAB81D2}"/>
              </a:ext>
            </a:extLst>
          </p:cNvPr>
          <p:cNvGraphicFramePr>
            <a:graphicFrameLocks noGrp="1"/>
          </p:cNvGraphicFramePr>
          <p:nvPr>
            <p:ph idx="1"/>
            <p:extLst>
              <p:ext uri="{D42A27DB-BD31-4B8C-83A1-F6EECF244321}">
                <p14:modId xmlns:p14="http://schemas.microsoft.com/office/powerpoint/2010/main" val="2256463634"/>
              </p:ext>
            </p:extLst>
          </p:nvPr>
        </p:nvGraphicFramePr>
        <p:xfrm>
          <a:off x="381000" y="2209800"/>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74268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892DD-09D1-473E-BEF5-7075954B31EC}"/>
              </a:ext>
            </a:extLst>
          </p:cNvPr>
          <p:cNvSpPr>
            <a:spLocks noGrp="1"/>
          </p:cNvSpPr>
          <p:nvPr>
            <p:ph type="title"/>
          </p:nvPr>
        </p:nvSpPr>
        <p:spPr>
          <a:xfrm>
            <a:off x="609600" y="838200"/>
            <a:ext cx="10058400" cy="1507067"/>
          </a:xfrm>
        </p:spPr>
        <p:txBody>
          <a:bodyPr/>
          <a:lstStyle/>
          <a:p>
            <a:r>
              <a:rPr lang="ro-RO" dirty="0"/>
              <a:t>3. Căutări de parteneri // B.</a:t>
            </a:r>
            <a:endParaRPr lang="en-US" dirty="0"/>
          </a:p>
        </p:txBody>
      </p:sp>
      <p:graphicFrame>
        <p:nvGraphicFramePr>
          <p:cNvPr id="4" name="Content Placeholder 3">
            <a:extLst>
              <a:ext uri="{FF2B5EF4-FFF2-40B4-BE49-F238E27FC236}">
                <a16:creationId xmlns:a16="http://schemas.microsoft.com/office/drawing/2014/main" id="{34ACCFEB-A575-40EE-9DCC-B16C1E2850B0}"/>
              </a:ext>
            </a:extLst>
          </p:cNvPr>
          <p:cNvGraphicFramePr>
            <a:graphicFrameLocks noGrp="1"/>
          </p:cNvGraphicFramePr>
          <p:nvPr>
            <p:ph idx="1"/>
            <p:extLst>
              <p:ext uri="{D42A27DB-BD31-4B8C-83A1-F6EECF244321}">
                <p14:modId xmlns:p14="http://schemas.microsoft.com/office/powerpoint/2010/main" val="336425804"/>
              </p:ext>
            </p:extLst>
          </p:nvPr>
        </p:nvGraphicFramePr>
        <p:xfrm>
          <a:off x="304800" y="2133600"/>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7280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3" name="Google Shape;203;p7"/>
          <p:cNvSpPr/>
          <p:nvPr/>
        </p:nvSpPr>
        <p:spPr>
          <a:xfrm>
            <a:off x="895350" y="972415"/>
            <a:ext cx="6096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REZULTATE (2/2)</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
            </a:r>
            <a:br>
              <a:rPr lang="en-US" sz="1800" dirty="0">
                <a:solidFill>
                  <a:schemeClr val="dk1"/>
                </a:solidFill>
                <a:latin typeface="Century Gothic"/>
                <a:ea typeface="Century Gothic"/>
                <a:cs typeface="Century Gothic"/>
                <a:sym typeface="Century Gothic"/>
              </a:rPr>
            </a:br>
            <a:endParaRPr sz="1800" dirty="0">
              <a:solidFill>
                <a:schemeClr val="dk1"/>
              </a:solidFill>
              <a:latin typeface="Century Gothic"/>
              <a:ea typeface="Century Gothic"/>
              <a:cs typeface="Century Gothic"/>
              <a:sym typeface="Century Gothic"/>
            </a:endParaRPr>
          </a:p>
        </p:txBody>
      </p:sp>
      <p:graphicFrame>
        <p:nvGraphicFramePr>
          <p:cNvPr id="4" name="Diagram 3">
            <a:extLst>
              <a:ext uri="{FF2B5EF4-FFF2-40B4-BE49-F238E27FC236}">
                <a16:creationId xmlns:a16="http://schemas.microsoft.com/office/drawing/2014/main" id="{E68FBC75-4AE4-4C5C-B599-D961C861FB05}"/>
              </a:ext>
            </a:extLst>
          </p:cNvPr>
          <p:cNvGraphicFramePr/>
          <p:nvPr>
            <p:extLst>
              <p:ext uri="{D42A27DB-BD31-4B8C-83A1-F6EECF244321}">
                <p14:modId xmlns:p14="http://schemas.microsoft.com/office/powerpoint/2010/main" val="2027304009"/>
              </p:ext>
            </p:extLst>
          </p:nvPr>
        </p:nvGraphicFramePr>
        <p:xfrm>
          <a:off x="333376" y="1535682"/>
          <a:ext cx="9813801" cy="4723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E578-29E8-4C6B-82BB-FD445E0B47CE}"/>
              </a:ext>
            </a:extLst>
          </p:cNvPr>
          <p:cNvSpPr>
            <a:spLocks noGrp="1"/>
          </p:cNvSpPr>
          <p:nvPr>
            <p:ph type="title"/>
          </p:nvPr>
        </p:nvSpPr>
        <p:spPr/>
        <p:txBody>
          <a:bodyPr/>
          <a:lstStyle/>
          <a:p>
            <a:r>
              <a:rPr lang="ro-RO" dirty="0"/>
              <a:t>3. Căutări de parteneri // B.</a:t>
            </a:r>
            <a:endParaRPr lang="en-US" dirty="0"/>
          </a:p>
        </p:txBody>
      </p:sp>
      <p:graphicFrame>
        <p:nvGraphicFramePr>
          <p:cNvPr id="4" name="Content Placeholder 3">
            <a:extLst>
              <a:ext uri="{FF2B5EF4-FFF2-40B4-BE49-F238E27FC236}">
                <a16:creationId xmlns:a16="http://schemas.microsoft.com/office/drawing/2014/main" id="{1895A076-B2BC-4526-91F7-B0F6FDBAB83E}"/>
              </a:ext>
            </a:extLst>
          </p:cNvPr>
          <p:cNvGraphicFramePr>
            <a:graphicFrameLocks noGrp="1"/>
          </p:cNvGraphicFramePr>
          <p:nvPr>
            <p:ph idx="1"/>
            <p:extLst>
              <p:ext uri="{D42A27DB-BD31-4B8C-83A1-F6EECF244321}">
                <p14:modId xmlns:p14="http://schemas.microsoft.com/office/powerpoint/2010/main" val="3408176923"/>
              </p:ext>
            </p:extLst>
          </p:nvPr>
        </p:nvGraphicFramePr>
        <p:xfrm>
          <a:off x="609600" y="2366963"/>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08CDFF73-5E96-4AE1-9896-F936FCF4FE50}"/>
              </a:ext>
            </a:extLst>
          </p:cNvPr>
          <p:cNvPicPr>
            <a:picLocks noChangeAspect="1"/>
          </p:cNvPicPr>
          <p:nvPr/>
        </p:nvPicPr>
        <p:blipFill>
          <a:blip r:embed="rId7"/>
          <a:stretch>
            <a:fillRect/>
          </a:stretch>
        </p:blipFill>
        <p:spPr>
          <a:xfrm>
            <a:off x="4267200" y="2183460"/>
            <a:ext cx="5663984" cy="3799828"/>
          </a:xfrm>
          <a:prstGeom prst="rect">
            <a:avLst/>
          </a:prstGeom>
          <a:ln>
            <a:solidFill>
              <a:schemeClr val="tx2">
                <a:lumMod val="20000"/>
                <a:lumOff val="80000"/>
              </a:schemeClr>
            </a:solidFill>
          </a:ln>
        </p:spPr>
      </p:pic>
      <p:sp>
        <p:nvSpPr>
          <p:cNvPr id="5" name="Rectangle: Single Corner Snipped 4">
            <a:extLst>
              <a:ext uri="{FF2B5EF4-FFF2-40B4-BE49-F238E27FC236}">
                <a16:creationId xmlns:a16="http://schemas.microsoft.com/office/drawing/2014/main" id="{4D4E8368-1FCC-412D-A6A4-A31232849A4C}"/>
              </a:ext>
            </a:extLst>
          </p:cNvPr>
          <p:cNvSpPr/>
          <p:nvPr/>
        </p:nvSpPr>
        <p:spPr>
          <a:xfrm>
            <a:off x="838200" y="2895600"/>
            <a:ext cx="1600200" cy="381000"/>
          </a:xfrm>
          <a:prstGeom prst="snip1Rect">
            <a:avLst/>
          </a:prstGeom>
          <a:noFill/>
          <a:ln w="25400">
            <a:solidFill>
              <a:schemeClr val="accent6">
                <a:hueMod val="94000"/>
              </a:schemeClr>
            </a:solid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 name="Rectangle: Single Corner Snipped 7">
            <a:extLst>
              <a:ext uri="{FF2B5EF4-FFF2-40B4-BE49-F238E27FC236}">
                <a16:creationId xmlns:a16="http://schemas.microsoft.com/office/drawing/2014/main" id="{E3B5C75B-0649-490F-B714-199314D0D3B8}"/>
              </a:ext>
            </a:extLst>
          </p:cNvPr>
          <p:cNvSpPr/>
          <p:nvPr/>
        </p:nvSpPr>
        <p:spPr>
          <a:xfrm>
            <a:off x="4343400" y="2667000"/>
            <a:ext cx="1676400" cy="152400"/>
          </a:xfrm>
          <a:prstGeom prst="snip1Rect">
            <a:avLst/>
          </a:prstGeom>
          <a:noFill/>
          <a:ln w="158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0" name="Rectangle: Single Corner Snipped 9">
            <a:extLst>
              <a:ext uri="{FF2B5EF4-FFF2-40B4-BE49-F238E27FC236}">
                <a16:creationId xmlns:a16="http://schemas.microsoft.com/office/drawing/2014/main" id="{3A45E884-6CBC-4E25-99A9-D1AF2F626E37}"/>
              </a:ext>
            </a:extLst>
          </p:cNvPr>
          <p:cNvSpPr/>
          <p:nvPr/>
        </p:nvSpPr>
        <p:spPr>
          <a:xfrm>
            <a:off x="1752600" y="3365354"/>
            <a:ext cx="1600200" cy="381000"/>
          </a:xfrm>
          <a:prstGeom prst="snip1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4" name="Rectangle: Single Corner Snipped 13">
            <a:extLst>
              <a:ext uri="{FF2B5EF4-FFF2-40B4-BE49-F238E27FC236}">
                <a16:creationId xmlns:a16="http://schemas.microsoft.com/office/drawing/2014/main" id="{D0B80793-1ED6-4068-B794-9CB1D8B856E9}"/>
              </a:ext>
            </a:extLst>
          </p:cNvPr>
          <p:cNvSpPr/>
          <p:nvPr/>
        </p:nvSpPr>
        <p:spPr>
          <a:xfrm>
            <a:off x="6248400" y="4191000"/>
            <a:ext cx="533400" cy="228600"/>
          </a:xfrm>
          <a:prstGeom prst="snip1Rect">
            <a:avLst/>
          </a:prstGeom>
          <a:noFill/>
          <a:ln w="158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7330D80-B321-4147-B564-379353DDD911}"/>
              </a:ext>
            </a:extLst>
          </p:cNvPr>
          <p:cNvCxnSpPr>
            <a:stCxn id="5" idx="0"/>
            <a:endCxn id="8" idx="2"/>
          </p:cNvCxnSpPr>
          <p:nvPr/>
        </p:nvCxnSpPr>
        <p:spPr>
          <a:xfrm flipV="1">
            <a:off x="2438400" y="2743200"/>
            <a:ext cx="1905000" cy="342900"/>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Rectangle: Single Corner Snipped 17">
            <a:extLst>
              <a:ext uri="{FF2B5EF4-FFF2-40B4-BE49-F238E27FC236}">
                <a16:creationId xmlns:a16="http://schemas.microsoft.com/office/drawing/2014/main" id="{0195FFA7-5773-49E4-88EF-AB9ACF23AD24}"/>
              </a:ext>
            </a:extLst>
          </p:cNvPr>
          <p:cNvSpPr/>
          <p:nvPr/>
        </p:nvSpPr>
        <p:spPr>
          <a:xfrm>
            <a:off x="1758950" y="3365354"/>
            <a:ext cx="1600200" cy="381000"/>
          </a:xfrm>
          <a:prstGeom prst="snip1Rect">
            <a:avLst/>
          </a:prstGeom>
          <a:noFill/>
          <a:ln w="254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46EC5644-2AC8-43E3-B5B1-BA0910B9FF66}"/>
              </a:ext>
            </a:extLst>
          </p:cNvPr>
          <p:cNvCxnSpPr>
            <a:stCxn id="18" idx="0"/>
            <a:endCxn id="14" idx="2"/>
          </p:cNvCxnSpPr>
          <p:nvPr/>
        </p:nvCxnSpPr>
        <p:spPr>
          <a:xfrm>
            <a:off x="3359150" y="3555854"/>
            <a:ext cx="2889250" cy="749446"/>
          </a:xfrm>
          <a:prstGeom prst="line">
            <a:avLst/>
          </a:prstGeom>
          <a:ln w="254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595493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E578-29E8-4C6B-82BB-FD445E0B47CE}"/>
              </a:ext>
            </a:extLst>
          </p:cNvPr>
          <p:cNvSpPr>
            <a:spLocks noGrp="1"/>
          </p:cNvSpPr>
          <p:nvPr>
            <p:ph type="title"/>
          </p:nvPr>
        </p:nvSpPr>
        <p:spPr/>
        <p:txBody>
          <a:bodyPr/>
          <a:lstStyle/>
          <a:p>
            <a:r>
              <a:rPr lang="ro-RO" dirty="0"/>
              <a:t>3. Căutări de parteneri // B.</a:t>
            </a:r>
            <a:endParaRPr lang="en-US" dirty="0"/>
          </a:p>
        </p:txBody>
      </p:sp>
      <p:graphicFrame>
        <p:nvGraphicFramePr>
          <p:cNvPr id="4" name="Content Placeholder 3">
            <a:extLst>
              <a:ext uri="{FF2B5EF4-FFF2-40B4-BE49-F238E27FC236}">
                <a16:creationId xmlns:a16="http://schemas.microsoft.com/office/drawing/2014/main" id="{1895A076-B2BC-4526-91F7-B0F6FDBAB83E}"/>
              </a:ext>
            </a:extLst>
          </p:cNvPr>
          <p:cNvGraphicFramePr>
            <a:graphicFrameLocks noGrp="1"/>
          </p:cNvGraphicFramePr>
          <p:nvPr>
            <p:ph idx="1"/>
            <p:extLst>
              <p:ext uri="{D42A27DB-BD31-4B8C-83A1-F6EECF244321}">
                <p14:modId xmlns:p14="http://schemas.microsoft.com/office/powerpoint/2010/main" val="2999018945"/>
              </p:ext>
            </p:extLst>
          </p:nvPr>
        </p:nvGraphicFramePr>
        <p:xfrm>
          <a:off x="609600" y="2366963"/>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CA04A74A-2DEB-41DC-A2CD-3C45299C556F}"/>
              </a:ext>
            </a:extLst>
          </p:cNvPr>
          <p:cNvPicPr>
            <a:picLocks noChangeAspect="1"/>
          </p:cNvPicPr>
          <p:nvPr/>
        </p:nvPicPr>
        <p:blipFill>
          <a:blip r:embed="rId7"/>
          <a:stretch>
            <a:fillRect/>
          </a:stretch>
        </p:blipFill>
        <p:spPr>
          <a:xfrm>
            <a:off x="1295400" y="3882159"/>
            <a:ext cx="6856367" cy="2128838"/>
          </a:xfrm>
          <a:prstGeom prst="rect">
            <a:avLst/>
          </a:prstGeom>
        </p:spPr>
      </p:pic>
    </p:spTree>
    <p:extLst>
      <p:ext uri="{BB962C8B-B14F-4D97-AF65-F5344CB8AC3E}">
        <p14:creationId xmlns:p14="http://schemas.microsoft.com/office/powerpoint/2010/main" val="19707949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E578-29E8-4C6B-82BB-FD445E0B47CE}"/>
              </a:ext>
            </a:extLst>
          </p:cNvPr>
          <p:cNvSpPr>
            <a:spLocks noGrp="1"/>
          </p:cNvSpPr>
          <p:nvPr>
            <p:ph type="title"/>
          </p:nvPr>
        </p:nvSpPr>
        <p:spPr/>
        <p:txBody>
          <a:bodyPr/>
          <a:lstStyle/>
          <a:p>
            <a:r>
              <a:rPr lang="ro-RO" dirty="0"/>
              <a:t>3. Căutări de parteneri // B.</a:t>
            </a:r>
            <a:endParaRPr lang="en-US" dirty="0"/>
          </a:p>
        </p:txBody>
      </p:sp>
      <p:graphicFrame>
        <p:nvGraphicFramePr>
          <p:cNvPr id="4" name="Content Placeholder 3">
            <a:extLst>
              <a:ext uri="{FF2B5EF4-FFF2-40B4-BE49-F238E27FC236}">
                <a16:creationId xmlns:a16="http://schemas.microsoft.com/office/drawing/2014/main" id="{1895A076-B2BC-4526-91F7-B0F6FDBAB83E}"/>
              </a:ext>
            </a:extLst>
          </p:cNvPr>
          <p:cNvGraphicFramePr>
            <a:graphicFrameLocks noGrp="1"/>
          </p:cNvGraphicFramePr>
          <p:nvPr>
            <p:ph idx="1"/>
            <p:extLst>
              <p:ext uri="{D42A27DB-BD31-4B8C-83A1-F6EECF244321}">
                <p14:modId xmlns:p14="http://schemas.microsoft.com/office/powerpoint/2010/main" val="690224580"/>
              </p:ext>
            </p:extLst>
          </p:nvPr>
        </p:nvGraphicFramePr>
        <p:xfrm>
          <a:off x="609600" y="2366963"/>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1DAB0100-EA21-4520-B748-A3C05FB6007B}"/>
              </a:ext>
            </a:extLst>
          </p:cNvPr>
          <p:cNvPicPr>
            <a:picLocks noChangeAspect="1"/>
          </p:cNvPicPr>
          <p:nvPr/>
        </p:nvPicPr>
        <p:blipFill>
          <a:blip r:embed="rId7"/>
          <a:stretch>
            <a:fillRect/>
          </a:stretch>
        </p:blipFill>
        <p:spPr>
          <a:xfrm>
            <a:off x="595312" y="2302523"/>
            <a:ext cx="1857375" cy="1514475"/>
          </a:xfrm>
          <a:prstGeom prst="rect">
            <a:avLst/>
          </a:prstGeom>
          <a:ln>
            <a:solidFill>
              <a:schemeClr val="tx2">
                <a:lumMod val="20000"/>
                <a:lumOff val="80000"/>
              </a:schemeClr>
            </a:solidFill>
          </a:ln>
        </p:spPr>
      </p:pic>
      <p:pic>
        <p:nvPicPr>
          <p:cNvPr id="7" name="Picture 6">
            <a:extLst>
              <a:ext uri="{FF2B5EF4-FFF2-40B4-BE49-F238E27FC236}">
                <a16:creationId xmlns:a16="http://schemas.microsoft.com/office/drawing/2014/main" id="{2BB5FC86-08CF-40EC-9B03-4A6EFBC81806}"/>
              </a:ext>
            </a:extLst>
          </p:cNvPr>
          <p:cNvPicPr>
            <a:picLocks noChangeAspect="1"/>
          </p:cNvPicPr>
          <p:nvPr/>
        </p:nvPicPr>
        <p:blipFill>
          <a:blip r:embed="rId8"/>
          <a:stretch>
            <a:fillRect/>
          </a:stretch>
        </p:blipFill>
        <p:spPr>
          <a:xfrm>
            <a:off x="4911969" y="4208657"/>
            <a:ext cx="3905250" cy="2712470"/>
          </a:xfrm>
          <a:prstGeom prst="rect">
            <a:avLst/>
          </a:prstGeom>
        </p:spPr>
      </p:pic>
      <p:sp>
        <p:nvSpPr>
          <p:cNvPr id="10" name="Rectangle: Single Corner Snipped 9">
            <a:extLst>
              <a:ext uri="{FF2B5EF4-FFF2-40B4-BE49-F238E27FC236}">
                <a16:creationId xmlns:a16="http://schemas.microsoft.com/office/drawing/2014/main" id="{9B76BD13-E2C2-4A82-9031-D6638702D349}"/>
              </a:ext>
            </a:extLst>
          </p:cNvPr>
          <p:cNvSpPr/>
          <p:nvPr/>
        </p:nvSpPr>
        <p:spPr>
          <a:xfrm>
            <a:off x="609600" y="3038475"/>
            <a:ext cx="914400" cy="381000"/>
          </a:xfrm>
          <a:prstGeom prst="snip1Rect">
            <a:avLst/>
          </a:prstGeom>
          <a:noFill/>
          <a:ln w="25400">
            <a:solidFill>
              <a:schemeClr val="accent6">
                <a:hueMod val="94000"/>
              </a:schemeClr>
            </a:solid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4" name="Rectangle: Single Corner Snipped 13">
            <a:extLst>
              <a:ext uri="{FF2B5EF4-FFF2-40B4-BE49-F238E27FC236}">
                <a16:creationId xmlns:a16="http://schemas.microsoft.com/office/drawing/2014/main" id="{ABAE790B-135F-4864-89B8-DE44C90BC05C}"/>
              </a:ext>
            </a:extLst>
          </p:cNvPr>
          <p:cNvSpPr/>
          <p:nvPr/>
        </p:nvSpPr>
        <p:spPr>
          <a:xfrm>
            <a:off x="609600" y="3429000"/>
            <a:ext cx="1752600" cy="381000"/>
          </a:xfrm>
          <a:prstGeom prst="snip1Rect">
            <a:avLst/>
          </a:prstGeom>
          <a:noFill/>
          <a:ln w="25400">
            <a:solidFill>
              <a:schemeClr val="accent1">
                <a:lumMod val="60000"/>
                <a:lumOff val="40000"/>
              </a:schemeClr>
            </a:solid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6" name="Rectangle: Single Corner Snipped 15">
            <a:extLst>
              <a:ext uri="{FF2B5EF4-FFF2-40B4-BE49-F238E27FC236}">
                <a16:creationId xmlns:a16="http://schemas.microsoft.com/office/drawing/2014/main" id="{F85389BC-7375-40A8-89C9-BF247EC3C413}"/>
              </a:ext>
            </a:extLst>
          </p:cNvPr>
          <p:cNvSpPr/>
          <p:nvPr/>
        </p:nvSpPr>
        <p:spPr>
          <a:xfrm>
            <a:off x="4886736" y="4175124"/>
            <a:ext cx="3924300" cy="2682875"/>
          </a:xfrm>
          <a:prstGeom prst="snip1Rect">
            <a:avLst/>
          </a:prstGeom>
          <a:noFill/>
          <a:ln w="25400">
            <a:solidFill>
              <a:schemeClr val="accent1">
                <a:lumMod val="60000"/>
                <a:lumOff val="40000"/>
              </a:schemeClr>
            </a:solid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pic>
        <p:nvPicPr>
          <p:cNvPr id="8" name="Picture 7">
            <a:extLst>
              <a:ext uri="{FF2B5EF4-FFF2-40B4-BE49-F238E27FC236}">
                <a16:creationId xmlns:a16="http://schemas.microsoft.com/office/drawing/2014/main" id="{F635E0F0-8200-4DE8-AF61-21BFEDEFD61B}"/>
              </a:ext>
            </a:extLst>
          </p:cNvPr>
          <p:cNvPicPr>
            <a:picLocks noChangeAspect="1"/>
          </p:cNvPicPr>
          <p:nvPr/>
        </p:nvPicPr>
        <p:blipFill>
          <a:blip r:embed="rId9"/>
          <a:stretch>
            <a:fillRect/>
          </a:stretch>
        </p:blipFill>
        <p:spPr>
          <a:xfrm>
            <a:off x="2473735" y="1799897"/>
            <a:ext cx="3996557" cy="2408760"/>
          </a:xfrm>
          <a:prstGeom prst="rect">
            <a:avLst/>
          </a:prstGeom>
        </p:spPr>
      </p:pic>
      <p:sp>
        <p:nvSpPr>
          <p:cNvPr id="12" name="Rectangle: Single Corner Snipped 11">
            <a:extLst>
              <a:ext uri="{FF2B5EF4-FFF2-40B4-BE49-F238E27FC236}">
                <a16:creationId xmlns:a16="http://schemas.microsoft.com/office/drawing/2014/main" id="{19A8B4BE-14A7-43B5-9AC2-26890990ED87}"/>
              </a:ext>
            </a:extLst>
          </p:cNvPr>
          <p:cNvSpPr/>
          <p:nvPr/>
        </p:nvSpPr>
        <p:spPr>
          <a:xfrm>
            <a:off x="2459447" y="1805794"/>
            <a:ext cx="4010845" cy="2408760"/>
          </a:xfrm>
          <a:prstGeom prst="snip1Rect">
            <a:avLst/>
          </a:prstGeom>
          <a:noFill/>
          <a:ln w="25400">
            <a:solidFill>
              <a:schemeClr val="accent6">
                <a:hueMod val="94000"/>
              </a:schemeClr>
            </a:solid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E199F9C0-A6F5-4275-8E6A-FCFDAB7FB56A}"/>
              </a:ext>
            </a:extLst>
          </p:cNvPr>
          <p:cNvCxnSpPr/>
          <p:nvPr/>
        </p:nvCxnSpPr>
        <p:spPr>
          <a:xfrm>
            <a:off x="1524000" y="3816998"/>
            <a:ext cx="3362736" cy="1669402"/>
          </a:xfrm>
          <a:prstGeom prst="line">
            <a:avLst/>
          </a:prstGeom>
          <a:ln w="25400">
            <a:solidFill>
              <a:schemeClr val="accent1">
                <a:lumMod val="60000"/>
                <a:lumOff val="4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313E4CC-AB29-4709-B9EE-ADB03948025D}"/>
              </a:ext>
            </a:extLst>
          </p:cNvPr>
          <p:cNvCxnSpPr>
            <a:stCxn id="10" idx="0"/>
            <a:endCxn id="12" idx="2"/>
          </p:cNvCxnSpPr>
          <p:nvPr/>
        </p:nvCxnSpPr>
        <p:spPr>
          <a:xfrm flipV="1">
            <a:off x="1524000" y="3010174"/>
            <a:ext cx="935447" cy="218801"/>
          </a:xfrm>
          <a:prstGeom prst="line">
            <a:avLst/>
          </a:prstGeom>
          <a:ln w="25400">
            <a:solidFill>
              <a:schemeClr val="accent6">
                <a:lumMod val="60000"/>
                <a:lumOff val="40000"/>
                <a:alpha val="60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118163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892DD-09D1-473E-BEF5-7075954B31EC}"/>
              </a:ext>
            </a:extLst>
          </p:cNvPr>
          <p:cNvSpPr>
            <a:spLocks noGrp="1"/>
          </p:cNvSpPr>
          <p:nvPr>
            <p:ph type="title"/>
          </p:nvPr>
        </p:nvSpPr>
        <p:spPr>
          <a:xfrm>
            <a:off x="609600" y="990600"/>
            <a:ext cx="10058400" cy="1507067"/>
          </a:xfrm>
        </p:spPr>
        <p:txBody>
          <a:bodyPr/>
          <a:lstStyle/>
          <a:p>
            <a:r>
              <a:rPr lang="ro-RO" dirty="0"/>
              <a:t>3. Căutări de parteneri // B.</a:t>
            </a:r>
            <a:endParaRPr lang="en-US" dirty="0"/>
          </a:p>
        </p:txBody>
      </p:sp>
      <p:graphicFrame>
        <p:nvGraphicFramePr>
          <p:cNvPr id="4" name="Content Placeholder 3">
            <a:extLst>
              <a:ext uri="{FF2B5EF4-FFF2-40B4-BE49-F238E27FC236}">
                <a16:creationId xmlns:a16="http://schemas.microsoft.com/office/drawing/2014/main" id="{34ACCFEB-A575-40EE-9DCC-B16C1E2850B0}"/>
              </a:ext>
            </a:extLst>
          </p:cNvPr>
          <p:cNvGraphicFramePr>
            <a:graphicFrameLocks noGrp="1"/>
          </p:cNvGraphicFramePr>
          <p:nvPr>
            <p:ph idx="1"/>
            <p:extLst>
              <p:ext uri="{D42A27DB-BD31-4B8C-83A1-F6EECF244321}">
                <p14:modId xmlns:p14="http://schemas.microsoft.com/office/powerpoint/2010/main" val="2969180885"/>
              </p:ext>
            </p:extLst>
          </p:nvPr>
        </p:nvGraphicFramePr>
        <p:xfrm>
          <a:off x="609600" y="2366963"/>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16752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E578-29E8-4C6B-82BB-FD445E0B47CE}"/>
              </a:ext>
            </a:extLst>
          </p:cNvPr>
          <p:cNvSpPr>
            <a:spLocks noGrp="1"/>
          </p:cNvSpPr>
          <p:nvPr>
            <p:ph type="title"/>
          </p:nvPr>
        </p:nvSpPr>
        <p:spPr>
          <a:xfrm>
            <a:off x="304800" y="541225"/>
            <a:ext cx="10058400" cy="1507067"/>
          </a:xfrm>
        </p:spPr>
        <p:txBody>
          <a:bodyPr/>
          <a:lstStyle/>
          <a:p>
            <a:r>
              <a:rPr lang="ro-RO" dirty="0"/>
              <a:t>3. Căutări de parteneri // B.</a:t>
            </a:r>
            <a:endParaRPr lang="en-US" dirty="0"/>
          </a:p>
        </p:txBody>
      </p:sp>
      <p:graphicFrame>
        <p:nvGraphicFramePr>
          <p:cNvPr id="4" name="Content Placeholder 3">
            <a:extLst>
              <a:ext uri="{FF2B5EF4-FFF2-40B4-BE49-F238E27FC236}">
                <a16:creationId xmlns:a16="http://schemas.microsoft.com/office/drawing/2014/main" id="{1895A076-B2BC-4526-91F7-B0F6FDBAB83E}"/>
              </a:ext>
            </a:extLst>
          </p:cNvPr>
          <p:cNvGraphicFramePr>
            <a:graphicFrameLocks noGrp="1"/>
          </p:cNvGraphicFramePr>
          <p:nvPr>
            <p:ph idx="1"/>
            <p:extLst>
              <p:ext uri="{D42A27DB-BD31-4B8C-83A1-F6EECF244321}">
                <p14:modId xmlns:p14="http://schemas.microsoft.com/office/powerpoint/2010/main" val="4126087416"/>
              </p:ext>
            </p:extLst>
          </p:nvPr>
        </p:nvGraphicFramePr>
        <p:xfrm>
          <a:off x="609600" y="2317586"/>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7BD3D35-0970-4AFB-A53A-C37B7F8004A6}"/>
              </a:ext>
            </a:extLst>
          </p:cNvPr>
          <p:cNvPicPr>
            <a:picLocks noChangeAspect="1"/>
          </p:cNvPicPr>
          <p:nvPr/>
        </p:nvPicPr>
        <p:blipFill>
          <a:blip r:embed="rId7"/>
          <a:stretch>
            <a:fillRect/>
          </a:stretch>
        </p:blipFill>
        <p:spPr>
          <a:xfrm>
            <a:off x="1544782" y="1791816"/>
            <a:ext cx="8646684" cy="4703526"/>
          </a:xfrm>
          <a:prstGeom prst="rect">
            <a:avLst/>
          </a:prstGeom>
        </p:spPr>
      </p:pic>
      <p:sp>
        <p:nvSpPr>
          <p:cNvPr id="6" name="Rectangle: Single Corner Snipped 5">
            <a:extLst>
              <a:ext uri="{FF2B5EF4-FFF2-40B4-BE49-F238E27FC236}">
                <a16:creationId xmlns:a16="http://schemas.microsoft.com/office/drawing/2014/main" id="{38D28C54-EC85-43DD-B1F7-75AC5E3EE481}"/>
              </a:ext>
            </a:extLst>
          </p:cNvPr>
          <p:cNvSpPr/>
          <p:nvPr/>
        </p:nvSpPr>
        <p:spPr>
          <a:xfrm>
            <a:off x="1565994" y="1792326"/>
            <a:ext cx="2773942" cy="668073"/>
          </a:xfrm>
          <a:prstGeom prst="snip1Rect">
            <a:avLst/>
          </a:prstGeom>
          <a:noFill/>
          <a:ln w="25400">
            <a:solidFill>
              <a:schemeClr val="accent6">
                <a:hueMod val="94000"/>
              </a:schemeClr>
            </a:solid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9" name="Rectangle: Single Corner Snipped 8">
            <a:extLst>
              <a:ext uri="{FF2B5EF4-FFF2-40B4-BE49-F238E27FC236}">
                <a16:creationId xmlns:a16="http://schemas.microsoft.com/office/drawing/2014/main" id="{F866FDC4-E7FC-4BC9-9CFE-9FA98C562373}"/>
              </a:ext>
            </a:extLst>
          </p:cNvPr>
          <p:cNvSpPr/>
          <p:nvPr/>
        </p:nvSpPr>
        <p:spPr>
          <a:xfrm>
            <a:off x="1524000" y="2770023"/>
            <a:ext cx="2773942" cy="511029"/>
          </a:xfrm>
          <a:prstGeom prst="snip1Rect">
            <a:avLst/>
          </a:prstGeom>
          <a:noFill/>
          <a:ln w="25400">
            <a:solidFill>
              <a:schemeClr val="accent1">
                <a:lumMod val="60000"/>
                <a:lumOff val="40000"/>
              </a:schemeClr>
            </a:solid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pic>
        <p:nvPicPr>
          <p:cNvPr id="11" name="Picture 10">
            <a:extLst>
              <a:ext uri="{FF2B5EF4-FFF2-40B4-BE49-F238E27FC236}">
                <a16:creationId xmlns:a16="http://schemas.microsoft.com/office/drawing/2014/main" id="{903629CA-159F-46AB-899F-6D97458783B6}"/>
              </a:ext>
            </a:extLst>
          </p:cNvPr>
          <p:cNvPicPr>
            <a:picLocks noChangeAspect="1"/>
          </p:cNvPicPr>
          <p:nvPr/>
        </p:nvPicPr>
        <p:blipFill>
          <a:blip r:embed="rId8"/>
          <a:stretch>
            <a:fillRect/>
          </a:stretch>
        </p:blipFill>
        <p:spPr>
          <a:xfrm>
            <a:off x="0" y="4586299"/>
            <a:ext cx="5181600" cy="2228088"/>
          </a:xfrm>
          <a:prstGeom prst="rect">
            <a:avLst/>
          </a:prstGeom>
          <a:ln w="50800">
            <a:solidFill>
              <a:schemeClr val="accent4">
                <a:lumMod val="75000"/>
              </a:schemeClr>
            </a:solidFill>
          </a:ln>
        </p:spPr>
      </p:pic>
      <p:sp>
        <p:nvSpPr>
          <p:cNvPr id="13" name="Rectangle: Single Corner Snipped 12">
            <a:extLst>
              <a:ext uri="{FF2B5EF4-FFF2-40B4-BE49-F238E27FC236}">
                <a16:creationId xmlns:a16="http://schemas.microsoft.com/office/drawing/2014/main" id="{B0F608A3-D9C2-4E1B-9ECD-5F9EF9B53551}"/>
              </a:ext>
            </a:extLst>
          </p:cNvPr>
          <p:cNvSpPr/>
          <p:nvPr/>
        </p:nvSpPr>
        <p:spPr>
          <a:xfrm>
            <a:off x="4419600" y="1901792"/>
            <a:ext cx="3888871" cy="511029"/>
          </a:xfrm>
          <a:prstGeom prst="snip1Rect">
            <a:avLst/>
          </a:prstGeom>
          <a:noFill/>
          <a:ln w="25400">
            <a:solidFill>
              <a:schemeClr val="accent4">
                <a:lumMod val="75000"/>
              </a:schemeClr>
            </a:solid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79B798C-4502-4D5F-9747-3560BF2E25D6}"/>
              </a:ext>
            </a:extLst>
          </p:cNvPr>
          <p:cNvCxnSpPr/>
          <p:nvPr/>
        </p:nvCxnSpPr>
        <p:spPr>
          <a:xfrm flipV="1">
            <a:off x="2552700" y="2412821"/>
            <a:ext cx="3505200" cy="2140891"/>
          </a:xfrm>
          <a:prstGeom prst="line">
            <a:avLst/>
          </a:prstGeom>
          <a:ln w="25400">
            <a:solidFill>
              <a:schemeClr val="accent4">
                <a:lumMod val="75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36296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E578-29E8-4C6B-82BB-FD445E0B47CE}"/>
              </a:ext>
            </a:extLst>
          </p:cNvPr>
          <p:cNvSpPr>
            <a:spLocks noGrp="1"/>
          </p:cNvSpPr>
          <p:nvPr>
            <p:ph type="title"/>
          </p:nvPr>
        </p:nvSpPr>
        <p:spPr/>
        <p:txBody>
          <a:bodyPr/>
          <a:lstStyle/>
          <a:p>
            <a:r>
              <a:rPr lang="ro-RO" dirty="0"/>
              <a:t>3. Căutări de parteneri // B.</a:t>
            </a:r>
            <a:endParaRPr lang="en-US" dirty="0"/>
          </a:p>
        </p:txBody>
      </p:sp>
      <p:graphicFrame>
        <p:nvGraphicFramePr>
          <p:cNvPr id="4" name="Content Placeholder 3">
            <a:extLst>
              <a:ext uri="{FF2B5EF4-FFF2-40B4-BE49-F238E27FC236}">
                <a16:creationId xmlns:a16="http://schemas.microsoft.com/office/drawing/2014/main" id="{1895A076-B2BC-4526-91F7-B0F6FDBAB83E}"/>
              </a:ext>
            </a:extLst>
          </p:cNvPr>
          <p:cNvGraphicFramePr>
            <a:graphicFrameLocks noGrp="1"/>
          </p:cNvGraphicFramePr>
          <p:nvPr>
            <p:ph idx="1"/>
            <p:extLst>
              <p:ext uri="{D42A27DB-BD31-4B8C-83A1-F6EECF244321}">
                <p14:modId xmlns:p14="http://schemas.microsoft.com/office/powerpoint/2010/main" val="2823006248"/>
              </p:ext>
            </p:extLst>
          </p:nvPr>
        </p:nvGraphicFramePr>
        <p:xfrm>
          <a:off x="609600" y="2366963"/>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9B4EEE3-85BE-46B7-BF8B-7FDED084CAD1}"/>
              </a:ext>
            </a:extLst>
          </p:cNvPr>
          <p:cNvPicPr>
            <a:picLocks noChangeAspect="1"/>
          </p:cNvPicPr>
          <p:nvPr/>
        </p:nvPicPr>
        <p:blipFill>
          <a:blip r:embed="rId7"/>
          <a:stretch>
            <a:fillRect/>
          </a:stretch>
        </p:blipFill>
        <p:spPr>
          <a:xfrm>
            <a:off x="642796" y="1766697"/>
            <a:ext cx="6691313" cy="1308217"/>
          </a:xfrm>
          <a:prstGeom prst="rect">
            <a:avLst/>
          </a:prstGeom>
        </p:spPr>
      </p:pic>
      <p:sp>
        <p:nvSpPr>
          <p:cNvPr id="8" name="Rectangle: Single Corner Snipped 7">
            <a:extLst>
              <a:ext uri="{FF2B5EF4-FFF2-40B4-BE49-F238E27FC236}">
                <a16:creationId xmlns:a16="http://schemas.microsoft.com/office/drawing/2014/main" id="{166FE342-388E-4CBE-B9BD-674DFDFAC76D}"/>
              </a:ext>
            </a:extLst>
          </p:cNvPr>
          <p:cNvSpPr/>
          <p:nvPr/>
        </p:nvSpPr>
        <p:spPr>
          <a:xfrm>
            <a:off x="1295400" y="2366963"/>
            <a:ext cx="838200" cy="196922"/>
          </a:xfrm>
          <a:prstGeom prst="snip1Rect">
            <a:avLst/>
          </a:prstGeom>
          <a:noFill/>
          <a:ln w="25400">
            <a:solidFill>
              <a:schemeClr val="accent6">
                <a:hueMod val="94000"/>
              </a:schemeClr>
            </a:solid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pic>
        <p:nvPicPr>
          <p:cNvPr id="16" name="Picture 15">
            <a:extLst>
              <a:ext uri="{FF2B5EF4-FFF2-40B4-BE49-F238E27FC236}">
                <a16:creationId xmlns:a16="http://schemas.microsoft.com/office/drawing/2014/main" id="{FFA5D2C3-DFBD-4092-B86F-4FE8AD870772}"/>
              </a:ext>
            </a:extLst>
          </p:cNvPr>
          <p:cNvPicPr>
            <a:picLocks noChangeAspect="1"/>
          </p:cNvPicPr>
          <p:nvPr/>
        </p:nvPicPr>
        <p:blipFill>
          <a:blip r:embed="rId8"/>
          <a:stretch>
            <a:fillRect/>
          </a:stretch>
        </p:blipFill>
        <p:spPr>
          <a:xfrm>
            <a:off x="1143000" y="3385218"/>
            <a:ext cx="5330260" cy="3380671"/>
          </a:xfrm>
          <a:prstGeom prst="rect">
            <a:avLst/>
          </a:prstGeom>
        </p:spPr>
      </p:pic>
      <p:sp>
        <p:nvSpPr>
          <p:cNvPr id="17" name="Rectangle: Single Corner Snipped 16">
            <a:extLst>
              <a:ext uri="{FF2B5EF4-FFF2-40B4-BE49-F238E27FC236}">
                <a16:creationId xmlns:a16="http://schemas.microsoft.com/office/drawing/2014/main" id="{4D419C67-B397-48DC-A859-E8624B9499BC}"/>
              </a:ext>
            </a:extLst>
          </p:cNvPr>
          <p:cNvSpPr/>
          <p:nvPr/>
        </p:nvSpPr>
        <p:spPr>
          <a:xfrm>
            <a:off x="1143000" y="3429000"/>
            <a:ext cx="5330260" cy="3377426"/>
          </a:xfrm>
          <a:prstGeom prst="snip1Rect">
            <a:avLst/>
          </a:prstGeom>
          <a:noFill/>
          <a:ln w="25400">
            <a:solidFill>
              <a:schemeClr val="accent6">
                <a:hueMod val="94000"/>
              </a:schemeClr>
            </a:solid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1D4D7CF-EC48-4DB3-B2A2-5FBEA955945E}"/>
              </a:ext>
            </a:extLst>
          </p:cNvPr>
          <p:cNvCxnSpPr>
            <a:stCxn id="8" idx="1"/>
            <a:endCxn id="17" idx="3"/>
          </p:cNvCxnSpPr>
          <p:nvPr/>
        </p:nvCxnSpPr>
        <p:spPr>
          <a:xfrm>
            <a:off x="1714500" y="2563885"/>
            <a:ext cx="2093630" cy="865115"/>
          </a:xfrm>
          <a:prstGeom prst="line">
            <a:avLst/>
          </a:prstGeom>
          <a:ln>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B5D2753D-9B92-4AD3-AD5B-E87530105004}"/>
              </a:ext>
            </a:extLst>
          </p:cNvPr>
          <p:cNvPicPr>
            <a:picLocks noChangeAspect="1"/>
          </p:cNvPicPr>
          <p:nvPr/>
        </p:nvPicPr>
        <p:blipFill>
          <a:blip r:embed="rId9"/>
          <a:stretch>
            <a:fillRect/>
          </a:stretch>
        </p:blipFill>
        <p:spPr>
          <a:xfrm>
            <a:off x="5239854" y="5602688"/>
            <a:ext cx="899619" cy="559869"/>
          </a:xfrm>
          <a:prstGeom prst="rect">
            <a:avLst/>
          </a:prstGeom>
        </p:spPr>
      </p:pic>
    </p:spTree>
    <p:extLst>
      <p:ext uri="{BB962C8B-B14F-4D97-AF65-F5344CB8AC3E}">
        <p14:creationId xmlns:p14="http://schemas.microsoft.com/office/powerpoint/2010/main" val="38484122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E578-29E8-4C6B-82BB-FD445E0B47CE}"/>
              </a:ext>
            </a:extLst>
          </p:cNvPr>
          <p:cNvSpPr>
            <a:spLocks noGrp="1"/>
          </p:cNvSpPr>
          <p:nvPr>
            <p:ph type="title"/>
          </p:nvPr>
        </p:nvSpPr>
        <p:spPr>
          <a:xfrm>
            <a:off x="609600" y="914400"/>
            <a:ext cx="10058400" cy="1507067"/>
          </a:xfrm>
        </p:spPr>
        <p:txBody>
          <a:bodyPr/>
          <a:lstStyle/>
          <a:p>
            <a:r>
              <a:rPr lang="ro-RO" dirty="0"/>
              <a:t>3. Căutări de parteneri // C.</a:t>
            </a:r>
            <a:endParaRPr lang="en-US" dirty="0"/>
          </a:p>
        </p:txBody>
      </p:sp>
      <p:graphicFrame>
        <p:nvGraphicFramePr>
          <p:cNvPr id="4" name="Content Placeholder 3">
            <a:extLst>
              <a:ext uri="{FF2B5EF4-FFF2-40B4-BE49-F238E27FC236}">
                <a16:creationId xmlns:a16="http://schemas.microsoft.com/office/drawing/2014/main" id="{1895A076-B2BC-4526-91F7-B0F6FDBAB83E}"/>
              </a:ext>
            </a:extLst>
          </p:cNvPr>
          <p:cNvGraphicFramePr>
            <a:graphicFrameLocks noGrp="1"/>
          </p:cNvGraphicFramePr>
          <p:nvPr>
            <p:ph idx="1"/>
            <p:extLst>
              <p:ext uri="{D42A27DB-BD31-4B8C-83A1-F6EECF244321}">
                <p14:modId xmlns:p14="http://schemas.microsoft.com/office/powerpoint/2010/main" val="1753432330"/>
              </p:ext>
            </p:extLst>
          </p:nvPr>
        </p:nvGraphicFramePr>
        <p:xfrm>
          <a:off x="609600" y="2366963"/>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1D550E59-805C-4220-87D9-5995AF4412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366845"/>
            <a:ext cx="516748" cy="522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nergy 2020">
            <a:extLst>
              <a:ext uri="{FF2B5EF4-FFF2-40B4-BE49-F238E27FC236}">
                <a16:creationId xmlns:a16="http://schemas.microsoft.com/office/drawing/2014/main" id="{133A7CE4-F922-4CDE-8362-14AF1260E8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15400" y="4876800"/>
            <a:ext cx="1655559" cy="4900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7A117DB-17B7-4065-9641-BC0800FCC5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0" y="3913954"/>
            <a:ext cx="1655559" cy="52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55536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E578-29E8-4C6B-82BB-FD445E0B47CE}"/>
              </a:ext>
            </a:extLst>
          </p:cNvPr>
          <p:cNvSpPr>
            <a:spLocks noGrp="1"/>
          </p:cNvSpPr>
          <p:nvPr>
            <p:ph type="title"/>
          </p:nvPr>
        </p:nvSpPr>
        <p:spPr>
          <a:xfrm>
            <a:off x="609600" y="1066800"/>
            <a:ext cx="10058400" cy="1507067"/>
          </a:xfrm>
        </p:spPr>
        <p:txBody>
          <a:bodyPr/>
          <a:lstStyle/>
          <a:p>
            <a:r>
              <a:rPr lang="ro-RO" dirty="0"/>
              <a:t>3. Căutări de parteneri // C.</a:t>
            </a:r>
            <a:endParaRPr lang="en-US" dirty="0"/>
          </a:p>
        </p:txBody>
      </p:sp>
      <p:graphicFrame>
        <p:nvGraphicFramePr>
          <p:cNvPr id="4" name="Content Placeholder 3">
            <a:extLst>
              <a:ext uri="{FF2B5EF4-FFF2-40B4-BE49-F238E27FC236}">
                <a16:creationId xmlns:a16="http://schemas.microsoft.com/office/drawing/2014/main" id="{1895A076-B2BC-4526-91F7-B0F6FDBAB83E}"/>
              </a:ext>
            </a:extLst>
          </p:cNvPr>
          <p:cNvGraphicFramePr>
            <a:graphicFrameLocks noGrp="1"/>
          </p:cNvGraphicFramePr>
          <p:nvPr>
            <p:ph idx="1"/>
            <p:extLst>
              <p:ext uri="{D42A27DB-BD31-4B8C-83A1-F6EECF244321}">
                <p14:modId xmlns:p14="http://schemas.microsoft.com/office/powerpoint/2010/main" val="2311010991"/>
              </p:ext>
            </p:extLst>
          </p:nvPr>
        </p:nvGraphicFramePr>
        <p:xfrm>
          <a:off x="609600" y="2366963"/>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350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5A877F-E4F6-42A6-9B74-DBCC0A2780AA}"/>
              </a:ext>
            </a:extLst>
          </p:cNvPr>
          <p:cNvPicPr>
            <a:picLocks noChangeAspect="1"/>
          </p:cNvPicPr>
          <p:nvPr/>
        </p:nvPicPr>
        <p:blipFill>
          <a:blip r:embed="rId2"/>
          <a:stretch>
            <a:fillRect/>
          </a:stretch>
        </p:blipFill>
        <p:spPr>
          <a:xfrm>
            <a:off x="762000" y="1143000"/>
            <a:ext cx="2819908" cy="3657600"/>
          </a:xfrm>
          <a:prstGeom prst="rect">
            <a:avLst/>
          </a:prstGeom>
          <a:noFill/>
          <a:ln>
            <a:solidFill>
              <a:schemeClr val="tx2">
                <a:lumMod val="20000"/>
                <a:lumOff val="80000"/>
              </a:schemeClr>
            </a:solidFill>
          </a:ln>
        </p:spPr>
      </p:pic>
      <p:pic>
        <p:nvPicPr>
          <p:cNvPr id="5" name="Picture 4">
            <a:extLst>
              <a:ext uri="{FF2B5EF4-FFF2-40B4-BE49-F238E27FC236}">
                <a16:creationId xmlns:a16="http://schemas.microsoft.com/office/drawing/2014/main" id="{14A2CC68-4E32-4A00-9D02-51F5A61798DA}"/>
              </a:ext>
            </a:extLst>
          </p:cNvPr>
          <p:cNvPicPr>
            <a:picLocks noChangeAspect="1"/>
          </p:cNvPicPr>
          <p:nvPr/>
        </p:nvPicPr>
        <p:blipFill>
          <a:blip r:embed="rId3"/>
          <a:stretch>
            <a:fillRect/>
          </a:stretch>
        </p:blipFill>
        <p:spPr>
          <a:xfrm>
            <a:off x="4648200" y="762000"/>
            <a:ext cx="4452937" cy="3203299"/>
          </a:xfrm>
          <a:prstGeom prst="rect">
            <a:avLst/>
          </a:prstGeom>
        </p:spPr>
      </p:pic>
      <p:pic>
        <p:nvPicPr>
          <p:cNvPr id="8" name="Picture 7">
            <a:extLst>
              <a:ext uri="{FF2B5EF4-FFF2-40B4-BE49-F238E27FC236}">
                <a16:creationId xmlns:a16="http://schemas.microsoft.com/office/drawing/2014/main" id="{9DCF527D-095E-4654-B215-7549540376D5}"/>
              </a:ext>
            </a:extLst>
          </p:cNvPr>
          <p:cNvPicPr>
            <a:picLocks noChangeAspect="1"/>
          </p:cNvPicPr>
          <p:nvPr/>
        </p:nvPicPr>
        <p:blipFill>
          <a:blip r:embed="rId4"/>
          <a:stretch>
            <a:fillRect/>
          </a:stretch>
        </p:blipFill>
        <p:spPr>
          <a:xfrm>
            <a:off x="2636043" y="4076133"/>
            <a:ext cx="4238625" cy="2425250"/>
          </a:xfrm>
          <a:prstGeom prst="rect">
            <a:avLst/>
          </a:prstGeom>
        </p:spPr>
      </p:pic>
      <p:pic>
        <p:nvPicPr>
          <p:cNvPr id="10" name="Picture 9">
            <a:extLst>
              <a:ext uri="{FF2B5EF4-FFF2-40B4-BE49-F238E27FC236}">
                <a16:creationId xmlns:a16="http://schemas.microsoft.com/office/drawing/2014/main" id="{A8725DF1-8301-412B-A2F4-0E4792DA8E3A}"/>
              </a:ext>
            </a:extLst>
          </p:cNvPr>
          <p:cNvPicPr>
            <a:picLocks noChangeAspect="1"/>
          </p:cNvPicPr>
          <p:nvPr/>
        </p:nvPicPr>
        <p:blipFill>
          <a:blip r:embed="rId5"/>
          <a:stretch>
            <a:fillRect/>
          </a:stretch>
        </p:blipFill>
        <p:spPr>
          <a:xfrm>
            <a:off x="6953486" y="3968121"/>
            <a:ext cx="2819908" cy="2918453"/>
          </a:xfrm>
          <a:prstGeom prst="rect">
            <a:avLst/>
          </a:prstGeom>
        </p:spPr>
      </p:pic>
      <p:sp>
        <p:nvSpPr>
          <p:cNvPr id="12" name="Rectangle: Diagonal Corners Rounded 11">
            <a:extLst>
              <a:ext uri="{FF2B5EF4-FFF2-40B4-BE49-F238E27FC236}">
                <a16:creationId xmlns:a16="http://schemas.microsoft.com/office/drawing/2014/main" id="{A8CF94A3-27BB-4BEC-90E5-7A3B11BCDB3D}"/>
              </a:ext>
            </a:extLst>
          </p:cNvPr>
          <p:cNvSpPr/>
          <p:nvPr/>
        </p:nvSpPr>
        <p:spPr>
          <a:xfrm>
            <a:off x="762000" y="3761848"/>
            <a:ext cx="1104661" cy="203452"/>
          </a:xfrm>
          <a:prstGeom prst="round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Diagonal Corners Rounded 13">
            <a:extLst>
              <a:ext uri="{FF2B5EF4-FFF2-40B4-BE49-F238E27FC236}">
                <a16:creationId xmlns:a16="http://schemas.microsoft.com/office/drawing/2014/main" id="{0DED9C83-F3F3-4C8D-899E-A34BEDF3A11E}"/>
              </a:ext>
            </a:extLst>
          </p:cNvPr>
          <p:cNvSpPr/>
          <p:nvPr/>
        </p:nvSpPr>
        <p:spPr>
          <a:xfrm>
            <a:off x="762000" y="4158331"/>
            <a:ext cx="1295400" cy="203452"/>
          </a:xfrm>
          <a:prstGeom prst="round2Diag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Diagonal Corners Rounded 17">
            <a:extLst>
              <a:ext uri="{FF2B5EF4-FFF2-40B4-BE49-F238E27FC236}">
                <a16:creationId xmlns:a16="http://schemas.microsoft.com/office/drawing/2014/main" id="{1BBD6917-735D-47F9-A3AC-45D771F036AE}"/>
              </a:ext>
            </a:extLst>
          </p:cNvPr>
          <p:cNvSpPr/>
          <p:nvPr/>
        </p:nvSpPr>
        <p:spPr>
          <a:xfrm>
            <a:off x="6400802" y="4603913"/>
            <a:ext cx="473866" cy="228600"/>
          </a:xfrm>
          <a:prstGeom prst="round2DiagRect">
            <a:avLst/>
          </a:prstGeom>
          <a:noFill/>
          <a:ln>
            <a:solidFill>
              <a:schemeClr val="accent6">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BB1E844-5FAD-4AF5-ADFF-006C702F6E5F}"/>
              </a:ext>
            </a:extLst>
          </p:cNvPr>
          <p:cNvSpPr/>
          <p:nvPr/>
        </p:nvSpPr>
        <p:spPr>
          <a:xfrm>
            <a:off x="2636043" y="4076133"/>
            <a:ext cx="4238625" cy="242525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EC25142-4DFF-4B66-9E57-D153D9F2EC18}"/>
              </a:ext>
            </a:extLst>
          </p:cNvPr>
          <p:cNvSpPr/>
          <p:nvPr/>
        </p:nvSpPr>
        <p:spPr>
          <a:xfrm>
            <a:off x="6950142" y="3923732"/>
            <a:ext cx="2819908" cy="296284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1D7776B3-88EF-4C39-8C99-558A37C76F1C}"/>
              </a:ext>
            </a:extLst>
          </p:cNvPr>
          <p:cNvCxnSpPr>
            <a:stCxn id="14" idx="1"/>
            <a:endCxn id="21" idx="1"/>
          </p:cNvCxnSpPr>
          <p:nvPr/>
        </p:nvCxnSpPr>
        <p:spPr>
          <a:xfrm>
            <a:off x="1409700" y="4361783"/>
            <a:ext cx="1226343" cy="926975"/>
          </a:xfrm>
          <a:prstGeom prst="line">
            <a:avLst/>
          </a:prstGeom>
          <a:ln w="15875">
            <a:solidFill>
              <a:schemeClr val="accent5">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FF329D-49DB-42EB-B29A-901F4C6ADAA0}"/>
              </a:ext>
            </a:extLst>
          </p:cNvPr>
          <p:cNvCxnSpPr>
            <a:endCxn id="23" idx="1"/>
          </p:cNvCxnSpPr>
          <p:nvPr/>
        </p:nvCxnSpPr>
        <p:spPr>
          <a:xfrm>
            <a:off x="6629400" y="4832513"/>
            <a:ext cx="320742" cy="572640"/>
          </a:xfrm>
          <a:prstGeom prst="line">
            <a:avLst/>
          </a:prstGeom>
          <a:ln w="15875">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B4ABADC-7BD7-4F47-A5B4-5D589314518A}"/>
              </a:ext>
            </a:extLst>
          </p:cNvPr>
          <p:cNvSpPr/>
          <p:nvPr/>
        </p:nvSpPr>
        <p:spPr>
          <a:xfrm>
            <a:off x="4670458" y="1405710"/>
            <a:ext cx="4430679" cy="2553267"/>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50DE36E-5F75-4C09-B597-BB87A4152BFD}"/>
              </a:ext>
            </a:extLst>
          </p:cNvPr>
          <p:cNvCxnSpPr>
            <a:stCxn id="12" idx="0"/>
            <a:endCxn id="29" idx="1"/>
          </p:cNvCxnSpPr>
          <p:nvPr/>
        </p:nvCxnSpPr>
        <p:spPr>
          <a:xfrm flipV="1">
            <a:off x="1866661" y="2682344"/>
            <a:ext cx="2803797" cy="1181230"/>
          </a:xfrm>
          <a:prstGeom prst="line">
            <a:avLst/>
          </a:prstGeom>
          <a:ln w="15875">
            <a:solidFill>
              <a:schemeClr val="accent4">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2D1234C-C3A9-4337-911C-C3B69218C29D}"/>
              </a:ext>
            </a:extLst>
          </p:cNvPr>
          <p:cNvSpPr txBox="1"/>
          <p:nvPr/>
        </p:nvSpPr>
        <p:spPr>
          <a:xfrm>
            <a:off x="761493" y="868680"/>
            <a:ext cx="2819908" cy="230832"/>
          </a:xfrm>
          <a:prstGeom prst="rect">
            <a:avLst/>
          </a:prstGeom>
          <a:noFill/>
          <a:ln>
            <a:solidFill>
              <a:schemeClr val="tx2">
                <a:lumMod val="20000"/>
                <a:lumOff val="80000"/>
              </a:schemeClr>
            </a:solidFill>
          </a:ln>
        </p:spPr>
        <p:txBody>
          <a:bodyPr wrap="square" rtlCol="0">
            <a:spAutoFit/>
          </a:bodyPr>
          <a:lstStyle/>
          <a:p>
            <a:r>
              <a:rPr lang="en-US" sz="900" dirty="0"/>
              <a:t>http://nmp-partnersearch.eu/index.php</a:t>
            </a:r>
          </a:p>
        </p:txBody>
      </p:sp>
    </p:spTree>
    <p:extLst>
      <p:ext uri="{BB962C8B-B14F-4D97-AF65-F5344CB8AC3E}">
        <p14:creationId xmlns:p14="http://schemas.microsoft.com/office/powerpoint/2010/main" val="6899140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E578-29E8-4C6B-82BB-FD445E0B47CE}"/>
              </a:ext>
            </a:extLst>
          </p:cNvPr>
          <p:cNvSpPr>
            <a:spLocks noGrp="1"/>
          </p:cNvSpPr>
          <p:nvPr>
            <p:ph type="title"/>
          </p:nvPr>
        </p:nvSpPr>
        <p:spPr>
          <a:xfrm>
            <a:off x="609600" y="1066800"/>
            <a:ext cx="10058400" cy="1507067"/>
          </a:xfrm>
        </p:spPr>
        <p:txBody>
          <a:bodyPr/>
          <a:lstStyle/>
          <a:p>
            <a:r>
              <a:rPr lang="ro-RO" dirty="0"/>
              <a:t>3. Căutări de parteneri // C.</a:t>
            </a:r>
            <a:endParaRPr lang="en-US" dirty="0"/>
          </a:p>
        </p:txBody>
      </p:sp>
      <p:graphicFrame>
        <p:nvGraphicFramePr>
          <p:cNvPr id="4" name="Content Placeholder 3">
            <a:extLst>
              <a:ext uri="{FF2B5EF4-FFF2-40B4-BE49-F238E27FC236}">
                <a16:creationId xmlns:a16="http://schemas.microsoft.com/office/drawing/2014/main" id="{1895A076-B2BC-4526-91F7-B0F6FDBAB83E}"/>
              </a:ext>
            </a:extLst>
          </p:cNvPr>
          <p:cNvGraphicFramePr>
            <a:graphicFrameLocks noGrp="1"/>
          </p:cNvGraphicFramePr>
          <p:nvPr>
            <p:ph idx="1"/>
            <p:extLst>
              <p:ext uri="{D42A27DB-BD31-4B8C-83A1-F6EECF244321}">
                <p14:modId xmlns:p14="http://schemas.microsoft.com/office/powerpoint/2010/main" val="3862692984"/>
              </p:ext>
            </p:extLst>
          </p:nvPr>
        </p:nvGraphicFramePr>
        <p:xfrm>
          <a:off x="609600" y="2366963"/>
          <a:ext cx="10058400" cy="361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a:extLst>
              <a:ext uri="{FF2B5EF4-FFF2-40B4-BE49-F238E27FC236}">
                <a16:creationId xmlns:a16="http://schemas.microsoft.com/office/drawing/2014/main" id="{EFF90722-651C-4F0E-BEC7-F43D128A6D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591675" y="3143250"/>
            <a:ext cx="1076325" cy="571500"/>
          </a:xfrm>
          <a:prstGeom prst="rect">
            <a:avLst/>
          </a:prstGeom>
        </p:spPr>
      </p:pic>
      <p:pic>
        <p:nvPicPr>
          <p:cNvPr id="2054" name="Picture 6">
            <a:extLst>
              <a:ext uri="{FF2B5EF4-FFF2-40B4-BE49-F238E27FC236}">
                <a16:creationId xmlns:a16="http://schemas.microsoft.com/office/drawing/2014/main" id="{EF047389-9C5B-4648-BC23-07EB815A17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7392" y="4953000"/>
            <a:ext cx="1378157" cy="75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330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Presentation5" id="{35BDC7B9-39DA-4F78-AAB4-BACF2B1BB7A6}" vid="{4712840A-B23E-46F2-A07E-A315B641005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7582</Words>
  <Application>Microsoft Office PowerPoint</Application>
  <PresentationFormat>Widescreen</PresentationFormat>
  <Paragraphs>1146</Paragraphs>
  <Slides>102</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102</vt:i4>
      </vt:variant>
    </vt:vector>
  </HeadingPairs>
  <TitlesOfParts>
    <vt:vector size="112" baseType="lpstr">
      <vt:lpstr>Times New Roman</vt:lpstr>
      <vt:lpstr>Trebuchet MS</vt:lpstr>
      <vt:lpstr>Wingdings 3</vt:lpstr>
      <vt:lpstr>Cambria</vt:lpstr>
      <vt:lpstr>Noto Sans Symbols</vt:lpstr>
      <vt:lpstr>Century Gothic</vt:lpstr>
      <vt:lpstr>Calibri</vt:lpstr>
      <vt:lpstr>Arial</vt:lpstr>
      <vt:lpstr>Wingdings</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LCD-GD-10-1-2020: Implicarea cetățenilor în procese deliberative corelate cu Pactul Verde European RIA €3-5m (€10m)</vt:lpstr>
      <vt:lpstr>LCD-GD-10-1-2020: Implicarea cetățenilor în procese deliberative corelate cu Pactul Verde European RIA €3-5m (€10m)</vt:lpstr>
      <vt:lpstr>LC-GD-10-2-2020: Schimbări comportamentale, sociale și culturale în contextul Pactului Verde RIA €3-5m (€10m)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Instrumente de informare</vt:lpstr>
      <vt:lpstr>1. Instrumente de informare // Pitching</vt:lpstr>
      <vt:lpstr>1. Instrumente de informare // Pitching</vt:lpstr>
      <vt:lpstr>1. Instrumente de informare // Pitching</vt:lpstr>
      <vt:lpstr>1. Instrumente de informare // Pitching</vt:lpstr>
      <vt:lpstr>1. Instrumente de informare // Pitching</vt:lpstr>
      <vt:lpstr>2. Instrumente de informare // Brokerage</vt:lpstr>
      <vt:lpstr>2. Instrumente de informare // Brokerage</vt:lpstr>
      <vt:lpstr>2. Instrumente de informare // Brokerage</vt:lpstr>
      <vt:lpstr>3. Căutări de parteneri</vt:lpstr>
      <vt:lpstr>3. Căutări de parteneri</vt:lpstr>
      <vt:lpstr>3. Căutări de parteneri // B.</vt:lpstr>
      <vt:lpstr>3. Căutări de parteneri // B.</vt:lpstr>
      <vt:lpstr>3. Căutări de parteneri // B.</vt:lpstr>
      <vt:lpstr>3. Căutări de parteneri // B.</vt:lpstr>
      <vt:lpstr>3. Căutări de parteneri // B.</vt:lpstr>
      <vt:lpstr>3. Căutări de parteneri // B.</vt:lpstr>
      <vt:lpstr>3. Căutări de parteneri // B.</vt:lpstr>
      <vt:lpstr>3. Căutări de parteneri // C.</vt:lpstr>
      <vt:lpstr>3. Căutări de parteneri // C.</vt:lpstr>
      <vt:lpstr>PowerPoint Presentation</vt:lpstr>
      <vt:lpstr>3. Căutări de parteneri // C.</vt:lpstr>
      <vt:lpstr>3. Căutări de parteneri // C.</vt:lpstr>
      <vt:lpstr>3. Căutări de parteneri // 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Teodor-Florin Fortis</dc:creator>
  <cp:lastModifiedBy>PC01</cp:lastModifiedBy>
  <cp:revision>24</cp:revision>
  <dcterms:created xsi:type="dcterms:W3CDTF">2020-11-04T18:16:04Z</dcterms:created>
  <dcterms:modified xsi:type="dcterms:W3CDTF">2020-11-06T10:43:56Z</dcterms:modified>
</cp:coreProperties>
</file>